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1" r:id="rId4"/>
  </p:sldMasterIdLst>
  <p:notesMasterIdLst>
    <p:notesMasterId r:id="rId11"/>
  </p:notesMasterIdLst>
  <p:handoutMasterIdLst>
    <p:handoutMasterId r:id="rId12"/>
  </p:handoutMasterIdLst>
  <p:sldIdLst>
    <p:sldId id="274" r:id="rId5"/>
    <p:sldId id="288" r:id="rId6"/>
    <p:sldId id="290" r:id="rId7"/>
    <p:sldId id="292" r:id="rId8"/>
    <p:sldId id="293" r:id="rId9"/>
    <p:sldId id="29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No Text Boxes" id="{C5BB9270-E2E1-474E-8C4E-470F069B7877}">
          <p14:sldIdLst>
            <p14:sldId id="274"/>
            <p14:sldId id="288"/>
            <p14:sldId id="290"/>
            <p14:sldId id="292"/>
            <p14:sldId id="293"/>
            <p14:sldId id="294"/>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anley Tom" initials="ST" lastIdx="3" clrIdx="0">
    <p:extLst>
      <p:ext uri="{19B8F6BF-5375-455C-9EA6-DF929625EA0E}">
        <p15:presenceInfo xmlns:p15="http://schemas.microsoft.com/office/powerpoint/2012/main" userId="S-1-5-21-902708941-4082285366-676173334-318951" providerId="AD"/>
      </p:ext>
    </p:extLst>
  </p:cmAuthor>
  <p:cmAuthor id="2" name="Alan Cooke" initials="AC" lastIdx="1" clrIdx="1">
    <p:extLst>
      <p:ext uri="{19B8F6BF-5375-455C-9EA6-DF929625EA0E}">
        <p15:presenceInfo xmlns:p15="http://schemas.microsoft.com/office/powerpoint/2012/main" userId="S::ACooke3@networkrail.co.uk::79b08d67-dfb6-4761-9e76-6d121b842a9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172"/>
    <a:srgbClr val="898989"/>
    <a:srgbClr val="951B81"/>
    <a:srgbClr val="482683"/>
    <a:srgbClr val="007981"/>
    <a:srgbClr val="51ACB8"/>
    <a:srgbClr val="004D6F"/>
    <a:srgbClr val="70B397"/>
    <a:srgbClr val="8B60A0"/>
    <a:srgbClr val="8DC05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E641938-A263-923E-540C-8A1078810014}" v="11" dt="2020-12-22T11:40:27.886"/>
    <p1510:client id="{51BA76F8-FD03-407D-9AB2-7671319EA979}" v="27" dt="2020-12-22T11:17:53.092"/>
    <p1510:client id="{BB215DB8-B167-5F99-E80F-565A50DE9323}" v="224" dt="2020-12-22T11:03:47.06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commentAuthors" Target="commentAuthors.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0747234-F741-423B-B336-1B8A9B2BAFB1}" type="datetimeFigureOut">
              <a:rPr lang="en-GB" smtClean="0"/>
              <a:t>22/12/2020</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903AEB3-B81B-4ED9-B214-8605DB9A6A2D}" type="slidenum">
              <a:rPr lang="en-GB" smtClean="0"/>
              <a:t>‹#›</a:t>
            </a:fld>
            <a:endParaRPr lang="en-GB"/>
          </a:p>
        </p:txBody>
      </p:sp>
    </p:spTree>
    <p:extLst>
      <p:ext uri="{BB962C8B-B14F-4D97-AF65-F5344CB8AC3E}">
        <p14:creationId xmlns:p14="http://schemas.microsoft.com/office/powerpoint/2010/main" val="35978830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15424F-E449-4824-921F-55F0BB15E53D}" type="datetimeFigureOut">
              <a:rPr lang="en-GB" smtClean="0"/>
              <a:t>22/12/2020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605F73-A141-4BC2-903A-E12D05ECF9E0}" type="slidenum">
              <a:rPr lang="en-GB" smtClean="0"/>
              <a:t>‹#›</a:t>
            </a:fld>
            <a:endParaRPr lang="en-GB"/>
          </a:p>
        </p:txBody>
      </p:sp>
    </p:spTree>
    <p:extLst>
      <p:ext uri="{BB962C8B-B14F-4D97-AF65-F5344CB8AC3E}">
        <p14:creationId xmlns:p14="http://schemas.microsoft.com/office/powerpoint/2010/main" val="37520735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ail Centre - With Titl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06680" y="0"/>
            <a:ext cx="1985319" cy="911499"/>
          </a:xfrm>
          <a:prstGeom prst="rect">
            <a:avLst/>
          </a:prstGeom>
        </p:spPr>
      </p:pic>
      <p:sp>
        <p:nvSpPr>
          <p:cNvPr id="8" name="Slide Number Placeholder 9"/>
          <p:cNvSpPr>
            <a:spLocks noGrp="1"/>
          </p:cNvSpPr>
          <p:nvPr>
            <p:ph type="sldNum" sz="quarter" idx="15"/>
          </p:nvPr>
        </p:nvSpPr>
        <p:spPr>
          <a:xfrm>
            <a:off x="11092443" y="6532802"/>
            <a:ext cx="850268" cy="184192"/>
          </a:xfrm>
          <a:prstGeom prst="rect">
            <a:avLst/>
          </a:prstGeom>
        </p:spPr>
        <p:txBody>
          <a:bodyPr/>
          <a:lstStyle>
            <a:lvl1pPr algn="r">
              <a:defRPr>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a:p>
        </p:txBody>
      </p:sp>
      <p:grpSp>
        <p:nvGrpSpPr>
          <p:cNvPr id="2" name="Group 1"/>
          <p:cNvGrpSpPr>
            <a:grpSpLocks noChangeAspect="1"/>
          </p:cNvGrpSpPr>
          <p:nvPr userDrawn="1"/>
        </p:nvGrpSpPr>
        <p:grpSpPr>
          <a:xfrm>
            <a:off x="0" y="3085472"/>
            <a:ext cx="12188080" cy="1273356"/>
            <a:chOff x="1" y="2707477"/>
            <a:chExt cx="11904616" cy="1243741"/>
          </a:xfrm>
        </p:grpSpPr>
        <p:pic>
          <p:nvPicPr>
            <p:cNvPr id="35" name="Picture 3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1146282" y="1561197"/>
              <a:ext cx="1243739" cy="3536302"/>
            </a:xfrm>
            <a:prstGeom prst="rect">
              <a:avLst/>
            </a:prstGeom>
          </p:spPr>
        </p:pic>
        <p:pic>
          <p:nvPicPr>
            <p:cNvPr id="9" name="Picture 8"/>
            <p:cNvPicPr>
              <a:picLocks noChangeAspect="1"/>
            </p:cNvPicPr>
            <p:nvPr userDrawn="1"/>
          </p:nvPicPr>
          <p:blipFill rotWithShape="1">
            <a:blip r:embed="rId3">
              <a:extLst>
                <a:ext uri="{28A0092B-C50C-407E-A947-70E740481C1C}">
                  <a14:useLocalDpi xmlns:a14="http://schemas.microsoft.com/office/drawing/2010/main" val="0"/>
                </a:ext>
              </a:extLst>
            </a:blip>
            <a:srcRect t="63360"/>
            <a:stretch/>
          </p:blipFill>
          <p:spPr>
            <a:xfrm rot="5400000">
              <a:off x="10634893" y="2681494"/>
              <a:ext cx="1243739" cy="1295709"/>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4682585" y="1561196"/>
              <a:ext cx="1243739" cy="3536302"/>
            </a:xfrm>
            <a:prstGeom prst="rect">
              <a:avLst/>
            </a:prstGeom>
          </p:spPr>
        </p:pic>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8218887" y="1561196"/>
              <a:ext cx="1243739" cy="3536302"/>
            </a:xfrm>
            <a:prstGeom prst="rect">
              <a:avLst/>
            </a:prstGeom>
          </p:spPr>
        </p:pic>
      </p:grpSp>
      <p:sp>
        <p:nvSpPr>
          <p:cNvPr id="10" name="Text Placeholder 19">
            <a:extLst>
              <a:ext uri="{FF2B5EF4-FFF2-40B4-BE49-F238E27FC236}">
                <a16:creationId xmlns:a16="http://schemas.microsoft.com/office/drawing/2014/main" id="{73914A46-E48C-4791-BB70-79C401EB7A80}"/>
              </a:ext>
            </a:extLst>
          </p:cNvPr>
          <p:cNvSpPr>
            <a:spLocks noGrp="1"/>
          </p:cNvSpPr>
          <p:nvPr>
            <p:ph type="body" sz="quarter" idx="10" hasCustomPrompt="1"/>
          </p:nvPr>
        </p:nvSpPr>
        <p:spPr>
          <a:xfrm>
            <a:off x="3614171" y="1501151"/>
            <a:ext cx="4963658" cy="4320073"/>
          </a:xfrm>
          <a:prstGeom prst="rect">
            <a:avLst/>
          </a:prstGeom>
          <a:solidFill>
            <a:schemeClr val="bg1"/>
          </a:solidFill>
        </p:spPr>
        <p:txBody>
          <a:bodyPr anchor="ctr">
            <a:normAutofit/>
          </a:bodyPr>
          <a:lstStyle>
            <a:lvl1pPr marL="0" indent="0" algn="ctr">
              <a:buNone/>
              <a:defRPr sz="6600" baseline="0">
                <a:solidFill>
                  <a:srgbClr val="005172"/>
                </a:solidFill>
                <a:latin typeface="Arial" panose="020B0604020202020204" pitchFamily="34" charset="0"/>
                <a:cs typeface="Arial" panose="020B0604020202020204" pitchFamily="34" charset="0"/>
              </a:defRPr>
            </a:lvl1pPr>
          </a:lstStyle>
          <a:p>
            <a:pPr lvl="0"/>
            <a:r>
              <a:rPr lang="en-GB"/>
              <a:t>This is an example of a headline.</a:t>
            </a:r>
          </a:p>
        </p:txBody>
      </p:sp>
    </p:spTree>
    <p:extLst>
      <p:ext uri="{BB962C8B-B14F-4D97-AF65-F5344CB8AC3E}">
        <p14:creationId xmlns:p14="http://schemas.microsoft.com/office/powerpoint/2010/main" val="24566944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ail Left">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06680" y="0"/>
            <a:ext cx="1985319" cy="911499"/>
          </a:xfrm>
          <a:prstGeom prst="rect">
            <a:avLst/>
          </a:prstGeom>
        </p:spPr>
      </p:pic>
      <p:grpSp>
        <p:nvGrpSpPr>
          <p:cNvPr id="21" name="Group 20"/>
          <p:cNvGrpSpPr/>
          <p:nvPr userDrawn="1"/>
        </p:nvGrpSpPr>
        <p:grpSpPr>
          <a:xfrm>
            <a:off x="346345" y="0"/>
            <a:ext cx="413030" cy="6862274"/>
            <a:chOff x="346345" y="0"/>
            <a:chExt cx="413030" cy="6862274"/>
          </a:xfrm>
        </p:grpSpPr>
        <p:pic>
          <p:nvPicPr>
            <p:cNvPr id="22" name="Picture 21"/>
            <p:cNvPicPr>
              <a:picLocks noChangeAspect="1"/>
            </p:cNvPicPr>
            <p:nvPr userDrawn="1"/>
          </p:nvPicPr>
          <p:blipFill rotWithShape="1">
            <a:blip r:embed="rId3">
              <a:extLst>
                <a:ext uri="{28A0092B-C50C-407E-A947-70E740481C1C}">
                  <a14:useLocalDpi xmlns:a14="http://schemas.microsoft.com/office/drawing/2010/main" val="0"/>
                </a:ext>
              </a:extLst>
            </a:blip>
            <a:srcRect l="-5546" t="19975" r="-2857" b="3236"/>
            <a:stretch/>
          </p:blipFill>
          <p:spPr>
            <a:xfrm rot="10800000">
              <a:off x="346345" y="0"/>
              <a:ext cx="413030" cy="3527576"/>
            </a:xfrm>
            <a:prstGeom prst="rect">
              <a:avLst/>
            </a:prstGeom>
          </p:spPr>
        </p:pic>
        <p:pic>
          <p:nvPicPr>
            <p:cNvPr id="23" name="Picture 22"/>
            <p:cNvPicPr>
              <a:picLocks noChangeAspect="1"/>
            </p:cNvPicPr>
            <p:nvPr userDrawn="1"/>
          </p:nvPicPr>
          <p:blipFill rotWithShape="1">
            <a:blip r:embed="rId3">
              <a:extLst>
                <a:ext uri="{28A0092B-C50C-407E-A947-70E740481C1C}">
                  <a14:useLocalDpi xmlns:a14="http://schemas.microsoft.com/office/drawing/2010/main" val="0"/>
                </a:ext>
              </a:extLst>
            </a:blip>
            <a:srcRect l="-5546" t="23429" r="-2857" b="3236"/>
            <a:stretch/>
          </p:blipFill>
          <p:spPr>
            <a:xfrm rot="10800000">
              <a:off x="346345" y="3493393"/>
              <a:ext cx="413030" cy="3368881"/>
            </a:xfrm>
            <a:prstGeom prst="rect">
              <a:avLst/>
            </a:prstGeom>
          </p:spPr>
        </p:pic>
      </p:grpSp>
      <p:sp>
        <p:nvSpPr>
          <p:cNvPr id="17" name="Slide Number Placeholder 9"/>
          <p:cNvSpPr>
            <a:spLocks noGrp="1"/>
          </p:cNvSpPr>
          <p:nvPr>
            <p:ph type="sldNum" sz="quarter" idx="15"/>
          </p:nvPr>
        </p:nvSpPr>
        <p:spPr>
          <a:xfrm>
            <a:off x="11092443" y="6532802"/>
            <a:ext cx="850268" cy="184192"/>
          </a:xfrm>
          <a:prstGeom prst="rect">
            <a:avLst/>
          </a:prstGeom>
        </p:spPr>
        <p:txBody>
          <a:bodyPr/>
          <a:lstStyle>
            <a:lvl1pPr algn="r">
              <a:defRPr>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a:p>
        </p:txBody>
      </p:sp>
    </p:spTree>
    <p:extLst>
      <p:ext uri="{BB962C8B-B14F-4D97-AF65-F5344CB8AC3E}">
        <p14:creationId xmlns:p14="http://schemas.microsoft.com/office/powerpoint/2010/main" val="3939944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ail Right">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06680" y="0"/>
            <a:ext cx="1985319" cy="911499"/>
          </a:xfrm>
          <a:prstGeom prst="rect">
            <a:avLst/>
          </a:prstGeom>
        </p:spPr>
      </p:pic>
      <p:grpSp>
        <p:nvGrpSpPr>
          <p:cNvPr id="21" name="Group 20"/>
          <p:cNvGrpSpPr/>
          <p:nvPr userDrawn="1"/>
        </p:nvGrpSpPr>
        <p:grpSpPr>
          <a:xfrm>
            <a:off x="11431437" y="928688"/>
            <a:ext cx="413030" cy="5181555"/>
            <a:chOff x="11431437" y="928688"/>
            <a:chExt cx="413030" cy="5181555"/>
          </a:xfrm>
        </p:grpSpPr>
        <p:pic>
          <p:nvPicPr>
            <p:cNvPr id="22" name="Picture 21"/>
            <p:cNvPicPr>
              <a:picLocks noChangeAspect="1"/>
            </p:cNvPicPr>
            <p:nvPr userDrawn="1"/>
          </p:nvPicPr>
          <p:blipFill rotWithShape="1">
            <a:blip r:embed="rId3">
              <a:extLst>
                <a:ext uri="{28A0092B-C50C-407E-A947-70E740481C1C}">
                  <a14:useLocalDpi xmlns:a14="http://schemas.microsoft.com/office/drawing/2010/main" val="0"/>
                </a:ext>
              </a:extLst>
            </a:blip>
            <a:srcRect l="-5546" t="19975" r="-2857" b="23453"/>
            <a:stretch/>
          </p:blipFill>
          <p:spPr>
            <a:xfrm rot="10800000">
              <a:off x="11431437" y="928688"/>
              <a:ext cx="413030" cy="2598888"/>
            </a:xfrm>
            <a:prstGeom prst="rect">
              <a:avLst/>
            </a:prstGeom>
          </p:spPr>
        </p:pic>
        <p:pic>
          <p:nvPicPr>
            <p:cNvPr id="23" name="Picture 22"/>
            <p:cNvPicPr>
              <a:picLocks noChangeAspect="1"/>
            </p:cNvPicPr>
            <p:nvPr userDrawn="1"/>
          </p:nvPicPr>
          <p:blipFill rotWithShape="1">
            <a:blip r:embed="rId3">
              <a:extLst>
                <a:ext uri="{28A0092B-C50C-407E-A947-70E740481C1C}">
                  <a14:useLocalDpi xmlns:a14="http://schemas.microsoft.com/office/drawing/2010/main" val="0"/>
                </a:ext>
              </a:extLst>
            </a:blip>
            <a:srcRect l="-5546" t="39800" r="-2857" b="3236"/>
            <a:stretch/>
          </p:blipFill>
          <p:spPr>
            <a:xfrm rot="10800000">
              <a:off x="11431437" y="3493392"/>
              <a:ext cx="413030" cy="2616851"/>
            </a:xfrm>
            <a:prstGeom prst="rect">
              <a:avLst/>
            </a:prstGeom>
          </p:spPr>
        </p:pic>
      </p:grpSp>
      <p:sp>
        <p:nvSpPr>
          <p:cNvPr id="31" name="Slide Number Placeholder 9"/>
          <p:cNvSpPr>
            <a:spLocks noGrp="1"/>
          </p:cNvSpPr>
          <p:nvPr>
            <p:ph type="sldNum" sz="quarter" idx="15"/>
          </p:nvPr>
        </p:nvSpPr>
        <p:spPr>
          <a:xfrm>
            <a:off x="11092443" y="6532802"/>
            <a:ext cx="850268" cy="184192"/>
          </a:xfrm>
          <a:prstGeom prst="rect">
            <a:avLst/>
          </a:prstGeom>
        </p:spPr>
        <p:txBody>
          <a:bodyPr/>
          <a:lstStyle>
            <a:lvl1pPr algn="r">
              <a:defRPr>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a:p>
        </p:txBody>
      </p:sp>
    </p:spTree>
    <p:extLst>
      <p:ext uri="{BB962C8B-B14F-4D97-AF65-F5344CB8AC3E}">
        <p14:creationId xmlns:p14="http://schemas.microsoft.com/office/powerpoint/2010/main" val="40841060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ail Centre">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06680" y="0"/>
            <a:ext cx="1985319" cy="911499"/>
          </a:xfrm>
          <a:prstGeom prst="rect">
            <a:avLst/>
          </a:prstGeom>
        </p:spPr>
      </p:pic>
      <p:grpSp>
        <p:nvGrpSpPr>
          <p:cNvPr id="25" name="Group 24"/>
          <p:cNvGrpSpPr/>
          <p:nvPr userDrawn="1"/>
        </p:nvGrpSpPr>
        <p:grpSpPr>
          <a:xfrm>
            <a:off x="5882866" y="0"/>
            <a:ext cx="413030" cy="6862274"/>
            <a:chOff x="346345" y="0"/>
            <a:chExt cx="413030" cy="6862274"/>
          </a:xfrm>
        </p:grpSpPr>
        <p:pic>
          <p:nvPicPr>
            <p:cNvPr id="26" name="Picture 25"/>
            <p:cNvPicPr>
              <a:picLocks noChangeAspect="1"/>
            </p:cNvPicPr>
            <p:nvPr userDrawn="1"/>
          </p:nvPicPr>
          <p:blipFill rotWithShape="1">
            <a:blip r:embed="rId3">
              <a:extLst>
                <a:ext uri="{28A0092B-C50C-407E-A947-70E740481C1C}">
                  <a14:useLocalDpi xmlns:a14="http://schemas.microsoft.com/office/drawing/2010/main" val="0"/>
                </a:ext>
              </a:extLst>
            </a:blip>
            <a:srcRect l="-5546" t="19975" r="-2857" b="3236"/>
            <a:stretch/>
          </p:blipFill>
          <p:spPr>
            <a:xfrm rot="10800000">
              <a:off x="346345" y="0"/>
              <a:ext cx="413030" cy="3527576"/>
            </a:xfrm>
            <a:prstGeom prst="rect">
              <a:avLst/>
            </a:prstGeom>
          </p:spPr>
        </p:pic>
        <p:pic>
          <p:nvPicPr>
            <p:cNvPr id="27" name="Picture 26"/>
            <p:cNvPicPr>
              <a:picLocks noChangeAspect="1"/>
            </p:cNvPicPr>
            <p:nvPr userDrawn="1"/>
          </p:nvPicPr>
          <p:blipFill rotWithShape="1">
            <a:blip r:embed="rId3">
              <a:extLst>
                <a:ext uri="{28A0092B-C50C-407E-A947-70E740481C1C}">
                  <a14:useLocalDpi xmlns:a14="http://schemas.microsoft.com/office/drawing/2010/main" val="0"/>
                </a:ext>
              </a:extLst>
            </a:blip>
            <a:srcRect l="-5546" t="23429" r="-2857" b="3236"/>
            <a:stretch/>
          </p:blipFill>
          <p:spPr>
            <a:xfrm rot="10800000">
              <a:off x="346345" y="3493393"/>
              <a:ext cx="413030" cy="3368881"/>
            </a:xfrm>
            <a:prstGeom prst="rect">
              <a:avLst/>
            </a:prstGeom>
          </p:spPr>
        </p:pic>
      </p:grpSp>
      <p:sp>
        <p:nvSpPr>
          <p:cNvPr id="23" name="Slide Number Placeholder 9"/>
          <p:cNvSpPr>
            <a:spLocks noGrp="1"/>
          </p:cNvSpPr>
          <p:nvPr>
            <p:ph type="sldNum" sz="quarter" idx="15"/>
          </p:nvPr>
        </p:nvSpPr>
        <p:spPr>
          <a:xfrm>
            <a:off x="11092443" y="6532802"/>
            <a:ext cx="850268" cy="184192"/>
          </a:xfrm>
          <a:prstGeom prst="rect">
            <a:avLst/>
          </a:prstGeom>
        </p:spPr>
        <p:txBody>
          <a:bodyPr/>
          <a:lstStyle>
            <a:lvl1pPr algn="r">
              <a:defRPr>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a:p>
        </p:txBody>
      </p:sp>
    </p:spTree>
    <p:extLst>
      <p:ext uri="{BB962C8B-B14F-4D97-AF65-F5344CB8AC3E}">
        <p14:creationId xmlns:p14="http://schemas.microsoft.com/office/powerpoint/2010/main" val="31360885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ail Below">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06680" y="0"/>
            <a:ext cx="1985319" cy="911499"/>
          </a:xfrm>
          <a:prstGeom prst="rect">
            <a:avLst/>
          </a:prstGeom>
        </p:spPr>
      </p:pic>
      <p:grpSp>
        <p:nvGrpSpPr>
          <p:cNvPr id="2" name="Group 1"/>
          <p:cNvGrpSpPr/>
          <p:nvPr userDrawn="1"/>
        </p:nvGrpSpPr>
        <p:grpSpPr>
          <a:xfrm>
            <a:off x="9408" y="5731445"/>
            <a:ext cx="12182592" cy="415480"/>
            <a:chOff x="9408" y="5628893"/>
            <a:chExt cx="12182592" cy="415480"/>
          </a:xfrm>
        </p:grpSpPr>
        <p:pic>
          <p:nvPicPr>
            <p:cNvPr id="9" name="Picture 8"/>
            <p:cNvPicPr>
              <a:picLocks noChangeAspect="1"/>
            </p:cNvPicPr>
            <p:nvPr userDrawn="1"/>
          </p:nvPicPr>
          <p:blipFill rotWithShape="1">
            <a:blip r:embed="rId3">
              <a:extLst>
                <a:ext uri="{28A0092B-C50C-407E-A947-70E740481C1C}">
                  <a14:useLocalDpi xmlns:a14="http://schemas.microsoft.com/office/drawing/2010/main" val="0"/>
                </a:ext>
              </a:extLst>
            </a:blip>
            <a:srcRect l="-5546" t="19975" r="-2857" b="3236"/>
            <a:stretch/>
          </p:blipFill>
          <p:spPr>
            <a:xfrm rot="5400000">
              <a:off x="1566681" y="4071620"/>
              <a:ext cx="413030" cy="3527576"/>
            </a:xfrm>
            <a:prstGeom prst="rect">
              <a:avLst/>
            </a:prstGeom>
          </p:spPr>
        </p:pic>
        <p:pic>
          <p:nvPicPr>
            <p:cNvPr id="11" name="Picture 10"/>
            <p:cNvPicPr>
              <a:picLocks noChangeAspect="1"/>
            </p:cNvPicPr>
            <p:nvPr userDrawn="1"/>
          </p:nvPicPr>
          <p:blipFill rotWithShape="1">
            <a:blip r:embed="rId3">
              <a:extLst>
                <a:ext uri="{28A0092B-C50C-407E-A947-70E740481C1C}">
                  <a14:useLocalDpi xmlns:a14="http://schemas.microsoft.com/office/drawing/2010/main" val="0"/>
                </a:ext>
              </a:extLst>
            </a:blip>
            <a:srcRect l="-5546" t="19975" r="-2857" b="3236"/>
            <a:stretch/>
          </p:blipFill>
          <p:spPr>
            <a:xfrm rot="5400000">
              <a:off x="5060073" y="4071620"/>
              <a:ext cx="413030" cy="3527576"/>
            </a:xfrm>
            <a:prstGeom prst="rect">
              <a:avLst/>
            </a:prstGeom>
          </p:spPr>
        </p:pic>
        <p:pic>
          <p:nvPicPr>
            <p:cNvPr id="16" name="Picture 15"/>
            <p:cNvPicPr>
              <a:picLocks noChangeAspect="1"/>
            </p:cNvPicPr>
            <p:nvPr userDrawn="1"/>
          </p:nvPicPr>
          <p:blipFill rotWithShape="1">
            <a:blip r:embed="rId3">
              <a:extLst>
                <a:ext uri="{28A0092B-C50C-407E-A947-70E740481C1C}">
                  <a14:useLocalDpi xmlns:a14="http://schemas.microsoft.com/office/drawing/2010/main" val="0"/>
                </a:ext>
              </a:extLst>
            </a:blip>
            <a:srcRect l="-5546" t="19975" r="-2857" b="3236"/>
            <a:stretch/>
          </p:blipFill>
          <p:spPr>
            <a:xfrm rot="5400000">
              <a:off x="8549745" y="4074070"/>
              <a:ext cx="413030" cy="3527576"/>
            </a:xfrm>
            <a:prstGeom prst="rect">
              <a:avLst/>
            </a:prstGeom>
          </p:spPr>
        </p:pic>
        <p:pic>
          <p:nvPicPr>
            <p:cNvPr id="17" name="Picture 16"/>
            <p:cNvPicPr>
              <a:picLocks noChangeAspect="1"/>
            </p:cNvPicPr>
            <p:nvPr userDrawn="1"/>
          </p:nvPicPr>
          <p:blipFill rotWithShape="1">
            <a:blip r:embed="rId3">
              <a:extLst>
                <a:ext uri="{28A0092B-C50C-407E-A947-70E740481C1C}">
                  <a14:useLocalDpi xmlns:a14="http://schemas.microsoft.com/office/drawing/2010/main" val="0"/>
                </a:ext>
              </a:extLst>
            </a:blip>
            <a:srcRect l="-5547" t="59610" r="-3336" b="3236"/>
            <a:stretch/>
          </p:blipFill>
          <p:spPr>
            <a:xfrm rot="5400000">
              <a:off x="11131178" y="4982927"/>
              <a:ext cx="414856" cy="1706788"/>
            </a:xfrm>
            <a:prstGeom prst="rect">
              <a:avLst/>
            </a:prstGeom>
          </p:spPr>
        </p:pic>
      </p:grpSp>
      <p:sp>
        <p:nvSpPr>
          <p:cNvPr id="15" name="Slide Number Placeholder 9"/>
          <p:cNvSpPr>
            <a:spLocks noGrp="1"/>
          </p:cNvSpPr>
          <p:nvPr>
            <p:ph type="sldNum" sz="quarter" idx="15"/>
          </p:nvPr>
        </p:nvSpPr>
        <p:spPr>
          <a:xfrm>
            <a:off x="11092443" y="6532802"/>
            <a:ext cx="850268" cy="184192"/>
          </a:xfrm>
          <a:prstGeom prst="rect">
            <a:avLst/>
          </a:prstGeom>
        </p:spPr>
        <p:txBody>
          <a:bodyPr/>
          <a:lstStyle>
            <a:lvl1pPr algn="r">
              <a:defRPr>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a:p>
        </p:txBody>
      </p:sp>
    </p:spTree>
    <p:extLst>
      <p:ext uri="{BB962C8B-B14F-4D97-AF65-F5344CB8AC3E}">
        <p14:creationId xmlns:p14="http://schemas.microsoft.com/office/powerpoint/2010/main" val="6626909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ail Below 2">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06680" y="0"/>
            <a:ext cx="1985319" cy="911499"/>
          </a:xfrm>
          <a:prstGeom prst="rect">
            <a:avLst/>
          </a:prstGeom>
        </p:spPr>
      </p:pic>
      <p:grpSp>
        <p:nvGrpSpPr>
          <p:cNvPr id="2" name="Group 1"/>
          <p:cNvGrpSpPr/>
          <p:nvPr userDrawn="1"/>
        </p:nvGrpSpPr>
        <p:grpSpPr>
          <a:xfrm>
            <a:off x="9408" y="4279047"/>
            <a:ext cx="12182592" cy="415480"/>
            <a:chOff x="9408" y="5628893"/>
            <a:chExt cx="12182592" cy="415480"/>
          </a:xfrm>
        </p:grpSpPr>
        <p:pic>
          <p:nvPicPr>
            <p:cNvPr id="9" name="Picture 8"/>
            <p:cNvPicPr>
              <a:picLocks noChangeAspect="1"/>
            </p:cNvPicPr>
            <p:nvPr userDrawn="1"/>
          </p:nvPicPr>
          <p:blipFill rotWithShape="1">
            <a:blip r:embed="rId3">
              <a:extLst>
                <a:ext uri="{28A0092B-C50C-407E-A947-70E740481C1C}">
                  <a14:useLocalDpi xmlns:a14="http://schemas.microsoft.com/office/drawing/2010/main" val="0"/>
                </a:ext>
              </a:extLst>
            </a:blip>
            <a:srcRect l="-5546" t="19975" r="-2857" b="3236"/>
            <a:stretch/>
          </p:blipFill>
          <p:spPr>
            <a:xfrm rot="5400000">
              <a:off x="1566681" y="4071620"/>
              <a:ext cx="413030" cy="3527576"/>
            </a:xfrm>
            <a:prstGeom prst="rect">
              <a:avLst/>
            </a:prstGeom>
          </p:spPr>
        </p:pic>
        <p:pic>
          <p:nvPicPr>
            <p:cNvPr id="11" name="Picture 10"/>
            <p:cNvPicPr>
              <a:picLocks noChangeAspect="1"/>
            </p:cNvPicPr>
            <p:nvPr userDrawn="1"/>
          </p:nvPicPr>
          <p:blipFill rotWithShape="1">
            <a:blip r:embed="rId3">
              <a:extLst>
                <a:ext uri="{28A0092B-C50C-407E-A947-70E740481C1C}">
                  <a14:useLocalDpi xmlns:a14="http://schemas.microsoft.com/office/drawing/2010/main" val="0"/>
                </a:ext>
              </a:extLst>
            </a:blip>
            <a:srcRect l="-5546" t="19975" r="-2857" b="3236"/>
            <a:stretch/>
          </p:blipFill>
          <p:spPr>
            <a:xfrm rot="5400000">
              <a:off x="5060073" y="4071620"/>
              <a:ext cx="413030" cy="3527576"/>
            </a:xfrm>
            <a:prstGeom prst="rect">
              <a:avLst/>
            </a:prstGeom>
          </p:spPr>
        </p:pic>
        <p:pic>
          <p:nvPicPr>
            <p:cNvPr id="16" name="Picture 15"/>
            <p:cNvPicPr>
              <a:picLocks noChangeAspect="1"/>
            </p:cNvPicPr>
            <p:nvPr userDrawn="1"/>
          </p:nvPicPr>
          <p:blipFill rotWithShape="1">
            <a:blip r:embed="rId3">
              <a:extLst>
                <a:ext uri="{28A0092B-C50C-407E-A947-70E740481C1C}">
                  <a14:useLocalDpi xmlns:a14="http://schemas.microsoft.com/office/drawing/2010/main" val="0"/>
                </a:ext>
              </a:extLst>
            </a:blip>
            <a:srcRect l="-5546" t="19975" r="-2857" b="3236"/>
            <a:stretch/>
          </p:blipFill>
          <p:spPr>
            <a:xfrm rot="5400000">
              <a:off x="8549745" y="4074070"/>
              <a:ext cx="413030" cy="3527576"/>
            </a:xfrm>
            <a:prstGeom prst="rect">
              <a:avLst/>
            </a:prstGeom>
          </p:spPr>
        </p:pic>
        <p:pic>
          <p:nvPicPr>
            <p:cNvPr id="17" name="Picture 16"/>
            <p:cNvPicPr>
              <a:picLocks noChangeAspect="1"/>
            </p:cNvPicPr>
            <p:nvPr userDrawn="1"/>
          </p:nvPicPr>
          <p:blipFill rotWithShape="1">
            <a:blip r:embed="rId3">
              <a:extLst>
                <a:ext uri="{28A0092B-C50C-407E-A947-70E740481C1C}">
                  <a14:useLocalDpi xmlns:a14="http://schemas.microsoft.com/office/drawing/2010/main" val="0"/>
                </a:ext>
              </a:extLst>
            </a:blip>
            <a:srcRect l="-5547" t="59610" r="-3336" b="3236"/>
            <a:stretch/>
          </p:blipFill>
          <p:spPr>
            <a:xfrm rot="5400000">
              <a:off x="11131178" y="4982927"/>
              <a:ext cx="414856" cy="1706788"/>
            </a:xfrm>
            <a:prstGeom prst="rect">
              <a:avLst/>
            </a:prstGeom>
          </p:spPr>
        </p:pic>
      </p:grpSp>
      <p:sp>
        <p:nvSpPr>
          <p:cNvPr id="12" name="Slide Number Placeholder 9"/>
          <p:cNvSpPr>
            <a:spLocks noGrp="1"/>
          </p:cNvSpPr>
          <p:nvPr>
            <p:ph type="sldNum" sz="quarter" idx="15"/>
          </p:nvPr>
        </p:nvSpPr>
        <p:spPr>
          <a:xfrm>
            <a:off x="11092443" y="6532802"/>
            <a:ext cx="850268" cy="184192"/>
          </a:xfrm>
          <a:prstGeom prst="rect">
            <a:avLst/>
          </a:prstGeom>
        </p:spPr>
        <p:txBody>
          <a:bodyPr/>
          <a:lstStyle>
            <a:lvl1pPr algn="r">
              <a:defRPr>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a:p>
        </p:txBody>
      </p:sp>
    </p:spTree>
    <p:extLst>
      <p:ext uri="{BB962C8B-B14F-4D97-AF65-F5344CB8AC3E}">
        <p14:creationId xmlns:p14="http://schemas.microsoft.com/office/powerpoint/2010/main" val="17096466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4028B7B-11F0-4B21-9921-6AC4570BEF2C}"/>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0206680" y="0"/>
            <a:ext cx="1985319" cy="911499"/>
          </a:xfrm>
          <a:prstGeom prst="rect">
            <a:avLst/>
          </a:prstGeom>
        </p:spPr>
      </p:pic>
      <p:sp>
        <p:nvSpPr>
          <p:cNvPr id="9" name="Slide Number Placeholder 9">
            <a:extLst>
              <a:ext uri="{FF2B5EF4-FFF2-40B4-BE49-F238E27FC236}">
                <a16:creationId xmlns:a16="http://schemas.microsoft.com/office/drawing/2014/main" id="{87B6480D-97D3-4468-A736-594677F85D89}"/>
              </a:ext>
            </a:extLst>
          </p:cNvPr>
          <p:cNvSpPr>
            <a:spLocks noGrp="1"/>
          </p:cNvSpPr>
          <p:nvPr>
            <p:ph type="sldNum" sz="quarter" idx="4"/>
          </p:nvPr>
        </p:nvSpPr>
        <p:spPr>
          <a:xfrm>
            <a:off x="11092443" y="6532802"/>
            <a:ext cx="850268" cy="184192"/>
          </a:xfrm>
          <a:prstGeom prst="rect">
            <a:avLst/>
          </a:prstGeom>
        </p:spPr>
        <p:txBody>
          <a:bodyPr anchor="ctr" anchorCtr="0"/>
          <a:lstStyle>
            <a:lvl1pPr algn="r">
              <a:defRPr sz="1200">
                <a:solidFill>
                  <a:srgbClr val="898989"/>
                </a:solidFill>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a:p>
        </p:txBody>
      </p:sp>
      <p:sp>
        <p:nvSpPr>
          <p:cNvPr id="6" name="Rectangle 5">
            <a:extLst>
              <a:ext uri="{FF2B5EF4-FFF2-40B4-BE49-F238E27FC236}">
                <a16:creationId xmlns:a16="http://schemas.microsoft.com/office/drawing/2014/main" id="{7F20E629-38C3-49E6-8411-165FE28F0FB3}"/>
              </a:ext>
            </a:extLst>
          </p:cNvPr>
          <p:cNvSpPr/>
          <p:nvPr userDrawn="1"/>
        </p:nvSpPr>
        <p:spPr>
          <a:xfrm>
            <a:off x="1960" y="-2006571"/>
            <a:ext cx="12188080" cy="1895095"/>
          </a:xfrm>
          <a:prstGeom prst="rect">
            <a:avLst/>
          </a:prstGeom>
          <a:solidFill>
            <a:srgbClr val="005172"/>
          </a:solidFill>
          <a:ln w="12700" cap="flat" cmpd="sng" algn="ctr">
            <a:noFill/>
            <a:prstDash val="solid"/>
            <a:miter lim="800000"/>
          </a:ln>
          <a:effectLst/>
        </p:spPr>
        <p:txBody>
          <a:bodyPr lIns="1080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7200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prstClr val="white"/>
                </a:solidFill>
                <a:effectLst/>
                <a:uLnTx/>
                <a:uFillTx/>
                <a:latin typeface="Arial" panose="020B0604020202020204"/>
                <a:ea typeface="+mn-ea"/>
                <a:cs typeface="+mn-cs"/>
              </a:rPr>
              <a:t>USER NOTE:</a:t>
            </a:r>
            <a:r>
              <a:rPr kumimoji="0" lang="en-US" sz="1800" b="0" i="0" u="none" strike="noStrike" kern="0" cap="none" spc="0" normalizeH="0" baseline="0" noProof="0">
                <a:ln>
                  <a:noFill/>
                </a:ln>
                <a:solidFill>
                  <a:prstClr val="white"/>
                </a:solidFill>
                <a:effectLst/>
                <a:uLnTx/>
                <a:uFillTx/>
                <a:latin typeface="Arial" panose="020B0604020202020204"/>
                <a:ea typeface="+mn-ea"/>
                <a:cs typeface="+mn-cs"/>
              </a:rPr>
              <a:t> </a:t>
            </a:r>
            <a:r>
              <a:rPr kumimoji="0" lang="en-GB" sz="1800" b="0" i="0" u="none" strike="noStrike" kern="0" cap="none" spc="0" normalizeH="0" baseline="0" noProof="0">
                <a:ln>
                  <a:noFill/>
                </a:ln>
                <a:solidFill>
                  <a:prstClr val="white"/>
                </a:solidFill>
                <a:effectLst/>
                <a:uLnTx/>
                <a:uFillTx/>
                <a:latin typeface="+mn-lt"/>
                <a:ea typeface="+mn-ea"/>
                <a:cs typeface="+mn-cs"/>
              </a:rPr>
              <a:t>If you want to copy content in from another deck you will need to change the background layout.  </a:t>
            </a:r>
          </a:p>
          <a:p>
            <a:pPr marL="7200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mn-lt"/>
              <a:ea typeface="+mn-ea"/>
              <a:cs typeface="+mn-cs"/>
            </a:endParaRPr>
          </a:p>
          <a:p>
            <a:pPr marL="7200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a:ln>
                  <a:noFill/>
                </a:ln>
                <a:solidFill>
                  <a:prstClr val="white"/>
                </a:solidFill>
                <a:effectLst/>
                <a:uLnTx/>
                <a:uFillTx/>
                <a:latin typeface="+mn-lt"/>
                <a:ea typeface="+mn-ea"/>
                <a:cs typeface="+mn-cs"/>
              </a:rPr>
              <a:t>To do this:</a:t>
            </a:r>
          </a:p>
          <a:p>
            <a:pPr marL="7200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a:ln>
                  <a:noFill/>
                </a:ln>
                <a:solidFill>
                  <a:prstClr val="white"/>
                </a:solidFill>
                <a:effectLst/>
                <a:uLnTx/>
                <a:uFillTx/>
                <a:latin typeface="+mn-lt"/>
                <a:ea typeface="+mn-ea"/>
                <a:cs typeface="+mn-cs"/>
              </a:rPr>
              <a:t>• cut and paste your content into the slide deck</a:t>
            </a:r>
          </a:p>
          <a:p>
            <a:pPr marL="7200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a:ln>
                  <a:noFill/>
                </a:ln>
                <a:solidFill>
                  <a:prstClr val="white"/>
                </a:solidFill>
                <a:effectLst/>
                <a:uLnTx/>
                <a:uFillTx/>
                <a:latin typeface="+mn-lt"/>
                <a:ea typeface="+mn-ea"/>
                <a:cs typeface="+mn-cs"/>
              </a:rPr>
              <a:t>• right-click and hover over the ‘layout’ option on the drop-down menu</a:t>
            </a:r>
          </a:p>
          <a:p>
            <a:pPr marL="7200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a:ln>
                  <a:noFill/>
                </a:ln>
                <a:solidFill>
                  <a:prstClr val="white"/>
                </a:solidFill>
                <a:effectLst/>
                <a:uLnTx/>
                <a:uFillTx/>
                <a:latin typeface="+mn-lt"/>
                <a:ea typeface="+mn-ea"/>
                <a:cs typeface="+mn-cs"/>
              </a:rPr>
              <a:t>• select one of the track-based backgrounds available</a:t>
            </a:r>
            <a:endParaRPr kumimoji="0" lang="en-GB"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2" name="MSIPCMContentMarking" descr="{&quot;HashCode&quot;:-1288984879,&quot;Placement&quot;:&quot;Header&quot;,&quot;Top&quot;:0.0,&quot;Left&quot;:451.105438,&quot;SlideWidth&quot;:960,&quot;SlideHeight&quot;:540}">
            <a:extLst>
              <a:ext uri="{FF2B5EF4-FFF2-40B4-BE49-F238E27FC236}">
                <a16:creationId xmlns:a16="http://schemas.microsoft.com/office/drawing/2014/main" id="{56243721-C1E6-4CB6-AA33-EDCA34F9DFEC}"/>
              </a:ext>
            </a:extLst>
          </p:cNvPr>
          <p:cNvSpPr txBox="1"/>
          <p:nvPr userDrawn="1"/>
        </p:nvSpPr>
        <p:spPr>
          <a:xfrm>
            <a:off x="5729039" y="0"/>
            <a:ext cx="733923" cy="262344"/>
          </a:xfrm>
          <a:prstGeom prst="rect">
            <a:avLst/>
          </a:prstGeom>
          <a:noFill/>
        </p:spPr>
        <p:txBody>
          <a:bodyPr vert="horz" wrap="square" lIns="0" tIns="0" rIns="0" bIns="0" rtlCol="0" anchor="ctr" anchorCtr="1">
            <a:spAutoFit/>
          </a:bodyPr>
          <a:lstStyle/>
          <a:p>
            <a:pPr algn="ctr">
              <a:spcBef>
                <a:spcPts val="0"/>
              </a:spcBef>
              <a:spcAft>
                <a:spcPts val="0"/>
              </a:spcAft>
            </a:pPr>
            <a:r>
              <a:rPr lang="en-GB" sz="1000">
                <a:solidFill>
                  <a:srgbClr val="000000"/>
                </a:solidFill>
                <a:latin typeface="Calibri" panose="020F0502020204030204" pitchFamily="34" charset="0"/>
              </a:rPr>
              <a:t>OFFICIAL</a:t>
            </a:r>
          </a:p>
        </p:txBody>
      </p:sp>
    </p:spTree>
    <p:extLst>
      <p:ext uri="{BB962C8B-B14F-4D97-AF65-F5344CB8AC3E}">
        <p14:creationId xmlns:p14="http://schemas.microsoft.com/office/powerpoint/2010/main" val="130197669"/>
      </p:ext>
    </p:extLst>
  </p:cSld>
  <p:clrMap bg1="lt1" tx1="dk1" bg2="lt2" tx2="dk2" accent1="accent1" accent2="accent2" accent3="accent3" accent4="accent4" accent5="accent5" accent6="accent6" hlink="hlink" folHlink="folHlink"/>
  <p:sldLayoutIdLst>
    <p:sldLayoutId id="2147483702" r:id="rId1"/>
    <p:sldLayoutId id="2147483705" r:id="rId2"/>
    <p:sldLayoutId id="2147483708" r:id="rId3"/>
    <p:sldLayoutId id="2147483709" r:id="rId4"/>
    <p:sldLayoutId id="2147483714" r:id="rId5"/>
    <p:sldLayoutId id="2147483716" r:id="rId6"/>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65">
          <p15:clr>
            <a:srgbClr val="F26B43"/>
          </p15:clr>
        </p15:guide>
        <p15:guide id="2" pos="7469">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7140F2B-CF17-494F-BA14-0FCC6E9E0F73}"/>
              </a:ext>
            </a:extLst>
          </p:cNvPr>
          <p:cNvSpPr>
            <a:spLocks noGrp="1"/>
          </p:cNvSpPr>
          <p:nvPr>
            <p:ph type="sldNum" sz="quarter" idx="15"/>
          </p:nvPr>
        </p:nvSpPr>
        <p:spPr/>
        <p:txBody>
          <a:bodyPr/>
          <a:lstStyle/>
          <a:p>
            <a:fld id="{229EAAAC-928A-40C1-AC39-D34FD1799CA9}" type="slidenum">
              <a:rPr lang="en-GB" smtClean="0"/>
              <a:pPr/>
              <a:t>1</a:t>
            </a:fld>
            <a:endParaRPr lang="en-GB"/>
          </a:p>
        </p:txBody>
      </p:sp>
      <p:sp>
        <p:nvSpPr>
          <p:cNvPr id="3" name="Text Placeholder 2">
            <a:extLst>
              <a:ext uri="{FF2B5EF4-FFF2-40B4-BE49-F238E27FC236}">
                <a16:creationId xmlns:a16="http://schemas.microsoft.com/office/drawing/2014/main" id="{A5C4C2BE-9C68-41C1-A5DE-5A69F529213E}"/>
              </a:ext>
            </a:extLst>
          </p:cNvPr>
          <p:cNvSpPr>
            <a:spLocks noGrp="1"/>
          </p:cNvSpPr>
          <p:nvPr>
            <p:ph type="body" sz="quarter" idx="10"/>
          </p:nvPr>
        </p:nvSpPr>
        <p:spPr/>
        <p:txBody>
          <a:bodyPr>
            <a:normAutofit/>
          </a:bodyPr>
          <a:lstStyle/>
          <a:p>
            <a:r>
              <a:rPr lang="en-GB" sz="3600">
                <a:latin typeface="Network Rail Sans" panose="02000000040000020004" pitchFamily="2" charset="0"/>
              </a:rPr>
              <a:t>Off-Track Stand Down</a:t>
            </a:r>
          </a:p>
          <a:p>
            <a:r>
              <a:rPr lang="en-GB" sz="3600" b="1">
                <a:latin typeface="Network Rail Sans" panose="02000000040000020004" pitchFamily="2" charset="0"/>
              </a:rPr>
              <a:t>Let’s Talk</a:t>
            </a:r>
          </a:p>
        </p:txBody>
      </p:sp>
      <p:pic>
        <p:nvPicPr>
          <p:cNvPr id="5" name="Picture 4">
            <a:extLst>
              <a:ext uri="{FF2B5EF4-FFF2-40B4-BE49-F238E27FC236}">
                <a16:creationId xmlns:a16="http://schemas.microsoft.com/office/drawing/2014/main" id="{FAB3FC9D-9DA3-457C-9FC7-35A2735DF3AF}"/>
              </a:ext>
            </a:extLst>
          </p:cNvPr>
          <p:cNvPicPr>
            <a:picLocks noChangeAspect="1"/>
          </p:cNvPicPr>
          <p:nvPr/>
        </p:nvPicPr>
        <p:blipFill>
          <a:blip r:embed="rId2"/>
          <a:stretch>
            <a:fillRect/>
          </a:stretch>
        </p:blipFill>
        <p:spPr>
          <a:xfrm>
            <a:off x="380649" y="5486400"/>
            <a:ext cx="4489931" cy="1005442"/>
          </a:xfrm>
          <a:prstGeom prst="rect">
            <a:avLst/>
          </a:prstGeom>
        </p:spPr>
      </p:pic>
    </p:spTree>
    <p:extLst>
      <p:ext uri="{BB962C8B-B14F-4D97-AF65-F5344CB8AC3E}">
        <p14:creationId xmlns:p14="http://schemas.microsoft.com/office/powerpoint/2010/main" val="14804275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51974BD-F41F-4DD2-B540-DA465EEE01FE}"/>
              </a:ext>
            </a:extLst>
          </p:cNvPr>
          <p:cNvSpPr>
            <a:spLocks noGrp="1"/>
          </p:cNvSpPr>
          <p:nvPr>
            <p:ph type="sldNum" sz="quarter" idx="15"/>
          </p:nvPr>
        </p:nvSpPr>
        <p:spPr/>
        <p:txBody>
          <a:bodyPr/>
          <a:lstStyle/>
          <a:p>
            <a:fld id="{229EAAAC-928A-40C1-AC39-D34FD1799CA9}" type="slidenum">
              <a:rPr lang="en-GB" smtClean="0"/>
              <a:pPr/>
              <a:t>2</a:t>
            </a:fld>
            <a:endParaRPr lang="en-GB"/>
          </a:p>
        </p:txBody>
      </p:sp>
      <p:pic>
        <p:nvPicPr>
          <p:cNvPr id="4" name="Picture 3">
            <a:extLst>
              <a:ext uri="{FF2B5EF4-FFF2-40B4-BE49-F238E27FC236}">
                <a16:creationId xmlns:a16="http://schemas.microsoft.com/office/drawing/2014/main" id="{740361B7-1263-4F17-9F5A-72E513616812}"/>
              </a:ext>
            </a:extLst>
          </p:cNvPr>
          <p:cNvPicPr>
            <a:picLocks noChangeAspect="1"/>
          </p:cNvPicPr>
          <p:nvPr/>
        </p:nvPicPr>
        <p:blipFill>
          <a:blip r:embed="rId2"/>
          <a:stretch>
            <a:fillRect/>
          </a:stretch>
        </p:blipFill>
        <p:spPr>
          <a:xfrm>
            <a:off x="895782" y="6010184"/>
            <a:ext cx="3314078" cy="668716"/>
          </a:xfrm>
          <a:prstGeom prst="rect">
            <a:avLst/>
          </a:prstGeom>
        </p:spPr>
      </p:pic>
      <p:sp>
        <p:nvSpPr>
          <p:cNvPr id="3" name="TextBox 2">
            <a:extLst>
              <a:ext uri="{FF2B5EF4-FFF2-40B4-BE49-F238E27FC236}">
                <a16:creationId xmlns:a16="http://schemas.microsoft.com/office/drawing/2014/main" id="{F209DCA4-B1B2-4265-B29C-EAD1869F44DA}"/>
              </a:ext>
            </a:extLst>
          </p:cNvPr>
          <p:cNvSpPr txBox="1"/>
          <p:nvPr/>
        </p:nvSpPr>
        <p:spPr>
          <a:xfrm>
            <a:off x="1080655" y="346364"/>
            <a:ext cx="5320145" cy="523220"/>
          </a:xfrm>
          <a:prstGeom prst="rect">
            <a:avLst/>
          </a:prstGeom>
          <a:noFill/>
        </p:spPr>
        <p:txBody>
          <a:bodyPr wrap="square" rtlCol="0">
            <a:spAutoFit/>
          </a:bodyPr>
          <a:lstStyle/>
          <a:p>
            <a:r>
              <a:rPr lang="en-GB" sz="2800">
                <a:solidFill>
                  <a:srgbClr val="002060"/>
                </a:solidFill>
                <a:latin typeface="Network Rail Sans" panose="02000000040000020004" pitchFamily="2" charset="0"/>
              </a:rPr>
              <a:t>Off-Track Stand Down – Let’s Talk</a:t>
            </a:r>
          </a:p>
        </p:txBody>
      </p:sp>
      <p:sp>
        <p:nvSpPr>
          <p:cNvPr id="5" name="TextBox 4">
            <a:extLst>
              <a:ext uri="{FF2B5EF4-FFF2-40B4-BE49-F238E27FC236}">
                <a16:creationId xmlns:a16="http://schemas.microsoft.com/office/drawing/2014/main" id="{F4F25E32-5457-4286-9ED2-89A969E7CD5B}"/>
              </a:ext>
            </a:extLst>
          </p:cNvPr>
          <p:cNvSpPr txBox="1"/>
          <p:nvPr/>
        </p:nvSpPr>
        <p:spPr>
          <a:xfrm>
            <a:off x="5199276" y="5155834"/>
            <a:ext cx="5315098" cy="1569660"/>
          </a:xfrm>
          <a:prstGeom prst="rect">
            <a:avLst/>
          </a:prstGeom>
          <a:noFill/>
        </p:spPr>
        <p:txBody>
          <a:bodyPr wrap="square" rtlCol="0">
            <a:spAutoFit/>
          </a:bodyPr>
          <a:lstStyle/>
          <a:p>
            <a:r>
              <a:rPr lang="en-GB" sz="2400" b="1">
                <a:solidFill>
                  <a:srgbClr val="C00000"/>
                </a:solidFill>
                <a:latin typeface="Network Rail Sans" panose="02000000040000020004" pitchFamily="2" charset="0"/>
              </a:rPr>
              <a:t>All the incidents here have happened in the last three weeks. </a:t>
            </a:r>
          </a:p>
          <a:p>
            <a:endParaRPr lang="en-GB" sz="2400" b="1">
              <a:solidFill>
                <a:srgbClr val="C00000"/>
              </a:solidFill>
              <a:latin typeface="Network Rail Sans" panose="02000000040000020004" pitchFamily="2" charset="0"/>
            </a:endParaRPr>
          </a:p>
          <a:p>
            <a:r>
              <a:rPr lang="en-GB" sz="2400" b="1">
                <a:solidFill>
                  <a:srgbClr val="C00000"/>
                </a:solidFill>
                <a:latin typeface="Network Rail Sans" panose="02000000040000020004" pitchFamily="2" charset="0"/>
              </a:rPr>
              <a:t>STOP, THINK and TALK  </a:t>
            </a:r>
          </a:p>
        </p:txBody>
      </p:sp>
      <p:sp>
        <p:nvSpPr>
          <p:cNvPr id="6" name="TextBox 5">
            <a:extLst>
              <a:ext uri="{FF2B5EF4-FFF2-40B4-BE49-F238E27FC236}">
                <a16:creationId xmlns:a16="http://schemas.microsoft.com/office/drawing/2014/main" id="{571A34C3-03E2-434A-B04F-AEADA7D7235D}"/>
              </a:ext>
            </a:extLst>
          </p:cNvPr>
          <p:cNvSpPr txBox="1"/>
          <p:nvPr/>
        </p:nvSpPr>
        <p:spPr>
          <a:xfrm>
            <a:off x="1523999" y="965995"/>
            <a:ext cx="8506691" cy="4093428"/>
          </a:xfrm>
          <a:prstGeom prst="rect">
            <a:avLst/>
          </a:prstGeom>
          <a:noFill/>
        </p:spPr>
        <p:txBody>
          <a:bodyPr wrap="square" lIns="91440" tIns="45720" rIns="91440" bIns="45720" rtlCol="0" anchor="t">
            <a:spAutoFit/>
          </a:bodyPr>
          <a:lstStyle/>
          <a:p>
            <a:r>
              <a:rPr lang="en-GB" sz="2000">
                <a:solidFill>
                  <a:srgbClr val="002060"/>
                </a:solidFill>
                <a:latin typeface="Network Rail Sans"/>
              </a:rPr>
              <a:t>The days are short.  It’s cold, wet and often windy.  The work we do is necessary and important……. and can be dangerous.</a:t>
            </a:r>
          </a:p>
          <a:p>
            <a:endParaRPr lang="en-GB" sz="2000">
              <a:solidFill>
                <a:srgbClr val="002060"/>
              </a:solidFill>
              <a:latin typeface="Network Rail Sans" panose="02000000040000020004" pitchFamily="2" charset="0"/>
            </a:endParaRPr>
          </a:p>
          <a:p>
            <a:r>
              <a:rPr lang="en-GB" sz="2000">
                <a:solidFill>
                  <a:srgbClr val="002060"/>
                </a:solidFill>
                <a:latin typeface="Network Rail Sans"/>
              </a:rPr>
              <a:t>Everyone involved in vegetation management is asked to take an hour away from their tasks to discuss three very serious incidents that have happened in recent weeks.  Four front line staff have been injured.</a:t>
            </a:r>
            <a:endParaRPr lang="en-GB" sz="2000">
              <a:solidFill>
                <a:srgbClr val="002060"/>
              </a:solidFill>
              <a:latin typeface="Network Rail Sans" panose="02000000040000020004" pitchFamily="2" charset="0"/>
            </a:endParaRPr>
          </a:p>
          <a:p>
            <a:endParaRPr lang="en-GB" sz="2000">
              <a:solidFill>
                <a:srgbClr val="002060"/>
              </a:solidFill>
              <a:latin typeface="Network Rail Sans" panose="02000000040000020004" pitchFamily="2" charset="0"/>
            </a:endParaRPr>
          </a:p>
          <a:p>
            <a:r>
              <a:rPr lang="en-GB" sz="2000">
                <a:solidFill>
                  <a:srgbClr val="002060"/>
                </a:solidFill>
                <a:latin typeface="Network Rail Sans"/>
              </a:rPr>
              <a:t>Whether you let contracts, risk assess the task, use a chainsaw or do assurance visits...we all have a part to play.</a:t>
            </a:r>
          </a:p>
          <a:p>
            <a:endParaRPr lang="en-GB" sz="2000">
              <a:solidFill>
                <a:srgbClr val="002060"/>
              </a:solidFill>
              <a:latin typeface="Network Rail Sans" panose="02000000040000020004" pitchFamily="2" charset="0"/>
            </a:endParaRPr>
          </a:p>
          <a:p>
            <a:pPr marL="285750" indent="-285750">
              <a:buFont typeface="Arial" panose="020B0604020202020204" pitchFamily="34" charset="0"/>
              <a:buChar char="•"/>
            </a:pPr>
            <a:r>
              <a:rPr lang="en-GB" sz="2000">
                <a:solidFill>
                  <a:srgbClr val="002060"/>
                </a:solidFill>
                <a:latin typeface="Network Rail Sans" panose="02000000040000020004" pitchFamily="2" charset="0"/>
              </a:rPr>
              <a:t>What does Network Rail’s safety vision mean for you?</a:t>
            </a:r>
          </a:p>
          <a:p>
            <a:pPr marL="285750" indent="-285750">
              <a:buFont typeface="Arial" panose="020B0604020202020204" pitchFamily="34" charset="0"/>
              <a:buChar char="•"/>
            </a:pPr>
            <a:r>
              <a:rPr lang="en-GB" sz="2000">
                <a:solidFill>
                  <a:srgbClr val="002060"/>
                </a:solidFill>
                <a:latin typeface="Network Rail Sans"/>
              </a:rPr>
              <a:t>Think about each incident and discuss how you will prevent another. </a:t>
            </a:r>
            <a:endParaRPr lang="en-GB" sz="2000">
              <a:solidFill>
                <a:srgbClr val="002060"/>
              </a:solidFill>
              <a:latin typeface="Network Rail Sans" panose="02000000040000020004" pitchFamily="2" charset="0"/>
            </a:endParaRPr>
          </a:p>
          <a:p>
            <a:pPr marL="285750" indent="-285750">
              <a:buFont typeface="Arial" panose="020B0604020202020204" pitchFamily="34" charset="0"/>
              <a:buChar char="•"/>
            </a:pPr>
            <a:r>
              <a:rPr lang="en-GB" sz="2000">
                <a:solidFill>
                  <a:srgbClr val="002060"/>
                </a:solidFill>
                <a:latin typeface="Network Rail Sans"/>
              </a:rPr>
              <a:t>Take the time to reflect on your own tasks to ensure that they are safe. </a:t>
            </a:r>
            <a:endParaRPr lang="en-GB" sz="2000">
              <a:solidFill>
                <a:srgbClr val="002060"/>
              </a:solidFill>
              <a:latin typeface="Network Rail Sans" panose="02000000040000020004" pitchFamily="2" charset="0"/>
            </a:endParaRPr>
          </a:p>
        </p:txBody>
      </p:sp>
    </p:spTree>
    <p:extLst>
      <p:ext uri="{BB962C8B-B14F-4D97-AF65-F5344CB8AC3E}">
        <p14:creationId xmlns:p14="http://schemas.microsoft.com/office/powerpoint/2010/main" val="5940353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51974BD-F41F-4DD2-B540-DA465EEE01FE}"/>
              </a:ext>
            </a:extLst>
          </p:cNvPr>
          <p:cNvSpPr>
            <a:spLocks noGrp="1"/>
          </p:cNvSpPr>
          <p:nvPr>
            <p:ph type="sldNum" sz="quarter" idx="15"/>
          </p:nvPr>
        </p:nvSpPr>
        <p:spPr/>
        <p:txBody>
          <a:bodyPr/>
          <a:lstStyle/>
          <a:p>
            <a:fld id="{229EAAAC-928A-40C1-AC39-D34FD1799CA9}" type="slidenum">
              <a:rPr lang="en-GB" smtClean="0"/>
              <a:pPr/>
              <a:t>3</a:t>
            </a:fld>
            <a:endParaRPr lang="en-GB"/>
          </a:p>
        </p:txBody>
      </p:sp>
      <p:pic>
        <p:nvPicPr>
          <p:cNvPr id="4" name="Picture 3">
            <a:extLst>
              <a:ext uri="{FF2B5EF4-FFF2-40B4-BE49-F238E27FC236}">
                <a16:creationId xmlns:a16="http://schemas.microsoft.com/office/drawing/2014/main" id="{740361B7-1263-4F17-9F5A-72E513616812}"/>
              </a:ext>
            </a:extLst>
          </p:cNvPr>
          <p:cNvPicPr>
            <a:picLocks noChangeAspect="1"/>
          </p:cNvPicPr>
          <p:nvPr/>
        </p:nvPicPr>
        <p:blipFill>
          <a:blip r:embed="rId2"/>
          <a:stretch>
            <a:fillRect/>
          </a:stretch>
        </p:blipFill>
        <p:spPr>
          <a:xfrm>
            <a:off x="895782" y="6010184"/>
            <a:ext cx="3314078" cy="668716"/>
          </a:xfrm>
          <a:prstGeom prst="rect">
            <a:avLst/>
          </a:prstGeom>
        </p:spPr>
      </p:pic>
      <p:pic>
        <p:nvPicPr>
          <p:cNvPr id="3" name="Picture 2">
            <a:extLst>
              <a:ext uri="{FF2B5EF4-FFF2-40B4-BE49-F238E27FC236}">
                <a16:creationId xmlns:a16="http://schemas.microsoft.com/office/drawing/2014/main" id="{3B52505D-1CCF-4D8B-A42E-72D882ADFA56}"/>
              </a:ext>
            </a:extLst>
          </p:cNvPr>
          <p:cNvPicPr>
            <a:picLocks noChangeAspect="1"/>
          </p:cNvPicPr>
          <p:nvPr/>
        </p:nvPicPr>
        <p:blipFill>
          <a:blip r:embed="rId3"/>
          <a:stretch>
            <a:fillRect/>
          </a:stretch>
        </p:blipFill>
        <p:spPr>
          <a:xfrm>
            <a:off x="1653268" y="569246"/>
            <a:ext cx="5521090" cy="5208467"/>
          </a:xfrm>
          <a:prstGeom prst="rect">
            <a:avLst/>
          </a:prstGeom>
        </p:spPr>
      </p:pic>
      <p:sp>
        <p:nvSpPr>
          <p:cNvPr id="8" name="TextBox 7">
            <a:extLst>
              <a:ext uri="{FF2B5EF4-FFF2-40B4-BE49-F238E27FC236}">
                <a16:creationId xmlns:a16="http://schemas.microsoft.com/office/drawing/2014/main" id="{7A8ECD56-0D71-435B-B6E7-E931153E69E1}"/>
              </a:ext>
            </a:extLst>
          </p:cNvPr>
          <p:cNvSpPr txBox="1"/>
          <p:nvPr/>
        </p:nvSpPr>
        <p:spPr>
          <a:xfrm>
            <a:off x="7743237" y="1925299"/>
            <a:ext cx="3836066" cy="2862322"/>
          </a:xfrm>
          <a:prstGeom prst="rect">
            <a:avLst/>
          </a:prstGeom>
          <a:noFill/>
        </p:spPr>
        <p:txBody>
          <a:bodyPr wrap="square" lIns="91440" tIns="45720" rIns="91440" bIns="45720" rtlCol="0" anchor="t">
            <a:spAutoFit/>
          </a:bodyPr>
          <a:lstStyle/>
          <a:p>
            <a:r>
              <a:rPr lang="en-GB" sz="2000" b="1">
                <a:solidFill>
                  <a:srgbClr val="002060"/>
                </a:solidFill>
                <a:latin typeface="Network Rail Sans"/>
              </a:rPr>
              <a:t>Chainsaw kick-back at Truro.</a:t>
            </a:r>
          </a:p>
          <a:p>
            <a:endParaRPr lang="en-GB" sz="2000" b="1">
              <a:solidFill>
                <a:srgbClr val="002060"/>
              </a:solidFill>
              <a:latin typeface="Network Rail Sans" panose="02000000040000020004" pitchFamily="2" charset="0"/>
            </a:endParaRPr>
          </a:p>
          <a:p>
            <a:r>
              <a:rPr lang="en-GB" sz="2000" b="1">
                <a:solidFill>
                  <a:srgbClr val="002060"/>
                </a:solidFill>
                <a:latin typeface="Network Rail Sans"/>
              </a:rPr>
              <a:t>Nasty neck injury needing nine stitches.</a:t>
            </a:r>
            <a:endParaRPr lang="en-GB" sz="2000" b="1">
              <a:solidFill>
                <a:srgbClr val="002060"/>
              </a:solidFill>
              <a:latin typeface="Network Rail Sans" panose="02000000040000020004" pitchFamily="2" charset="0"/>
            </a:endParaRPr>
          </a:p>
          <a:p>
            <a:endParaRPr lang="en-GB" sz="2000" b="1">
              <a:solidFill>
                <a:srgbClr val="002060"/>
              </a:solidFill>
              <a:latin typeface="Network Rail Sans" panose="02000000040000020004" pitchFamily="2" charset="0"/>
            </a:endParaRPr>
          </a:p>
          <a:p>
            <a:r>
              <a:rPr lang="en-GB" sz="2000" b="1">
                <a:solidFill>
                  <a:srgbClr val="002060"/>
                </a:solidFill>
                <a:latin typeface="Network Rail Sans"/>
              </a:rPr>
              <a:t>Chain snagged on fence wire in undergrowth.</a:t>
            </a:r>
            <a:endParaRPr lang="en-GB" sz="2000" b="1">
              <a:solidFill>
                <a:srgbClr val="002060"/>
              </a:solidFill>
              <a:latin typeface="Network Rail Sans" panose="02000000040000020004" pitchFamily="2" charset="0"/>
            </a:endParaRPr>
          </a:p>
          <a:p>
            <a:endParaRPr lang="en-GB" sz="2000" b="1">
              <a:solidFill>
                <a:srgbClr val="002060"/>
              </a:solidFill>
              <a:latin typeface="Network Rail Sans" panose="02000000040000020004" pitchFamily="2" charset="0"/>
            </a:endParaRPr>
          </a:p>
          <a:p>
            <a:r>
              <a:rPr lang="en-GB" sz="2000" b="1">
                <a:solidFill>
                  <a:srgbClr val="002060"/>
                </a:solidFill>
                <a:latin typeface="Network Rail Sans" panose="02000000040000020004" pitchFamily="2" charset="0"/>
              </a:rPr>
              <a:t>The right tool for the task? </a:t>
            </a:r>
          </a:p>
        </p:txBody>
      </p:sp>
      <p:sp>
        <p:nvSpPr>
          <p:cNvPr id="12" name="Rectangle: Rounded Corners 11">
            <a:extLst>
              <a:ext uri="{FF2B5EF4-FFF2-40B4-BE49-F238E27FC236}">
                <a16:creationId xmlns:a16="http://schemas.microsoft.com/office/drawing/2014/main" id="{DF3228F1-CCCE-4F5C-A9D1-80E3AEFD69C2}"/>
              </a:ext>
            </a:extLst>
          </p:cNvPr>
          <p:cNvSpPr/>
          <p:nvPr/>
        </p:nvSpPr>
        <p:spPr>
          <a:xfrm>
            <a:off x="7590868" y="1791143"/>
            <a:ext cx="4029295" cy="312072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555578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51974BD-F41F-4DD2-B540-DA465EEE01FE}"/>
              </a:ext>
            </a:extLst>
          </p:cNvPr>
          <p:cNvSpPr>
            <a:spLocks noGrp="1"/>
          </p:cNvSpPr>
          <p:nvPr>
            <p:ph type="sldNum" sz="quarter" idx="15"/>
          </p:nvPr>
        </p:nvSpPr>
        <p:spPr/>
        <p:txBody>
          <a:bodyPr/>
          <a:lstStyle/>
          <a:p>
            <a:fld id="{229EAAAC-928A-40C1-AC39-D34FD1799CA9}" type="slidenum">
              <a:rPr lang="en-GB" smtClean="0"/>
              <a:pPr/>
              <a:t>4</a:t>
            </a:fld>
            <a:endParaRPr lang="en-GB"/>
          </a:p>
        </p:txBody>
      </p:sp>
      <p:pic>
        <p:nvPicPr>
          <p:cNvPr id="4" name="Picture 3">
            <a:extLst>
              <a:ext uri="{FF2B5EF4-FFF2-40B4-BE49-F238E27FC236}">
                <a16:creationId xmlns:a16="http://schemas.microsoft.com/office/drawing/2014/main" id="{740361B7-1263-4F17-9F5A-72E513616812}"/>
              </a:ext>
            </a:extLst>
          </p:cNvPr>
          <p:cNvPicPr>
            <a:picLocks noChangeAspect="1"/>
          </p:cNvPicPr>
          <p:nvPr/>
        </p:nvPicPr>
        <p:blipFill>
          <a:blip r:embed="rId2"/>
          <a:stretch>
            <a:fillRect/>
          </a:stretch>
        </p:blipFill>
        <p:spPr>
          <a:xfrm>
            <a:off x="895782" y="6010184"/>
            <a:ext cx="3314078" cy="668716"/>
          </a:xfrm>
          <a:prstGeom prst="rect">
            <a:avLst/>
          </a:prstGeom>
        </p:spPr>
      </p:pic>
      <p:pic>
        <p:nvPicPr>
          <p:cNvPr id="7" name="Picture 6">
            <a:extLst>
              <a:ext uri="{FF2B5EF4-FFF2-40B4-BE49-F238E27FC236}">
                <a16:creationId xmlns:a16="http://schemas.microsoft.com/office/drawing/2014/main" id="{A2BAFF06-A604-4D69-9804-98BAF7CCE787}"/>
              </a:ext>
            </a:extLst>
          </p:cNvPr>
          <p:cNvPicPr>
            <a:picLocks noChangeAspect="1"/>
          </p:cNvPicPr>
          <p:nvPr/>
        </p:nvPicPr>
        <p:blipFill>
          <a:blip r:embed="rId3"/>
          <a:stretch>
            <a:fillRect/>
          </a:stretch>
        </p:blipFill>
        <p:spPr>
          <a:xfrm>
            <a:off x="1216417" y="1268787"/>
            <a:ext cx="5815686" cy="4428006"/>
          </a:xfrm>
          <a:prstGeom prst="rect">
            <a:avLst/>
          </a:prstGeom>
        </p:spPr>
      </p:pic>
      <p:sp>
        <p:nvSpPr>
          <p:cNvPr id="9" name="TextBox 8">
            <a:extLst>
              <a:ext uri="{FF2B5EF4-FFF2-40B4-BE49-F238E27FC236}">
                <a16:creationId xmlns:a16="http://schemas.microsoft.com/office/drawing/2014/main" id="{CCD76A04-D511-4759-9621-5C657BD9CD03}"/>
              </a:ext>
            </a:extLst>
          </p:cNvPr>
          <p:cNvSpPr txBox="1"/>
          <p:nvPr/>
        </p:nvSpPr>
        <p:spPr>
          <a:xfrm>
            <a:off x="7660233" y="1501928"/>
            <a:ext cx="3880724" cy="4093428"/>
          </a:xfrm>
          <a:prstGeom prst="rect">
            <a:avLst/>
          </a:prstGeom>
          <a:noFill/>
        </p:spPr>
        <p:txBody>
          <a:bodyPr wrap="square" lIns="91440" tIns="45720" rIns="91440" bIns="45720" rtlCol="0" anchor="t">
            <a:spAutoFit/>
          </a:bodyPr>
          <a:lstStyle/>
          <a:p>
            <a:r>
              <a:rPr lang="en-GB" sz="2000" b="1">
                <a:solidFill>
                  <a:srgbClr val="002060"/>
                </a:solidFill>
                <a:latin typeface="Network Rail Sans"/>
              </a:rPr>
              <a:t>Tree felling at </a:t>
            </a:r>
            <a:r>
              <a:rPr lang="en-GB" sz="2000" b="1" err="1">
                <a:solidFill>
                  <a:srgbClr val="002060"/>
                </a:solidFill>
                <a:latin typeface="Network Rail Sans"/>
              </a:rPr>
              <a:t>Llanfairfechan</a:t>
            </a:r>
            <a:r>
              <a:rPr lang="en-GB" sz="2000" b="1">
                <a:solidFill>
                  <a:srgbClr val="002060"/>
                </a:solidFill>
                <a:latin typeface="Network Rail Sans"/>
              </a:rPr>
              <a:t>.</a:t>
            </a:r>
          </a:p>
          <a:p>
            <a:endParaRPr lang="en-GB" sz="2000" b="1">
              <a:solidFill>
                <a:srgbClr val="002060"/>
              </a:solidFill>
              <a:latin typeface="Network Rail Sans" panose="02000000040000020004" pitchFamily="2" charset="0"/>
            </a:endParaRPr>
          </a:p>
          <a:p>
            <a:r>
              <a:rPr lang="en-GB" sz="2000" b="1">
                <a:solidFill>
                  <a:srgbClr val="002060"/>
                </a:solidFill>
                <a:latin typeface="Network Rail Sans"/>
              </a:rPr>
              <a:t>Helmet dislodged and open head wound.</a:t>
            </a:r>
            <a:endParaRPr lang="en-GB" sz="2000" b="1">
              <a:solidFill>
                <a:srgbClr val="002060"/>
              </a:solidFill>
              <a:latin typeface="Network Rail Sans" panose="02000000040000020004" pitchFamily="2" charset="0"/>
            </a:endParaRPr>
          </a:p>
          <a:p>
            <a:endParaRPr lang="en-GB" sz="2000" b="1">
              <a:solidFill>
                <a:srgbClr val="002060"/>
              </a:solidFill>
              <a:latin typeface="Network Rail Sans" panose="02000000040000020004" pitchFamily="2" charset="0"/>
            </a:endParaRPr>
          </a:p>
          <a:p>
            <a:r>
              <a:rPr lang="en-GB" sz="2000" b="1">
                <a:solidFill>
                  <a:srgbClr val="002060"/>
                </a:solidFill>
                <a:latin typeface="Network Rail Sans"/>
              </a:rPr>
              <a:t>The person hurt was less than two tree lengths away.  The tree being felled changed direction when branches caught on another.</a:t>
            </a:r>
            <a:endParaRPr lang="en-GB" sz="2000" b="1">
              <a:solidFill>
                <a:srgbClr val="002060"/>
              </a:solidFill>
              <a:latin typeface="Network Rail Sans" panose="02000000040000020004" pitchFamily="2" charset="0"/>
            </a:endParaRPr>
          </a:p>
          <a:p>
            <a:endParaRPr lang="en-GB" sz="2000" b="1">
              <a:solidFill>
                <a:srgbClr val="002060"/>
              </a:solidFill>
              <a:latin typeface="Network Rail Sans" panose="02000000040000020004" pitchFamily="2" charset="0"/>
            </a:endParaRPr>
          </a:p>
          <a:p>
            <a:r>
              <a:rPr lang="en-GB" sz="2000" b="1">
                <a:solidFill>
                  <a:srgbClr val="002060"/>
                </a:solidFill>
                <a:latin typeface="Network Rail Sans" panose="02000000040000020004" pitchFamily="2" charset="0"/>
              </a:rPr>
              <a:t>How do you check everyone on site knows the basic rules?</a:t>
            </a:r>
          </a:p>
        </p:txBody>
      </p:sp>
      <p:sp>
        <p:nvSpPr>
          <p:cNvPr id="13" name="Rectangle: Rounded Corners 12">
            <a:extLst>
              <a:ext uri="{FF2B5EF4-FFF2-40B4-BE49-F238E27FC236}">
                <a16:creationId xmlns:a16="http://schemas.microsoft.com/office/drawing/2014/main" id="{A216931A-32AC-45E9-9FF1-A5B51E24E884}"/>
              </a:ext>
            </a:extLst>
          </p:cNvPr>
          <p:cNvSpPr/>
          <p:nvPr/>
        </p:nvSpPr>
        <p:spPr>
          <a:xfrm>
            <a:off x="7560099" y="1268786"/>
            <a:ext cx="4084339" cy="415164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765434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51974BD-F41F-4DD2-B540-DA465EEE01FE}"/>
              </a:ext>
            </a:extLst>
          </p:cNvPr>
          <p:cNvSpPr>
            <a:spLocks noGrp="1"/>
          </p:cNvSpPr>
          <p:nvPr>
            <p:ph type="sldNum" sz="quarter" idx="15"/>
          </p:nvPr>
        </p:nvSpPr>
        <p:spPr/>
        <p:txBody>
          <a:bodyPr/>
          <a:lstStyle/>
          <a:p>
            <a:fld id="{229EAAAC-928A-40C1-AC39-D34FD1799CA9}" type="slidenum">
              <a:rPr lang="en-GB" smtClean="0"/>
              <a:pPr/>
              <a:t>5</a:t>
            </a:fld>
            <a:endParaRPr lang="en-GB"/>
          </a:p>
        </p:txBody>
      </p:sp>
      <p:pic>
        <p:nvPicPr>
          <p:cNvPr id="4" name="Picture 3">
            <a:extLst>
              <a:ext uri="{FF2B5EF4-FFF2-40B4-BE49-F238E27FC236}">
                <a16:creationId xmlns:a16="http://schemas.microsoft.com/office/drawing/2014/main" id="{740361B7-1263-4F17-9F5A-72E513616812}"/>
              </a:ext>
            </a:extLst>
          </p:cNvPr>
          <p:cNvPicPr>
            <a:picLocks noChangeAspect="1"/>
          </p:cNvPicPr>
          <p:nvPr/>
        </p:nvPicPr>
        <p:blipFill>
          <a:blip r:embed="rId2"/>
          <a:stretch>
            <a:fillRect/>
          </a:stretch>
        </p:blipFill>
        <p:spPr>
          <a:xfrm>
            <a:off x="895782" y="6010184"/>
            <a:ext cx="3314078" cy="668716"/>
          </a:xfrm>
          <a:prstGeom prst="rect">
            <a:avLst/>
          </a:prstGeom>
        </p:spPr>
      </p:pic>
      <p:pic>
        <p:nvPicPr>
          <p:cNvPr id="6" name="Picture 5" descr="A picture containing tree, outdoor, grass&#10;&#10;Description automatically generated">
            <a:extLst>
              <a:ext uri="{FF2B5EF4-FFF2-40B4-BE49-F238E27FC236}">
                <a16:creationId xmlns:a16="http://schemas.microsoft.com/office/drawing/2014/main" id="{7C0D773E-5FF7-4F78-B5AD-1E83C6D9B6E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0619" y="545209"/>
            <a:ext cx="4585185" cy="5294619"/>
          </a:xfrm>
          <a:prstGeom prst="rect">
            <a:avLst/>
          </a:prstGeom>
        </p:spPr>
      </p:pic>
      <p:sp>
        <p:nvSpPr>
          <p:cNvPr id="10" name="TextBox 9">
            <a:extLst>
              <a:ext uri="{FF2B5EF4-FFF2-40B4-BE49-F238E27FC236}">
                <a16:creationId xmlns:a16="http://schemas.microsoft.com/office/drawing/2014/main" id="{275B5A36-05FB-462F-A5D2-D821D4B76943}"/>
              </a:ext>
            </a:extLst>
          </p:cNvPr>
          <p:cNvSpPr txBox="1"/>
          <p:nvPr/>
        </p:nvSpPr>
        <p:spPr>
          <a:xfrm>
            <a:off x="6914824" y="1546347"/>
            <a:ext cx="4292645" cy="2862322"/>
          </a:xfrm>
          <a:prstGeom prst="rect">
            <a:avLst/>
          </a:prstGeom>
          <a:noFill/>
        </p:spPr>
        <p:txBody>
          <a:bodyPr wrap="square" lIns="91440" tIns="45720" rIns="91440" bIns="45720" rtlCol="0" anchor="t">
            <a:spAutoFit/>
          </a:bodyPr>
          <a:lstStyle/>
          <a:p>
            <a:r>
              <a:rPr lang="en-GB" sz="2000" b="1">
                <a:solidFill>
                  <a:srgbClr val="002060"/>
                </a:solidFill>
                <a:latin typeface="Network Rail Sans"/>
              </a:rPr>
              <a:t>Lost control of tracked chipper on embankment at Maidenhead</a:t>
            </a:r>
          </a:p>
          <a:p>
            <a:endParaRPr lang="en-GB" sz="2000" b="1">
              <a:solidFill>
                <a:srgbClr val="002060"/>
              </a:solidFill>
              <a:latin typeface="Network Rail Sans" panose="02000000040000020004" pitchFamily="2" charset="0"/>
            </a:endParaRPr>
          </a:p>
          <a:p>
            <a:r>
              <a:rPr lang="en-GB" sz="2000" b="1">
                <a:solidFill>
                  <a:srgbClr val="002060"/>
                </a:solidFill>
                <a:latin typeface="Network Rail Sans"/>
              </a:rPr>
              <a:t>Two people hurt: crushed chest and broken ankle.</a:t>
            </a:r>
            <a:endParaRPr lang="en-GB" sz="2000" b="1">
              <a:solidFill>
                <a:srgbClr val="002060"/>
              </a:solidFill>
              <a:latin typeface="Network Rail Sans" panose="02000000040000020004" pitchFamily="2" charset="0"/>
            </a:endParaRPr>
          </a:p>
          <a:p>
            <a:endParaRPr lang="en-GB" sz="2000" b="1">
              <a:solidFill>
                <a:srgbClr val="002060"/>
              </a:solidFill>
              <a:latin typeface="Network Rail Sans" panose="02000000040000020004" pitchFamily="2" charset="0"/>
            </a:endParaRPr>
          </a:p>
          <a:p>
            <a:r>
              <a:rPr lang="en-GB" sz="2000" b="1">
                <a:solidFill>
                  <a:srgbClr val="002060"/>
                </a:solidFill>
                <a:latin typeface="Network Rail Sans"/>
              </a:rPr>
              <a:t>Shortcut used was not in the Work Package Plan.</a:t>
            </a:r>
          </a:p>
          <a:p>
            <a:endParaRPr lang="en-GB" sz="2000" b="1">
              <a:solidFill>
                <a:srgbClr val="002060"/>
              </a:solidFill>
              <a:latin typeface="Network Rail Sans" panose="02000000040000020004" pitchFamily="2" charset="0"/>
            </a:endParaRPr>
          </a:p>
        </p:txBody>
      </p:sp>
      <p:sp>
        <p:nvSpPr>
          <p:cNvPr id="14" name="Rectangle: Rounded Corners 13">
            <a:extLst>
              <a:ext uri="{FF2B5EF4-FFF2-40B4-BE49-F238E27FC236}">
                <a16:creationId xmlns:a16="http://schemas.microsoft.com/office/drawing/2014/main" id="{A35AEFB6-FDD7-46E0-8A5A-BB2F65D406B4}"/>
              </a:ext>
            </a:extLst>
          </p:cNvPr>
          <p:cNvSpPr/>
          <p:nvPr/>
        </p:nvSpPr>
        <p:spPr>
          <a:xfrm>
            <a:off x="6799798" y="1416695"/>
            <a:ext cx="4292645" cy="300443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660566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DAEF045-E434-42BF-A897-FB2A1B6D536D}"/>
              </a:ext>
            </a:extLst>
          </p:cNvPr>
          <p:cNvSpPr>
            <a:spLocks noGrp="1"/>
          </p:cNvSpPr>
          <p:nvPr>
            <p:ph type="sldNum" sz="quarter" idx="15"/>
          </p:nvPr>
        </p:nvSpPr>
        <p:spPr/>
        <p:txBody>
          <a:bodyPr/>
          <a:lstStyle/>
          <a:p>
            <a:fld id="{229EAAAC-928A-40C1-AC39-D34FD1799CA9}" type="slidenum">
              <a:rPr lang="en-GB" smtClean="0"/>
              <a:pPr/>
              <a:t>6</a:t>
            </a:fld>
            <a:endParaRPr lang="en-GB"/>
          </a:p>
        </p:txBody>
      </p:sp>
      <p:pic>
        <p:nvPicPr>
          <p:cNvPr id="3" name="Picture 2">
            <a:extLst>
              <a:ext uri="{FF2B5EF4-FFF2-40B4-BE49-F238E27FC236}">
                <a16:creationId xmlns:a16="http://schemas.microsoft.com/office/drawing/2014/main" id="{773F81E5-75E2-481C-932B-D1040ED36CE4}"/>
              </a:ext>
            </a:extLst>
          </p:cNvPr>
          <p:cNvPicPr>
            <a:picLocks noChangeAspect="1"/>
          </p:cNvPicPr>
          <p:nvPr/>
        </p:nvPicPr>
        <p:blipFill>
          <a:blip r:embed="rId2"/>
          <a:stretch>
            <a:fillRect/>
          </a:stretch>
        </p:blipFill>
        <p:spPr>
          <a:xfrm>
            <a:off x="0" y="0"/>
            <a:ext cx="4767637" cy="6858000"/>
          </a:xfrm>
          <a:prstGeom prst="rect">
            <a:avLst/>
          </a:prstGeom>
        </p:spPr>
      </p:pic>
      <p:pic>
        <p:nvPicPr>
          <p:cNvPr id="4" name="Picture 3">
            <a:extLst>
              <a:ext uri="{FF2B5EF4-FFF2-40B4-BE49-F238E27FC236}">
                <a16:creationId xmlns:a16="http://schemas.microsoft.com/office/drawing/2014/main" id="{B7EFF7B6-449C-4890-8141-A24424D0C1C4}"/>
              </a:ext>
            </a:extLst>
          </p:cNvPr>
          <p:cNvPicPr>
            <a:picLocks noChangeAspect="1"/>
          </p:cNvPicPr>
          <p:nvPr/>
        </p:nvPicPr>
        <p:blipFill rotWithShape="1">
          <a:blip r:embed="rId3"/>
          <a:srcRect r="8681" b="17583"/>
          <a:stretch/>
        </p:blipFill>
        <p:spPr>
          <a:xfrm>
            <a:off x="5129143" y="3044271"/>
            <a:ext cx="4767638" cy="879145"/>
          </a:xfrm>
          <a:prstGeom prst="rect">
            <a:avLst/>
          </a:prstGeom>
          <a:ln w="53975">
            <a:solidFill>
              <a:srgbClr val="FFC000"/>
            </a:solidFill>
          </a:ln>
        </p:spPr>
      </p:pic>
      <p:pic>
        <p:nvPicPr>
          <p:cNvPr id="5" name="Picture 4">
            <a:extLst>
              <a:ext uri="{FF2B5EF4-FFF2-40B4-BE49-F238E27FC236}">
                <a16:creationId xmlns:a16="http://schemas.microsoft.com/office/drawing/2014/main" id="{5B1AE59D-1EFA-4F54-900C-764A29850FB7}"/>
              </a:ext>
            </a:extLst>
          </p:cNvPr>
          <p:cNvPicPr>
            <a:picLocks noChangeAspect="1"/>
          </p:cNvPicPr>
          <p:nvPr/>
        </p:nvPicPr>
        <p:blipFill>
          <a:blip r:embed="rId4"/>
          <a:stretch>
            <a:fillRect/>
          </a:stretch>
        </p:blipFill>
        <p:spPr>
          <a:xfrm>
            <a:off x="5163742" y="783886"/>
            <a:ext cx="4767638" cy="420441"/>
          </a:xfrm>
          <a:prstGeom prst="rect">
            <a:avLst/>
          </a:prstGeom>
          <a:ln w="53975">
            <a:solidFill>
              <a:srgbClr val="FFC000"/>
            </a:solidFill>
          </a:ln>
        </p:spPr>
      </p:pic>
      <p:cxnSp>
        <p:nvCxnSpPr>
          <p:cNvPr id="7" name="Straight Arrow Connector 6">
            <a:extLst>
              <a:ext uri="{FF2B5EF4-FFF2-40B4-BE49-F238E27FC236}">
                <a16:creationId xmlns:a16="http://schemas.microsoft.com/office/drawing/2014/main" id="{976D3721-E777-4255-8FF6-C3C96097E53F}"/>
              </a:ext>
            </a:extLst>
          </p:cNvPr>
          <p:cNvCxnSpPr>
            <a:cxnSpLocks/>
            <a:stCxn id="5" idx="1"/>
          </p:cNvCxnSpPr>
          <p:nvPr/>
        </p:nvCxnSpPr>
        <p:spPr>
          <a:xfrm flipH="1">
            <a:off x="2133600" y="994107"/>
            <a:ext cx="3030142" cy="3304624"/>
          </a:xfrm>
          <a:prstGeom prst="straightConnector1">
            <a:avLst/>
          </a:prstGeom>
          <a:ln w="53975">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E8819EC2-1CC6-4BCF-9DD8-69F078E6BAFE}"/>
              </a:ext>
            </a:extLst>
          </p:cNvPr>
          <p:cNvCxnSpPr>
            <a:cxnSpLocks/>
            <a:stCxn id="4" idx="1"/>
          </p:cNvCxnSpPr>
          <p:nvPr/>
        </p:nvCxnSpPr>
        <p:spPr>
          <a:xfrm flipH="1">
            <a:off x="1902372" y="3483844"/>
            <a:ext cx="3226771" cy="1792349"/>
          </a:xfrm>
          <a:prstGeom prst="straightConnector1">
            <a:avLst/>
          </a:prstGeom>
          <a:ln w="53975">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9275F62-1F21-4532-B541-B06CEB52072E}"/>
              </a:ext>
            </a:extLst>
          </p:cNvPr>
          <p:cNvSpPr txBox="1"/>
          <p:nvPr/>
        </p:nvSpPr>
        <p:spPr>
          <a:xfrm>
            <a:off x="5671851" y="1624162"/>
            <a:ext cx="5516402" cy="1000274"/>
          </a:xfrm>
          <a:prstGeom prst="rect">
            <a:avLst/>
          </a:prstGeom>
          <a:noFill/>
        </p:spPr>
        <p:txBody>
          <a:bodyPr wrap="square" rtlCol="0">
            <a:spAutoFit/>
          </a:bodyPr>
          <a:lstStyle/>
          <a:p>
            <a:r>
              <a:rPr lang="en-GB" b="1">
                <a:solidFill>
                  <a:srgbClr val="C00000"/>
                </a:solidFill>
                <a:latin typeface="Network Rail Sans" panose="02000000040000020004" pitchFamily="2" charset="0"/>
              </a:rPr>
              <a:t>Ask yourself…</a:t>
            </a:r>
          </a:p>
          <a:p>
            <a:pPr marL="285750" indent="-285750">
              <a:spcAft>
                <a:spcPts val="600"/>
              </a:spcAft>
              <a:buFont typeface="Arial" panose="020B0604020202020204" pitchFamily="34" charset="0"/>
              <a:buChar char="•"/>
            </a:pPr>
            <a:r>
              <a:rPr lang="en-GB" b="1">
                <a:solidFill>
                  <a:srgbClr val="C00000"/>
                </a:solidFill>
                <a:latin typeface="Network Rail Sans" panose="02000000040000020004" pitchFamily="2" charset="0"/>
              </a:rPr>
              <a:t>Can you be sure the work will be safe?</a:t>
            </a:r>
          </a:p>
          <a:p>
            <a:pPr marL="285750" indent="-285750">
              <a:spcAft>
                <a:spcPts val="600"/>
              </a:spcAft>
              <a:buFont typeface="Arial" panose="020B0604020202020204" pitchFamily="34" charset="0"/>
              <a:buChar char="•"/>
            </a:pPr>
            <a:r>
              <a:rPr lang="en-GB" b="1">
                <a:solidFill>
                  <a:srgbClr val="C00000"/>
                </a:solidFill>
                <a:latin typeface="Network Rail Sans" panose="02000000040000020004" pitchFamily="2" charset="0"/>
              </a:rPr>
              <a:t>What will you do to avoid the next one being you?</a:t>
            </a:r>
          </a:p>
        </p:txBody>
      </p:sp>
      <p:pic>
        <p:nvPicPr>
          <p:cNvPr id="14" name="Picture 13">
            <a:extLst>
              <a:ext uri="{FF2B5EF4-FFF2-40B4-BE49-F238E27FC236}">
                <a16:creationId xmlns:a16="http://schemas.microsoft.com/office/drawing/2014/main" id="{82B9C77A-D34C-4AEB-9825-16C3AC32091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28551" t="17383" r="33357" b="6076"/>
          <a:stretch>
            <a:fillRect/>
          </a:stretch>
        </p:blipFill>
        <p:spPr bwMode="auto">
          <a:xfrm>
            <a:off x="9791156" y="4851547"/>
            <a:ext cx="1230465" cy="1500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 Box 8">
            <a:extLst>
              <a:ext uri="{FF2B5EF4-FFF2-40B4-BE49-F238E27FC236}">
                <a16:creationId xmlns:a16="http://schemas.microsoft.com/office/drawing/2014/main" id="{163E37AC-91F9-4A71-B12B-70BD44FCC5D0}"/>
              </a:ext>
            </a:extLst>
          </p:cNvPr>
          <p:cNvSpPr txBox="1">
            <a:spLocks noChangeArrowheads="1"/>
          </p:cNvSpPr>
          <p:nvPr/>
        </p:nvSpPr>
        <p:spPr bwMode="auto">
          <a:xfrm>
            <a:off x="9559934" y="6342575"/>
            <a:ext cx="167524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defTabSz="914400"/>
            <a:r>
              <a:rPr lang="en-GB" altLang="en-US">
                <a:latin typeface="Arial" panose="020B0604020202020204" pitchFamily="34" charset="0"/>
              </a:rPr>
              <a:t>01908 723500</a:t>
            </a:r>
          </a:p>
        </p:txBody>
      </p:sp>
      <p:sp>
        <p:nvSpPr>
          <p:cNvPr id="16" name="TextBox 15">
            <a:extLst>
              <a:ext uri="{FF2B5EF4-FFF2-40B4-BE49-F238E27FC236}">
                <a16:creationId xmlns:a16="http://schemas.microsoft.com/office/drawing/2014/main" id="{59738594-DC38-47CF-B0E7-80CD71D42D9A}"/>
              </a:ext>
            </a:extLst>
          </p:cNvPr>
          <p:cNvSpPr txBox="1"/>
          <p:nvPr/>
        </p:nvSpPr>
        <p:spPr>
          <a:xfrm>
            <a:off x="5671851" y="4209655"/>
            <a:ext cx="4285960" cy="723275"/>
          </a:xfrm>
          <a:prstGeom prst="rect">
            <a:avLst/>
          </a:prstGeom>
          <a:noFill/>
        </p:spPr>
        <p:txBody>
          <a:bodyPr wrap="square" lIns="91440" tIns="45720" rIns="91440" bIns="45720" rtlCol="0" anchor="t">
            <a:spAutoFit/>
          </a:bodyPr>
          <a:lstStyle/>
          <a:p>
            <a:pPr marL="285750" indent="-285750">
              <a:spcAft>
                <a:spcPts val="600"/>
              </a:spcAft>
              <a:buFont typeface="Arial" panose="020B0604020202020204" pitchFamily="34" charset="0"/>
              <a:buChar char="•"/>
            </a:pPr>
            <a:r>
              <a:rPr lang="en-GB" b="1">
                <a:solidFill>
                  <a:srgbClr val="C00000"/>
                </a:solidFill>
                <a:latin typeface="Network Rail Sans"/>
              </a:rPr>
              <a:t>Always report close calls.</a:t>
            </a:r>
            <a:endParaRPr lang="en-GB" b="1">
              <a:solidFill>
                <a:srgbClr val="C00000"/>
              </a:solidFill>
              <a:latin typeface="Network Rail Sans" panose="02000000040000020004" pitchFamily="2" charset="0"/>
            </a:endParaRPr>
          </a:p>
          <a:p>
            <a:pPr marL="285750" indent="-285750">
              <a:spcAft>
                <a:spcPts val="600"/>
              </a:spcAft>
              <a:buFont typeface="Arial" panose="020B0604020202020204" pitchFamily="34" charset="0"/>
              <a:buChar char="•"/>
            </a:pPr>
            <a:r>
              <a:rPr lang="en-GB" b="1">
                <a:solidFill>
                  <a:srgbClr val="C00000"/>
                </a:solidFill>
                <a:latin typeface="Network Rail Sans"/>
              </a:rPr>
              <a:t>Use the </a:t>
            </a:r>
            <a:r>
              <a:rPr lang="en-GB" b="1" err="1">
                <a:solidFill>
                  <a:srgbClr val="C00000"/>
                </a:solidFill>
                <a:latin typeface="Network Rail Sans"/>
              </a:rPr>
              <a:t>Worksafe</a:t>
            </a:r>
            <a:r>
              <a:rPr lang="en-GB" b="1">
                <a:solidFill>
                  <a:srgbClr val="C00000"/>
                </a:solidFill>
                <a:latin typeface="Network Rail Sans"/>
              </a:rPr>
              <a:t> Procedure.</a:t>
            </a:r>
            <a:endParaRPr lang="en-GB" b="1">
              <a:solidFill>
                <a:srgbClr val="C00000"/>
              </a:solidFill>
              <a:latin typeface="Network Rail Sans" panose="02000000040000020004" pitchFamily="2" charset="0"/>
            </a:endParaRPr>
          </a:p>
        </p:txBody>
      </p:sp>
      <p:pic>
        <p:nvPicPr>
          <p:cNvPr id="6" name="Picture 8" descr="Icon&#10;&#10;Description automatically generated">
            <a:extLst>
              <a:ext uri="{FF2B5EF4-FFF2-40B4-BE49-F238E27FC236}">
                <a16:creationId xmlns:a16="http://schemas.microsoft.com/office/drawing/2014/main" id="{1209D322-66F6-42A3-AAAB-D87F788AF633}"/>
              </a:ext>
            </a:extLst>
          </p:cNvPr>
          <p:cNvPicPr>
            <a:picLocks noChangeAspect="1"/>
          </p:cNvPicPr>
          <p:nvPr/>
        </p:nvPicPr>
        <p:blipFill>
          <a:blip r:embed="rId6"/>
          <a:stretch>
            <a:fillRect/>
          </a:stretch>
        </p:blipFill>
        <p:spPr>
          <a:xfrm>
            <a:off x="7682442" y="4926541"/>
            <a:ext cx="1504950" cy="1809750"/>
          </a:xfrm>
          <a:prstGeom prst="rect">
            <a:avLst/>
          </a:prstGeom>
        </p:spPr>
      </p:pic>
      <p:pic>
        <p:nvPicPr>
          <p:cNvPr id="9" name="Picture 10" descr="A close up of a sign&#10;&#10;Description automatically generated">
            <a:extLst>
              <a:ext uri="{FF2B5EF4-FFF2-40B4-BE49-F238E27FC236}">
                <a16:creationId xmlns:a16="http://schemas.microsoft.com/office/drawing/2014/main" id="{78AEE707-8125-4C38-9F8F-CA93FC2E1AC4}"/>
              </a:ext>
            </a:extLst>
          </p:cNvPr>
          <p:cNvPicPr>
            <a:picLocks noChangeAspect="1"/>
          </p:cNvPicPr>
          <p:nvPr/>
        </p:nvPicPr>
        <p:blipFill>
          <a:blip r:embed="rId7"/>
          <a:stretch>
            <a:fillRect/>
          </a:stretch>
        </p:blipFill>
        <p:spPr>
          <a:xfrm>
            <a:off x="5539317" y="5038532"/>
            <a:ext cx="1610782" cy="1543435"/>
          </a:xfrm>
          <a:prstGeom prst="rect">
            <a:avLst/>
          </a:prstGeom>
        </p:spPr>
      </p:pic>
    </p:spTree>
    <p:extLst>
      <p:ext uri="{BB962C8B-B14F-4D97-AF65-F5344CB8AC3E}">
        <p14:creationId xmlns:p14="http://schemas.microsoft.com/office/powerpoint/2010/main" val="2478156839"/>
      </p:ext>
    </p:extLst>
  </p:cSld>
  <p:clrMapOvr>
    <a:masterClrMapping/>
  </p:clrMapOvr>
</p:sld>
</file>

<file path=ppt/theme/theme1.xml><?xml version="1.0" encoding="utf-8"?>
<a:theme xmlns:a="http://schemas.openxmlformats.org/drawingml/2006/main" name="1_Office Theme">
  <a:themeElements>
    <a:clrScheme name="Network Rail">
      <a:dk1>
        <a:sysClr val="windowText" lastClr="000000"/>
      </a:dk1>
      <a:lt1>
        <a:sysClr val="window" lastClr="FFFFFF"/>
      </a:lt1>
      <a:dk2>
        <a:srgbClr val="005172"/>
      </a:dk2>
      <a:lt2>
        <a:srgbClr val="E7E6E6"/>
      </a:lt2>
      <a:accent1>
        <a:srgbClr val="005172"/>
      </a:accent1>
      <a:accent2>
        <a:srgbClr val="F07E23"/>
      </a:accent2>
      <a:accent3>
        <a:srgbClr val="C3D3E1"/>
      </a:accent3>
      <a:accent4>
        <a:srgbClr val="003C55"/>
      </a:accent4>
      <a:accent5>
        <a:srgbClr val="11BAFF"/>
      </a:accent5>
      <a:accent6>
        <a:srgbClr val="456B8C"/>
      </a:accent6>
      <a:hlink>
        <a:srgbClr val="F07E23"/>
      </a:hlink>
      <a:folHlink>
        <a:srgbClr val="00283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A01CE2BB980DA43BFD8DD5FA0217E96" ma:contentTypeVersion="15" ma:contentTypeDescription="Create a new document." ma:contentTypeScope="" ma:versionID="c4b9032d61d0da161966fc7a8309f75f">
  <xsd:schema xmlns:xsd="http://www.w3.org/2001/XMLSchema" xmlns:xs="http://www.w3.org/2001/XMLSchema" xmlns:p="http://schemas.microsoft.com/office/2006/metadata/properties" xmlns:ns1="http://schemas.microsoft.com/sharepoint/v3" xmlns:ns3="97585cd4-9655-4cea-b382-8665c5126044" xmlns:ns4="8a93b9a7-91a8-4c87-9382-34d6beff1353" targetNamespace="http://schemas.microsoft.com/office/2006/metadata/properties" ma:root="true" ma:fieldsID="a6d2adb9ca858f7e6e99c0abf12c1b6e" ns1:_="" ns3:_="" ns4:_="">
    <xsd:import namespace="http://schemas.microsoft.com/sharepoint/v3"/>
    <xsd:import namespace="97585cd4-9655-4cea-b382-8665c5126044"/>
    <xsd:import namespace="8a93b9a7-91a8-4c87-9382-34d6beff1353"/>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ServiceAutoTags" minOccurs="0"/>
                <xsd:element ref="ns3:MediaServiceLocation"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1" nillable="true" ma:displayName="Unified Compliance Policy Properties" ma:hidden="true" ma:internalName="_ip_UnifiedCompliancePolicyProperties">
      <xsd:simpleType>
        <xsd:restriction base="dms:Note"/>
      </xsd:simpleType>
    </xsd:element>
    <xsd:element name="_ip_UnifiedCompliancePolicyUIAction" ma:index="22"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7585cd4-9655-4cea-b382-8665c512604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a93b9a7-91a8-4c87-9382-34d6beff1353"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171E11A2-A145-4265-A94E-049EC0137CEE}">
  <ds:schemaRefs>
    <ds:schemaRef ds:uri="http://schemas.microsoft.com/sharepoint/v3/contenttype/forms"/>
  </ds:schemaRefs>
</ds:datastoreItem>
</file>

<file path=customXml/itemProps2.xml><?xml version="1.0" encoding="utf-8"?>
<ds:datastoreItem xmlns:ds="http://schemas.openxmlformats.org/officeDocument/2006/customXml" ds:itemID="{152239FA-BF62-4FFA-AA4C-BC4955F779C0}">
  <ds:schemaRefs>
    <ds:schemaRef ds:uri="8a93b9a7-91a8-4c87-9382-34d6beff1353"/>
    <ds:schemaRef ds:uri="97585cd4-9655-4cea-b382-8665c512604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1C425CF9-8040-45A3-A90E-E7186A93E4DE}">
  <ds:schemaRefs>
    <ds:schemaRef ds:uri="http://schemas.microsoft.com/office/2006/metadata/properties"/>
    <ds:schemaRef ds:uri="http://schemas.microsoft.com/office/infopath/2007/PartnerControls"/>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6</Slides>
  <Notes>0</Notes>
  <HiddenSlides>0</HiddenSlide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1_Office Theme</vt:lpstr>
      <vt:lpstr>PowerPoint Presentation</vt:lpstr>
      <vt:lpstr>PowerPoint Presentation</vt:lpstr>
      <vt:lpstr>PowerPoint Presentation</vt:lpstr>
      <vt:lpstr>PowerPoint Presentation</vt:lpstr>
      <vt:lpstr>PowerPoint Presentation</vt:lpstr>
      <vt:lpstr>PowerPoint Presentation</vt:lpstr>
    </vt:vector>
  </TitlesOfParts>
  <Company>Interpublic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Shergill, Karanvir (BRM-MEW)</dc:creator>
  <cp:revision>9</cp:revision>
  <dcterms:created xsi:type="dcterms:W3CDTF">2018-04-19T11:16:21Z</dcterms:created>
  <dcterms:modified xsi:type="dcterms:W3CDTF">2020-12-22T11:41:11Z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577031b-11bc-4db9-b655-7d79027ad570_Enabled">
    <vt:lpwstr>true</vt:lpwstr>
  </property>
  <property fmtid="{D5CDD505-2E9C-101B-9397-08002B2CF9AE}" pid="3" name="MSIP_Label_8577031b-11bc-4db9-b655-7d79027ad570_SetDate">
    <vt:lpwstr>2020-12-22T06:51:12Z</vt:lpwstr>
  </property>
  <property fmtid="{D5CDD505-2E9C-101B-9397-08002B2CF9AE}" pid="4" name="MSIP_Label_8577031b-11bc-4db9-b655-7d79027ad570_Method">
    <vt:lpwstr>Standard</vt:lpwstr>
  </property>
  <property fmtid="{D5CDD505-2E9C-101B-9397-08002B2CF9AE}" pid="5" name="MSIP_Label_8577031b-11bc-4db9-b655-7d79027ad570_Name">
    <vt:lpwstr>8577031b-11bc-4db9-b655-7d79027ad570</vt:lpwstr>
  </property>
  <property fmtid="{D5CDD505-2E9C-101B-9397-08002B2CF9AE}" pid="6" name="MSIP_Label_8577031b-11bc-4db9-b655-7d79027ad570_SiteId">
    <vt:lpwstr>c22cc3e1-5d7f-4f4d-be03-d5a158cc9409</vt:lpwstr>
  </property>
  <property fmtid="{D5CDD505-2E9C-101B-9397-08002B2CF9AE}" pid="7" name="MSIP_Label_8577031b-11bc-4db9-b655-7d79027ad570_ActionId">
    <vt:lpwstr>debbafac-5542-4eed-9428-21e7f8dc708a</vt:lpwstr>
  </property>
  <property fmtid="{D5CDD505-2E9C-101B-9397-08002B2CF9AE}" pid="8" name="MSIP_Label_8577031b-11bc-4db9-b655-7d79027ad570_ContentBits">
    <vt:lpwstr>1</vt:lpwstr>
  </property>
  <property fmtid="{D5CDD505-2E9C-101B-9397-08002B2CF9AE}" pid="9" name="ContentTypeId">
    <vt:lpwstr>0x010100AA01CE2BB980DA43BFD8DD5FA0217E96</vt:lpwstr>
  </property>
</Properties>
</file>