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0" r:id="rId2"/>
    <p:sldMasterId id="2147483662" r:id="rId3"/>
    <p:sldMasterId id="2147483658" r:id="rId4"/>
    <p:sldMasterId id="2147483660" r:id="rId5"/>
    <p:sldMasterId id="2147483661" r:id="rId6"/>
    <p:sldMasterId id="2147483659" r:id="rId7"/>
  </p:sldMasterIdLst>
  <p:notesMasterIdLst>
    <p:notesMasterId r:id="rId14"/>
  </p:notesMasterIdLst>
  <p:handoutMasterIdLst>
    <p:handoutMasterId r:id="rId15"/>
  </p:handoutMasterIdLst>
  <p:sldIdLst>
    <p:sldId id="256" r:id="rId8"/>
    <p:sldId id="263" r:id="rId9"/>
    <p:sldId id="264" r:id="rId10"/>
    <p:sldId id="265" r:id="rId11"/>
    <p:sldId id="266" r:id="rId12"/>
    <p:sldId id="261" r:id="rId13"/>
  </p:sldIdLst>
  <p:sldSz cx="9144000" cy="6858000" type="screen4x3"/>
  <p:notesSz cx="6858000" cy="9144000"/>
  <p:defaultTextStyle>
    <a:defPPr>
      <a:defRPr lang="en-GB"/>
    </a:defPPr>
    <a:lvl1pPr algn="l" rtl="0" eaLnBrk="0" fontAlgn="base" hangingPunct="0">
      <a:spcBef>
        <a:spcPct val="0"/>
      </a:spcBef>
      <a:spcAft>
        <a:spcPct val="0"/>
      </a:spcAft>
      <a:defRPr sz="1100" kern="1200">
        <a:solidFill>
          <a:schemeClr val="tx2"/>
        </a:solidFill>
        <a:latin typeface="Arial" charset="0"/>
        <a:ea typeface="+mn-ea"/>
        <a:cs typeface="+mn-cs"/>
      </a:defRPr>
    </a:lvl1pPr>
    <a:lvl2pPr marL="457200" algn="l" rtl="0" eaLnBrk="0" fontAlgn="base" hangingPunct="0">
      <a:spcBef>
        <a:spcPct val="0"/>
      </a:spcBef>
      <a:spcAft>
        <a:spcPct val="0"/>
      </a:spcAft>
      <a:defRPr sz="1100" kern="1200">
        <a:solidFill>
          <a:schemeClr val="tx2"/>
        </a:solidFill>
        <a:latin typeface="Arial" charset="0"/>
        <a:ea typeface="+mn-ea"/>
        <a:cs typeface="+mn-cs"/>
      </a:defRPr>
    </a:lvl2pPr>
    <a:lvl3pPr marL="914400" algn="l" rtl="0" eaLnBrk="0" fontAlgn="base" hangingPunct="0">
      <a:spcBef>
        <a:spcPct val="0"/>
      </a:spcBef>
      <a:spcAft>
        <a:spcPct val="0"/>
      </a:spcAft>
      <a:defRPr sz="1100" kern="1200">
        <a:solidFill>
          <a:schemeClr val="tx2"/>
        </a:solidFill>
        <a:latin typeface="Arial" charset="0"/>
        <a:ea typeface="+mn-ea"/>
        <a:cs typeface="+mn-cs"/>
      </a:defRPr>
    </a:lvl3pPr>
    <a:lvl4pPr marL="1371600" algn="l" rtl="0" eaLnBrk="0" fontAlgn="base" hangingPunct="0">
      <a:spcBef>
        <a:spcPct val="0"/>
      </a:spcBef>
      <a:spcAft>
        <a:spcPct val="0"/>
      </a:spcAft>
      <a:defRPr sz="1100" kern="1200">
        <a:solidFill>
          <a:schemeClr val="tx2"/>
        </a:solidFill>
        <a:latin typeface="Arial" charset="0"/>
        <a:ea typeface="+mn-ea"/>
        <a:cs typeface="+mn-cs"/>
      </a:defRPr>
    </a:lvl4pPr>
    <a:lvl5pPr marL="1828800" algn="l" rtl="0" eaLnBrk="0" fontAlgn="base" hangingPunct="0">
      <a:spcBef>
        <a:spcPct val="0"/>
      </a:spcBef>
      <a:spcAft>
        <a:spcPct val="0"/>
      </a:spcAft>
      <a:defRPr sz="1100" kern="1200">
        <a:solidFill>
          <a:schemeClr val="tx2"/>
        </a:solidFill>
        <a:latin typeface="Arial" charset="0"/>
        <a:ea typeface="+mn-ea"/>
        <a:cs typeface="+mn-cs"/>
      </a:defRPr>
    </a:lvl5pPr>
    <a:lvl6pPr marL="2286000" algn="l" defTabSz="914400" rtl="0" eaLnBrk="1" latinLnBrk="0" hangingPunct="1">
      <a:defRPr sz="1100" kern="1200">
        <a:solidFill>
          <a:schemeClr val="tx2"/>
        </a:solidFill>
        <a:latin typeface="Arial" charset="0"/>
        <a:ea typeface="+mn-ea"/>
        <a:cs typeface="+mn-cs"/>
      </a:defRPr>
    </a:lvl6pPr>
    <a:lvl7pPr marL="2743200" algn="l" defTabSz="914400" rtl="0" eaLnBrk="1" latinLnBrk="0" hangingPunct="1">
      <a:defRPr sz="1100" kern="1200">
        <a:solidFill>
          <a:schemeClr val="tx2"/>
        </a:solidFill>
        <a:latin typeface="Arial" charset="0"/>
        <a:ea typeface="+mn-ea"/>
        <a:cs typeface="+mn-cs"/>
      </a:defRPr>
    </a:lvl7pPr>
    <a:lvl8pPr marL="3200400" algn="l" defTabSz="914400" rtl="0" eaLnBrk="1" latinLnBrk="0" hangingPunct="1">
      <a:defRPr sz="1100" kern="1200">
        <a:solidFill>
          <a:schemeClr val="tx2"/>
        </a:solidFill>
        <a:latin typeface="Arial" charset="0"/>
        <a:ea typeface="+mn-ea"/>
        <a:cs typeface="+mn-cs"/>
      </a:defRPr>
    </a:lvl8pPr>
    <a:lvl9pPr marL="3657600" algn="l" defTabSz="914400" rtl="0" eaLnBrk="1" latinLnBrk="0" hangingPunct="1">
      <a:defRPr sz="1100" kern="1200">
        <a:solidFill>
          <a:schemeClr val="tx2"/>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1" autoAdjust="0"/>
    <p:restoredTop sz="94660"/>
  </p:normalViewPr>
  <p:slideViewPr>
    <p:cSldViewPr>
      <p:cViewPr varScale="1">
        <p:scale>
          <a:sx n="68" d="100"/>
          <a:sy n="68" d="100"/>
        </p:scale>
        <p:origin x="1260" y="72"/>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defRPr sz="1200">
                <a:solidFill>
                  <a:schemeClr val="tx1"/>
                </a:solidFill>
                <a:latin typeface="Arial" panose="020B0604020202020204" pitchFamily="34" charset="0"/>
              </a:defRPr>
            </a:lvl1pPr>
          </a:lstStyle>
          <a:p>
            <a:pPr>
              <a:defRPr/>
            </a:pPr>
            <a:endParaRPr lang="en-GB" altLang="en-US"/>
          </a:p>
        </p:txBody>
      </p:sp>
      <p:sp>
        <p:nvSpPr>
          <p:cNvPr id="143363"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defRPr sz="1200">
                <a:solidFill>
                  <a:schemeClr val="tx1"/>
                </a:solidFill>
                <a:latin typeface="Arial" panose="020B0604020202020204" pitchFamily="34" charset="0"/>
              </a:defRPr>
            </a:lvl1pPr>
          </a:lstStyle>
          <a:p>
            <a:pPr>
              <a:defRPr/>
            </a:pPr>
            <a:endParaRPr lang="en-GB" altLang="en-US"/>
          </a:p>
        </p:txBody>
      </p:sp>
      <p:sp>
        <p:nvSpPr>
          <p:cNvPr id="143364"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spcBef>
                <a:spcPct val="0"/>
              </a:spcBef>
              <a:defRPr sz="1200">
                <a:solidFill>
                  <a:schemeClr val="tx1"/>
                </a:solidFill>
                <a:latin typeface="Arial" panose="020B0604020202020204" pitchFamily="34" charset="0"/>
              </a:defRPr>
            </a:lvl1pPr>
          </a:lstStyle>
          <a:p>
            <a:pPr>
              <a:defRPr/>
            </a:pPr>
            <a:endParaRPr lang="en-GB" altLang="en-US"/>
          </a:p>
        </p:txBody>
      </p:sp>
      <p:sp>
        <p:nvSpPr>
          <p:cNvPr id="143365"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8F497DC9-7F23-4C9F-9312-F610CE64912C}" type="slidenum">
              <a:rPr lang="en-GB" altLang="en-US"/>
              <a:pPr>
                <a:defRPr/>
              </a:pPr>
              <a:t>‹#›</a:t>
            </a:fld>
            <a:endParaRPr lang="en-GB" altLang="en-US"/>
          </a:p>
        </p:txBody>
      </p:sp>
    </p:spTree>
    <p:extLst>
      <p:ext uri="{BB962C8B-B14F-4D97-AF65-F5344CB8AC3E}">
        <p14:creationId xmlns:p14="http://schemas.microsoft.com/office/powerpoint/2010/main" val="2789331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defRPr sz="1200">
                <a:solidFill>
                  <a:schemeClr val="tx1"/>
                </a:solidFill>
                <a:latin typeface="Arial" panose="020B0604020202020204" pitchFamily="34" charset="0"/>
              </a:defRPr>
            </a:lvl1pPr>
          </a:lstStyle>
          <a:p>
            <a:pPr>
              <a:defRPr/>
            </a:pPr>
            <a:endParaRPr lang="en-GB"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defRPr sz="1200">
                <a:solidFill>
                  <a:schemeClr val="tx1"/>
                </a:solidFill>
                <a:latin typeface="Arial" panose="020B0604020202020204" pitchFamily="34" charset="0"/>
              </a:defRPr>
            </a:lvl1pPr>
          </a:lstStyle>
          <a:p>
            <a:pPr>
              <a:defRPr/>
            </a:pPr>
            <a:endParaRPr lang="en-GB" altLang="en-US"/>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a:t>Click to 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spcBef>
                <a:spcPct val="0"/>
              </a:spcBef>
              <a:defRPr sz="1200">
                <a:solidFill>
                  <a:schemeClr val="tx1"/>
                </a:solidFill>
                <a:latin typeface="Arial" panose="020B0604020202020204" pitchFamily="34" charset="0"/>
              </a:defRPr>
            </a:lvl1pPr>
          </a:lstStyle>
          <a:p>
            <a:pPr>
              <a:defRPr/>
            </a:pPr>
            <a:endParaRPr lang="en-GB"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defRPr>
            </a:lvl1pPr>
          </a:lstStyle>
          <a:p>
            <a:pPr>
              <a:defRPr/>
            </a:pPr>
            <a:fld id="{B82A1433-23A6-45BE-BD22-9DD5141FC581}" type="slidenum">
              <a:rPr lang="en-GB" altLang="en-US"/>
              <a:pPr>
                <a:defRPr/>
              </a:pPr>
              <a:t>‹#›</a:t>
            </a:fld>
            <a:endParaRPr lang="en-GB" altLang="en-US"/>
          </a:p>
        </p:txBody>
      </p:sp>
    </p:spTree>
    <p:extLst>
      <p:ext uri="{BB962C8B-B14F-4D97-AF65-F5344CB8AC3E}">
        <p14:creationId xmlns:p14="http://schemas.microsoft.com/office/powerpoint/2010/main" val="21969609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9"/>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a:t>/</a:t>
            </a:r>
          </a:p>
        </p:txBody>
      </p:sp>
      <p:sp>
        <p:nvSpPr>
          <p:cNvPr id="8194" name="Rectangle 2"/>
          <p:cNvSpPr>
            <a:spLocks noGrp="1" noChangeArrowheads="1"/>
          </p:cNvSpPr>
          <p:nvPr>
            <p:ph type="ctrTitle"/>
          </p:nvPr>
        </p:nvSpPr>
        <p:spPr>
          <a:xfrm>
            <a:off x="539750" y="2565400"/>
            <a:ext cx="7269163" cy="1042988"/>
          </a:xfrm>
        </p:spPr>
        <p:txBody>
          <a:bodyPr/>
          <a:lstStyle>
            <a:lvl1pPr>
              <a:defRPr sz="3600"/>
            </a:lvl1pPr>
          </a:lstStyle>
          <a:p>
            <a:pPr lvl="0"/>
            <a:r>
              <a:rPr lang="en-US" altLang="en-US" noProof="0"/>
              <a:t>Click to edit Master title style</a:t>
            </a:r>
            <a:endParaRPr lang="en-GB" altLang="en-US" noProof="0"/>
          </a:p>
        </p:txBody>
      </p:sp>
      <p:sp>
        <p:nvSpPr>
          <p:cNvPr id="8195" name="Rectangle 3"/>
          <p:cNvSpPr>
            <a:spLocks noGrp="1" noChangeArrowheads="1"/>
          </p:cNvSpPr>
          <p:nvPr>
            <p:ph type="subTitle" idx="1"/>
          </p:nvPr>
        </p:nvSpPr>
        <p:spPr>
          <a:xfrm>
            <a:off x="539750" y="3644900"/>
            <a:ext cx="7269163" cy="719138"/>
          </a:xfrm>
        </p:spPr>
        <p:txBody>
          <a:bodyPr/>
          <a:lstStyle>
            <a:lvl1pPr>
              <a:defRPr sz="2800"/>
            </a:lvl1pPr>
          </a:lstStyle>
          <a:p>
            <a:pPr lvl="0"/>
            <a:r>
              <a:rPr lang="en-US" altLang="en-US" noProof="0"/>
              <a:t>Click to edit Master subtitle style</a:t>
            </a:r>
            <a:endParaRPr lang="en-GB" altLang="en-US" noProof="0"/>
          </a:p>
        </p:txBody>
      </p:sp>
      <p:sp>
        <p:nvSpPr>
          <p:cNvPr id="5" name="Rectangle 5"/>
          <p:cNvSpPr>
            <a:spLocks noGrp="1" noChangeArrowheads="1"/>
          </p:cNvSpPr>
          <p:nvPr>
            <p:ph type="ftr" sz="quarter" idx="10"/>
          </p:nvPr>
        </p:nvSpPr>
        <p:spPr/>
        <p:txBody>
          <a:bodyPr/>
          <a:lstStyle>
            <a:lvl1pPr>
              <a:defRPr/>
            </a:lvl1pPr>
          </a:lstStyle>
          <a:p>
            <a:pPr>
              <a:defRPr/>
            </a:pPr>
            <a:r>
              <a:rPr lang="en-GB" altLang="en-US"/>
              <a:t>Presentation Title: View &gt; Header &amp; Footer</a:t>
            </a:r>
          </a:p>
        </p:txBody>
      </p:sp>
      <p:sp>
        <p:nvSpPr>
          <p:cNvPr id="6" name="Rectangle 7"/>
          <p:cNvSpPr>
            <a:spLocks noGrp="1" noChangeArrowheads="1"/>
          </p:cNvSpPr>
          <p:nvPr>
            <p:ph type="dt" sz="half" idx="11"/>
          </p:nvPr>
        </p:nvSpPr>
        <p:spPr/>
        <p:txBody>
          <a:bodyPr/>
          <a:lstStyle>
            <a:lvl1pPr>
              <a:defRPr/>
            </a:lvl1pPr>
          </a:lstStyle>
          <a:p>
            <a:pPr>
              <a:defRPr/>
            </a:pPr>
            <a:fld id="{48D96D24-A426-49D3-B1AF-A483B7F1ECF4}" type="datetime5">
              <a:rPr lang="en-GB" altLang="en-US"/>
              <a:pPr>
                <a:defRPr/>
              </a:pPr>
              <a:t>12-Nov-18</a:t>
            </a:fld>
            <a:endParaRPr lang="en-GB" altLang="en-US"/>
          </a:p>
        </p:txBody>
      </p:sp>
      <p:sp>
        <p:nvSpPr>
          <p:cNvPr id="7" name="Rectangle 8"/>
          <p:cNvSpPr>
            <a:spLocks noGrp="1" noChangeArrowheads="1"/>
          </p:cNvSpPr>
          <p:nvPr>
            <p:ph type="sldNum" sz="quarter" idx="12"/>
          </p:nvPr>
        </p:nvSpPr>
        <p:spPr/>
        <p:txBody>
          <a:bodyPr/>
          <a:lstStyle>
            <a:lvl1pPr>
              <a:defRPr smtClean="0"/>
            </a:lvl1pPr>
          </a:lstStyle>
          <a:p>
            <a:pPr>
              <a:defRPr/>
            </a:pPr>
            <a:fld id="{C396F280-9B32-4034-8303-F88EB52764A8}" type="slidenum">
              <a:rPr lang="en-GB" altLang="en-US"/>
              <a:pPr>
                <a:defRPr/>
              </a:pPr>
              <a:t>‹#›</a:t>
            </a:fld>
            <a:endParaRPr lang="en-GB" altLang="en-US"/>
          </a:p>
        </p:txBody>
      </p:sp>
    </p:spTree>
    <p:extLst>
      <p:ext uri="{BB962C8B-B14F-4D97-AF65-F5344CB8AC3E}">
        <p14:creationId xmlns:p14="http://schemas.microsoft.com/office/powerpoint/2010/main" val="1409590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174B8F1E-7378-4ACC-81D1-BAE3B70766D1}" type="datetime5">
              <a:rPr lang="en-GB" altLang="en-US"/>
              <a:pPr>
                <a:defRPr/>
              </a:pPr>
              <a:t>12-Nov-18</a:t>
            </a:fld>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a:t>Presentation Title: View &gt; Header &amp; Footer</a:t>
            </a:r>
          </a:p>
        </p:txBody>
      </p:sp>
      <p:sp>
        <p:nvSpPr>
          <p:cNvPr id="6" name="Rectangle 6"/>
          <p:cNvSpPr>
            <a:spLocks noGrp="1" noChangeArrowheads="1"/>
          </p:cNvSpPr>
          <p:nvPr>
            <p:ph type="sldNum" sz="quarter" idx="12"/>
          </p:nvPr>
        </p:nvSpPr>
        <p:spPr>
          <a:ln/>
        </p:spPr>
        <p:txBody>
          <a:bodyPr/>
          <a:lstStyle>
            <a:lvl1pPr>
              <a:defRPr/>
            </a:lvl1pPr>
          </a:lstStyle>
          <a:p>
            <a:pPr>
              <a:defRPr/>
            </a:pPr>
            <a:fld id="{E3F9DECF-A4B8-4159-82EE-467E865423A7}" type="slidenum">
              <a:rPr lang="en-GB" altLang="en-US"/>
              <a:pPr>
                <a:defRPr/>
              </a:pPr>
              <a:t>‹#›</a:t>
            </a:fld>
            <a:endParaRPr lang="en-GB" altLang="en-US"/>
          </a:p>
        </p:txBody>
      </p:sp>
    </p:spTree>
    <p:extLst>
      <p:ext uri="{BB962C8B-B14F-4D97-AF65-F5344CB8AC3E}">
        <p14:creationId xmlns:p14="http://schemas.microsoft.com/office/powerpoint/2010/main" val="3258779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92813" y="827088"/>
            <a:ext cx="1816100" cy="54054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827088"/>
            <a:ext cx="5300663" cy="54054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16A26192-CDC8-4398-8E50-39C3FEC3000B}" type="datetime5">
              <a:rPr lang="en-GB" altLang="en-US"/>
              <a:pPr>
                <a:defRPr/>
              </a:pPr>
              <a:t>12-Nov-18</a:t>
            </a:fld>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a:t>Presentation Title: View &gt; Header &amp; Footer</a:t>
            </a:r>
          </a:p>
        </p:txBody>
      </p:sp>
      <p:sp>
        <p:nvSpPr>
          <p:cNvPr id="6" name="Rectangle 6"/>
          <p:cNvSpPr>
            <a:spLocks noGrp="1" noChangeArrowheads="1"/>
          </p:cNvSpPr>
          <p:nvPr>
            <p:ph type="sldNum" sz="quarter" idx="12"/>
          </p:nvPr>
        </p:nvSpPr>
        <p:spPr>
          <a:ln/>
        </p:spPr>
        <p:txBody>
          <a:bodyPr/>
          <a:lstStyle>
            <a:lvl1pPr>
              <a:defRPr/>
            </a:lvl1pPr>
          </a:lstStyle>
          <a:p>
            <a:pPr>
              <a:defRPr/>
            </a:pPr>
            <a:fld id="{BC5D13DF-8778-4CEC-9B71-17CBB790E7DE}" type="slidenum">
              <a:rPr lang="en-GB" altLang="en-US"/>
              <a:pPr>
                <a:defRPr/>
              </a:pPr>
              <a:t>‹#›</a:t>
            </a:fld>
            <a:endParaRPr lang="en-GB" altLang="en-US"/>
          </a:p>
        </p:txBody>
      </p:sp>
    </p:spTree>
    <p:extLst>
      <p:ext uri="{BB962C8B-B14F-4D97-AF65-F5344CB8AC3E}">
        <p14:creationId xmlns:p14="http://schemas.microsoft.com/office/powerpoint/2010/main" val="34122601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C36CC5C2-711D-4584-8283-4D9512C406FC}" type="datetime5">
              <a:rPr lang="en-GB" altLang="en-US"/>
              <a:pPr>
                <a:defRPr/>
              </a:pPr>
              <a:t>12-Nov-18</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81F161E1-5481-40C7-BC98-0F62A5EE9484}" type="slidenum">
              <a:rPr lang="en-GB" altLang="en-US"/>
              <a:pPr>
                <a:defRPr/>
              </a:pPr>
              <a:t>‹#›</a:t>
            </a:fld>
            <a:endParaRPr lang="en-GB" altLang="en-US"/>
          </a:p>
        </p:txBody>
      </p:sp>
    </p:spTree>
    <p:extLst>
      <p:ext uri="{BB962C8B-B14F-4D97-AF65-F5344CB8AC3E}">
        <p14:creationId xmlns:p14="http://schemas.microsoft.com/office/powerpoint/2010/main" val="11819989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32A2E51F-A3A1-495A-9F32-93FD65C4E171}" type="datetime5">
              <a:rPr lang="en-GB" altLang="en-US"/>
              <a:pPr>
                <a:defRPr/>
              </a:pPr>
              <a:t>12-Nov-18</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C8021B38-16D4-401D-A844-7AEEF02E13A3}" type="slidenum">
              <a:rPr lang="en-GB" altLang="en-US"/>
              <a:pPr>
                <a:defRPr/>
              </a:pPr>
              <a:t>‹#›</a:t>
            </a:fld>
            <a:endParaRPr lang="en-GB" altLang="en-US"/>
          </a:p>
        </p:txBody>
      </p:sp>
    </p:spTree>
    <p:extLst>
      <p:ext uri="{BB962C8B-B14F-4D97-AF65-F5344CB8AC3E}">
        <p14:creationId xmlns:p14="http://schemas.microsoft.com/office/powerpoint/2010/main" val="30941088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5C86D247-3BC3-4F51-BE2B-1AF33513C62F}" type="datetime5">
              <a:rPr lang="en-GB" altLang="en-US"/>
              <a:pPr>
                <a:defRPr/>
              </a:pPr>
              <a:t>12-Nov-18</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E3653B90-0B96-42B8-AA58-6EFA474C1A0B}" type="slidenum">
              <a:rPr lang="en-GB" altLang="en-US"/>
              <a:pPr>
                <a:defRPr/>
              </a:pPr>
              <a:t>‹#›</a:t>
            </a:fld>
            <a:endParaRPr lang="en-GB" altLang="en-US"/>
          </a:p>
        </p:txBody>
      </p:sp>
    </p:spTree>
    <p:extLst>
      <p:ext uri="{BB962C8B-B14F-4D97-AF65-F5344CB8AC3E}">
        <p14:creationId xmlns:p14="http://schemas.microsoft.com/office/powerpoint/2010/main" val="16230936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1841500"/>
            <a:ext cx="3557588"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249738" y="1841500"/>
            <a:ext cx="3559175"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52D7E9D4-7E9B-44B3-970E-1ACA7898BB17}" type="datetime5">
              <a:rPr lang="en-GB" altLang="en-US"/>
              <a:pPr>
                <a:defRPr/>
              </a:pPr>
              <a:t>12-Nov-18</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E9283652-46E1-4FDA-8E4E-735E6A0FC7B1}" type="slidenum">
              <a:rPr lang="en-GB" altLang="en-US"/>
              <a:pPr>
                <a:defRPr/>
              </a:pPr>
              <a:t>‹#›</a:t>
            </a:fld>
            <a:endParaRPr lang="en-GB" altLang="en-US"/>
          </a:p>
        </p:txBody>
      </p:sp>
    </p:spTree>
    <p:extLst>
      <p:ext uri="{BB962C8B-B14F-4D97-AF65-F5344CB8AC3E}">
        <p14:creationId xmlns:p14="http://schemas.microsoft.com/office/powerpoint/2010/main" val="3211517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8" name="Rectangle 8"/>
          <p:cNvSpPr>
            <a:spLocks noGrp="1" noChangeArrowheads="1"/>
          </p:cNvSpPr>
          <p:nvPr>
            <p:ph type="dt" sz="half" idx="11"/>
          </p:nvPr>
        </p:nvSpPr>
        <p:spPr>
          <a:ln/>
        </p:spPr>
        <p:txBody>
          <a:bodyPr/>
          <a:lstStyle>
            <a:lvl1pPr>
              <a:defRPr/>
            </a:lvl1pPr>
          </a:lstStyle>
          <a:p>
            <a:pPr>
              <a:defRPr/>
            </a:pPr>
            <a:fld id="{4558862C-69BC-4178-85A7-FDAA73F1F0CE}" type="datetime5">
              <a:rPr lang="en-GB" altLang="en-US"/>
              <a:pPr>
                <a:defRPr/>
              </a:pPr>
              <a:t>12-Nov-18</a:t>
            </a:fld>
            <a:endParaRPr lang="en-GB" altLang="en-US"/>
          </a:p>
        </p:txBody>
      </p:sp>
      <p:sp>
        <p:nvSpPr>
          <p:cNvPr id="9" name="Rectangle 9"/>
          <p:cNvSpPr>
            <a:spLocks noGrp="1" noChangeArrowheads="1"/>
          </p:cNvSpPr>
          <p:nvPr>
            <p:ph type="sldNum" sz="quarter" idx="12"/>
          </p:nvPr>
        </p:nvSpPr>
        <p:spPr>
          <a:ln/>
        </p:spPr>
        <p:txBody>
          <a:bodyPr/>
          <a:lstStyle>
            <a:lvl1pPr>
              <a:defRPr/>
            </a:lvl1pPr>
          </a:lstStyle>
          <a:p>
            <a:pPr>
              <a:defRPr/>
            </a:pPr>
            <a:fld id="{D9AAE7DF-5AA6-4285-A7BA-E2DD1093DC2F}" type="slidenum">
              <a:rPr lang="en-GB" altLang="en-US"/>
              <a:pPr>
                <a:defRPr/>
              </a:pPr>
              <a:t>‹#›</a:t>
            </a:fld>
            <a:endParaRPr lang="en-GB" altLang="en-US"/>
          </a:p>
        </p:txBody>
      </p:sp>
    </p:spTree>
    <p:extLst>
      <p:ext uri="{BB962C8B-B14F-4D97-AF65-F5344CB8AC3E}">
        <p14:creationId xmlns:p14="http://schemas.microsoft.com/office/powerpoint/2010/main" val="12219781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4" name="Rectangle 8"/>
          <p:cNvSpPr>
            <a:spLocks noGrp="1" noChangeArrowheads="1"/>
          </p:cNvSpPr>
          <p:nvPr>
            <p:ph type="dt" sz="half" idx="11"/>
          </p:nvPr>
        </p:nvSpPr>
        <p:spPr>
          <a:ln/>
        </p:spPr>
        <p:txBody>
          <a:bodyPr/>
          <a:lstStyle>
            <a:lvl1pPr>
              <a:defRPr/>
            </a:lvl1pPr>
          </a:lstStyle>
          <a:p>
            <a:pPr>
              <a:defRPr/>
            </a:pPr>
            <a:fld id="{8835FF5D-36B8-49AF-B3E7-4C341A040ECD}" type="datetime5">
              <a:rPr lang="en-GB" altLang="en-US"/>
              <a:pPr>
                <a:defRPr/>
              </a:pPr>
              <a:t>12-Nov-18</a:t>
            </a:fld>
            <a:endParaRPr lang="en-GB" altLang="en-US"/>
          </a:p>
        </p:txBody>
      </p:sp>
      <p:sp>
        <p:nvSpPr>
          <p:cNvPr id="5" name="Rectangle 9"/>
          <p:cNvSpPr>
            <a:spLocks noGrp="1" noChangeArrowheads="1"/>
          </p:cNvSpPr>
          <p:nvPr>
            <p:ph type="sldNum" sz="quarter" idx="12"/>
          </p:nvPr>
        </p:nvSpPr>
        <p:spPr>
          <a:ln/>
        </p:spPr>
        <p:txBody>
          <a:bodyPr/>
          <a:lstStyle>
            <a:lvl1pPr>
              <a:defRPr/>
            </a:lvl1pPr>
          </a:lstStyle>
          <a:p>
            <a:pPr>
              <a:defRPr/>
            </a:pPr>
            <a:fld id="{A4160757-191A-40DB-958B-EE193E66FCC1}" type="slidenum">
              <a:rPr lang="en-GB" altLang="en-US"/>
              <a:pPr>
                <a:defRPr/>
              </a:pPr>
              <a:t>‹#›</a:t>
            </a:fld>
            <a:endParaRPr lang="en-GB" altLang="en-US"/>
          </a:p>
        </p:txBody>
      </p:sp>
    </p:spTree>
    <p:extLst>
      <p:ext uri="{BB962C8B-B14F-4D97-AF65-F5344CB8AC3E}">
        <p14:creationId xmlns:p14="http://schemas.microsoft.com/office/powerpoint/2010/main" val="27661033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3" name="Rectangle 8"/>
          <p:cNvSpPr>
            <a:spLocks noGrp="1" noChangeArrowheads="1"/>
          </p:cNvSpPr>
          <p:nvPr>
            <p:ph type="dt" sz="half" idx="11"/>
          </p:nvPr>
        </p:nvSpPr>
        <p:spPr>
          <a:ln/>
        </p:spPr>
        <p:txBody>
          <a:bodyPr/>
          <a:lstStyle>
            <a:lvl1pPr>
              <a:defRPr/>
            </a:lvl1pPr>
          </a:lstStyle>
          <a:p>
            <a:pPr>
              <a:defRPr/>
            </a:pPr>
            <a:fld id="{016E7110-AA74-44DA-B186-B6742BE782FF}" type="datetime5">
              <a:rPr lang="en-GB" altLang="en-US"/>
              <a:pPr>
                <a:defRPr/>
              </a:pPr>
              <a:t>12-Nov-18</a:t>
            </a:fld>
            <a:endParaRPr lang="en-GB" altLang="en-US"/>
          </a:p>
        </p:txBody>
      </p:sp>
      <p:sp>
        <p:nvSpPr>
          <p:cNvPr id="4" name="Rectangle 9"/>
          <p:cNvSpPr>
            <a:spLocks noGrp="1" noChangeArrowheads="1"/>
          </p:cNvSpPr>
          <p:nvPr>
            <p:ph type="sldNum" sz="quarter" idx="12"/>
          </p:nvPr>
        </p:nvSpPr>
        <p:spPr>
          <a:ln/>
        </p:spPr>
        <p:txBody>
          <a:bodyPr/>
          <a:lstStyle>
            <a:lvl1pPr>
              <a:defRPr/>
            </a:lvl1pPr>
          </a:lstStyle>
          <a:p>
            <a:pPr>
              <a:defRPr/>
            </a:pPr>
            <a:fld id="{487355C8-947F-4542-A26D-82D1483339D9}" type="slidenum">
              <a:rPr lang="en-GB" altLang="en-US"/>
              <a:pPr>
                <a:defRPr/>
              </a:pPr>
              <a:t>‹#›</a:t>
            </a:fld>
            <a:endParaRPr lang="en-GB" altLang="en-US"/>
          </a:p>
        </p:txBody>
      </p:sp>
    </p:spTree>
    <p:extLst>
      <p:ext uri="{BB962C8B-B14F-4D97-AF65-F5344CB8AC3E}">
        <p14:creationId xmlns:p14="http://schemas.microsoft.com/office/powerpoint/2010/main" val="40324557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5C9C2235-8347-4560-98AA-3A5D6D9CECCB}" type="datetime5">
              <a:rPr lang="en-GB" altLang="en-US"/>
              <a:pPr>
                <a:defRPr/>
              </a:pPr>
              <a:t>12-Nov-18</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238CC7BC-24AB-4D7C-96D0-A77883225069}" type="slidenum">
              <a:rPr lang="en-GB" altLang="en-US"/>
              <a:pPr>
                <a:defRPr/>
              </a:pPr>
              <a:t>‹#›</a:t>
            </a:fld>
            <a:endParaRPr lang="en-GB" altLang="en-US"/>
          </a:p>
        </p:txBody>
      </p:sp>
    </p:spTree>
    <p:extLst>
      <p:ext uri="{BB962C8B-B14F-4D97-AF65-F5344CB8AC3E}">
        <p14:creationId xmlns:p14="http://schemas.microsoft.com/office/powerpoint/2010/main" val="2917333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fld id="{5F7394B0-5BC6-49DB-80EF-4D4A3E51364A}" type="datetime5">
              <a:rPr lang="en-GB" altLang="en-US"/>
              <a:pPr>
                <a:defRPr/>
              </a:pPr>
              <a:t>12-Nov-18</a:t>
            </a:fld>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a:t>Presentation Title: View &gt; Header &amp; Footer</a:t>
            </a:r>
          </a:p>
        </p:txBody>
      </p:sp>
      <p:sp>
        <p:nvSpPr>
          <p:cNvPr id="6" name="Rectangle 6"/>
          <p:cNvSpPr>
            <a:spLocks noGrp="1" noChangeArrowheads="1"/>
          </p:cNvSpPr>
          <p:nvPr>
            <p:ph type="sldNum" sz="quarter" idx="12"/>
          </p:nvPr>
        </p:nvSpPr>
        <p:spPr>
          <a:ln/>
        </p:spPr>
        <p:txBody>
          <a:bodyPr/>
          <a:lstStyle>
            <a:lvl1pPr>
              <a:defRPr/>
            </a:lvl1pPr>
          </a:lstStyle>
          <a:p>
            <a:pPr>
              <a:defRPr/>
            </a:pPr>
            <a:fld id="{CD494ACB-FD81-436E-AF07-CE2BDF1368FB}" type="slidenum">
              <a:rPr lang="en-GB" altLang="en-US"/>
              <a:pPr>
                <a:defRPr/>
              </a:pPr>
              <a:t>‹#›</a:t>
            </a:fld>
            <a:endParaRPr lang="en-GB" altLang="en-US"/>
          </a:p>
        </p:txBody>
      </p:sp>
    </p:spTree>
    <p:extLst>
      <p:ext uri="{BB962C8B-B14F-4D97-AF65-F5344CB8AC3E}">
        <p14:creationId xmlns:p14="http://schemas.microsoft.com/office/powerpoint/2010/main" val="25513345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17AEB0BB-394D-45BC-B175-BEDFB693F1CC}" type="datetime5">
              <a:rPr lang="en-GB" altLang="en-US"/>
              <a:pPr>
                <a:defRPr/>
              </a:pPr>
              <a:t>12-Nov-18</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9F3413DF-07FD-41E5-91DD-58163E0D2B70}" type="slidenum">
              <a:rPr lang="en-GB" altLang="en-US"/>
              <a:pPr>
                <a:defRPr/>
              </a:pPr>
              <a:t>‹#›</a:t>
            </a:fld>
            <a:endParaRPr lang="en-GB" altLang="en-US"/>
          </a:p>
        </p:txBody>
      </p:sp>
    </p:spTree>
    <p:extLst>
      <p:ext uri="{BB962C8B-B14F-4D97-AF65-F5344CB8AC3E}">
        <p14:creationId xmlns:p14="http://schemas.microsoft.com/office/powerpoint/2010/main" val="1067555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02BC1239-647F-47D9-8F9F-D8B057BD9E74}" type="datetime5">
              <a:rPr lang="en-GB" altLang="en-US"/>
              <a:pPr>
                <a:defRPr/>
              </a:pPr>
              <a:t>12-Nov-18</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047991AC-C46B-4D69-B679-B8F8DF608475}" type="slidenum">
              <a:rPr lang="en-GB" altLang="en-US"/>
              <a:pPr>
                <a:defRPr/>
              </a:pPr>
              <a:t>‹#›</a:t>
            </a:fld>
            <a:endParaRPr lang="en-GB" altLang="en-US"/>
          </a:p>
        </p:txBody>
      </p:sp>
    </p:spTree>
    <p:extLst>
      <p:ext uri="{BB962C8B-B14F-4D97-AF65-F5344CB8AC3E}">
        <p14:creationId xmlns:p14="http://schemas.microsoft.com/office/powerpoint/2010/main" val="11025503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92813" y="827088"/>
            <a:ext cx="1816100" cy="54054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827088"/>
            <a:ext cx="5300663" cy="54054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B0A8EA97-EC81-4C78-90BD-5FAF69C7D9D6}" type="datetime5">
              <a:rPr lang="en-GB" altLang="en-US"/>
              <a:pPr>
                <a:defRPr/>
              </a:pPr>
              <a:t>12-Nov-18</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B70CB5D6-900C-467D-9494-2C6EF2DB116B}" type="slidenum">
              <a:rPr lang="en-GB" altLang="en-US"/>
              <a:pPr>
                <a:defRPr/>
              </a:pPr>
              <a:t>‹#›</a:t>
            </a:fld>
            <a:endParaRPr lang="en-GB" altLang="en-US"/>
          </a:p>
        </p:txBody>
      </p:sp>
    </p:spTree>
    <p:extLst>
      <p:ext uri="{BB962C8B-B14F-4D97-AF65-F5344CB8AC3E}">
        <p14:creationId xmlns:p14="http://schemas.microsoft.com/office/powerpoint/2010/main" val="4134828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10"/>
          <p:cNvSpPr>
            <a:spLocks noGrp="1" noChangeArrowheads="1"/>
          </p:cNvSpPr>
          <p:nvPr>
            <p:ph type="dt" sz="half" idx="11"/>
          </p:nvPr>
        </p:nvSpPr>
        <p:spPr>
          <a:ln/>
        </p:spPr>
        <p:txBody>
          <a:bodyPr/>
          <a:lstStyle>
            <a:lvl1pPr>
              <a:defRPr/>
            </a:lvl1pPr>
          </a:lstStyle>
          <a:p>
            <a:pPr>
              <a:defRPr/>
            </a:pPr>
            <a:fld id="{57632ABC-4BC1-4674-85A6-FDB28F824C3F}" type="datetime5">
              <a:rPr lang="en-GB" altLang="en-US"/>
              <a:pPr>
                <a:defRPr/>
              </a:pPr>
              <a:t>12-Nov-18</a:t>
            </a:fld>
            <a:endParaRPr lang="en-GB" altLang="en-US"/>
          </a:p>
        </p:txBody>
      </p:sp>
      <p:sp>
        <p:nvSpPr>
          <p:cNvPr id="6" name="Rectangle 11"/>
          <p:cNvSpPr>
            <a:spLocks noGrp="1" noChangeArrowheads="1"/>
          </p:cNvSpPr>
          <p:nvPr>
            <p:ph type="sldNum" sz="quarter" idx="12"/>
          </p:nvPr>
        </p:nvSpPr>
        <p:spPr>
          <a:ln/>
        </p:spPr>
        <p:txBody>
          <a:bodyPr/>
          <a:lstStyle>
            <a:lvl1pPr>
              <a:defRPr/>
            </a:lvl1pPr>
          </a:lstStyle>
          <a:p>
            <a:pPr>
              <a:defRPr/>
            </a:pPr>
            <a:fld id="{22D50DF9-B095-4C16-980C-E9DA62D699FE}" type="slidenum">
              <a:rPr lang="en-GB" altLang="en-US"/>
              <a:pPr>
                <a:defRPr/>
              </a:pPr>
              <a:t>‹#›</a:t>
            </a:fld>
            <a:endParaRPr lang="en-GB" altLang="en-US"/>
          </a:p>
        </p:txBody>
      </p:sp>
    </p:spTree>
    <p:extLst>
      <p:ext uri="{BB962C8B-B14F-4D97-AF65-F5344CB8AC3E}">
        <p14:creationId xmlns:p14="http://schemas.microsoft.com/office/powerpoint/2010/main" val="377566593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10"/>
          <p:cNvSpPr>
            <a:spLocks noGrp="1" noChangeArrowheads="1"/>
          </p:cNvSpPr>
          <p:nvPr>
            <p:ph type="dt" sz="half" idx="11"/>
          </p:nvPr>
        </p:nvSpPr>
        <p:spPr>
          <a:ln/>
        </p:spPr>
        <p:txBody>
          <a:bodyPr/>
          <a:lstStyle>
            <a:lvl1pPr>
              <a:defRPr/>
            </a:lvl1pPr>
          </a:lstStyle>
          <a:p>
            <a:pPr>
              <a:defRPr/>
            </a:pPr>
            <a:fld id="{7451E934-10C1-4F71-9BAF-84438ECA8714}" type="datetime5">
              <a:rPr lang="en-GB" altLang="en-US"/>
              <a:pPr>
                <a:defRPr/>
              </a:pPr>
              <a:t>12-Nov-18</a:t>
            </a:fld>
            <a:endParaRPr lang="en-GB" altLang="en-US"/>
          </a:p>
        </p:txBody>
      </p:sp>
      <p:sp>
        <p:nvSpPr>
          <p:cNvPr id="6" name="Rectangle 11"/>
          <p:cNvSpPr>
            <a:spLocks noGrp="1" noChangeArrowheads="1"/>
          </p:cNvSpPr>
          <p:nvPr>
            <p:ph type="sldNum" sz="quarter" idx="12"/>
          </p:nvPr>
        </p:nvSpPr>
        <p:spPr>
          <a:ln/>
        </p:spPr>
        <p:txBody>
          <a:bodyPr/>
          <a:lstStyle>
            <a:lvl1pPr>
              <a:defRPr/>
            </a:lvl1pPr>
          </a:lstStyle>
          <a:p>
            <a:pPr>
              <a:defRPr/>
            </a:pPr>
            <a:fld id="{5E3C873A-6BE3-405C-9460-B0C1D5212037}" type="slidenum">
              <a:rPr lang="en-GB" altLang="en-US"/>
              <a:pPr>
                <a:defRPr/>
              </a:pPr>
              <a:t>‹#›</a:t>
            </a:fld>
            <a:endParaRPr lang="en-GB" altLang="en-US"/>
          </a:p>
        </p:txBody>
      </p:sp>
    </p:spTree>
    <p:extLst>
      <p:ext uri="{BB962C8B-B14F-4D97-AF65-F5344CB8AC3E}">
        <p14:creationId xmlns:p14="http://schemas.microsoft.com/office/powerpoint/2010/main" val="32009435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10"/>
          <p:cNvSpPr>
            <a:spLocks noGrp="1" noChangeArrowheads="1"/>
          </p:cNvSpPr>
          <p:nvPr>
            <p:ph type="dt" sz="half" idx="11"/>
          </p:nvPr>
        </p:nvSpPr>
        <p:spPr>
          <a:ln/>
        </p:spPr>
        <p:txBody>
          <a:bodyPr/>
          <a:lstStyle>
            <a:lvl1pPr>
              <a:defRPr/>
            </a:lvl1pPr>
          </a:lstStyle>
          <a:p>
            <a:pPr>
              <a:defRPr/>
            </a:pPr>
            <a:fld id="{C9BDCA0E-34B7-4F96-BF25-3C5FF080C52E}" type="datetime5">
              <a:rPr lang="en-GB" altLang="en-US"/>
              <a:pPr>
                <a:defRPr/>
              </a:pPr>
              <a:t>12-Nov-18</a:t>
            </a:fld>
            <a:endParaRPr lang="en-GB" altLang="en-US"/>
          </a:p>
        </p:txBody>
      </p:sp>
      <p:sp>
        <p:nvSpPr>
          <p:cNvPr id="6" name="Rectangle 11"/>
          <p:cNvSpPr>
            <a:spLocks noGrp="1" noChangeArrowheads="1"/>
          </p:cNvSpPr>
          <p:nvPr>
            <p:ph type="sldNum" sz="quarter" idx="12"/>
          </p:nvPr>
        </p:nvSpPr>
        <p:spPr>
          <a:ln/>
        </p:spPr>
        <p:txBody>
          <a:bodyPr/>
          <a:lstStyle>
            <a:lvl1pPr>
              <a:defRPr/>
            </a:lvl1pPr>
          </a:lstStyle>
          <a:p>
            <a:pPr>
              <a:defRPr/>
            </a:pPr>
            <a:fld id="{91676119-02B7-4809-BC04-42A0C0611973}" type="slidenum">
              <a:rPr lang="en-GB" altLang="en-US"/>
              <a:pPr>
                <a:defRPr/>
              </a:pPr>
              <a:t>‹#›</a:t>
            </a:fld>
            <a:endParaRPr lang="en-GB" altLang="en-US"/>
          </a:p>
        </p:txBody>
      </p:sp>
    </p:spTree>
    <p:extLst>
      <p:ext uri="{BB962C8B-B14F-4D97-AF65-F5344CB8AC3E}">
        <p14:creationId xmlns:p14="http://schemas.microsoft.com/office/powerpoint/2010/main" val="64732434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1841500"/>
            <a:ext cx="3127375"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819525" y="1841500"/>
            <a:ext cx="3128963"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10"/>
          <p:cNvSpPr>
            <a:spLocks noGrp="1" noChangeArrowheads="1"/>
          </p:cNvSpPr>
          <p:nvPr>
            <p:ph type="dt" sz="half" idx="11"/>
          </p:nvPr>
        </p:nvSpPr>
        <p:spPr>
          <a:ln/>
        </p:spPr>
        <p:txBody>
          <a:bodyPr/>
          <a:lstStyle>
            <a:lvl1pPr>
              <a:defRPr/>
            </a:lvl1pPr>
          </a:lstStyle>
          <a:p>
            <a:pPr>
              <a:defRPr/>
            </a:pPr>
            <a:fld id="{66AB9715-6BE6-4934-A58E-ADD4ABB52029}" type="datetime5">
              <a:rPr lang="en-GB" altLang="en-US"/>
              <a:pPr>
                <a:defRPr/>
              </a:pPr>
              <a:t>12-Nov-18</a:t>
            </a:fld>
            <a:endParaRPr lang="en-GB" altLang="en-US"/>
          </a:p>
        </p:txBody>
      </p:sp>
      <p:sp>
        <p:nvSpPr>
          <p:cNvPr id="7" name="Rectangle 11"/>
          <p:cNvSpPr>
            <a:spLocks noGrp="1" noChangeArrowheads="1"/>
          </p:cNvSpPr>
          <p:nvPr>
            <p:ph type="sldNum" sz="quarter" idx="12"/>
          </p:nvPr>
        </p:nvSpPr>
        <p:spPr>
          <a:ln/>
        </p:spPr>
        <p:txBody>
          <a:bodyPr/>
          <a:lstStyle>
            <a:lvl1pPr>
              <a:defRPr/>
            </a:lvl1pPr>
          </a:lstStyle>
          <a:p>
            <a:pPr>
              <a:defRPr/>
            </a:pPr>
            <a:fld id="{FF6E2BF1-CED9-4F4E-9750-FF71340F2D79}" type="slidenum">
              <a:rPr lang="en-GB" altLang="en-US"/>
              <a:pPr>
                <a:defRPr/>
              </a:pPr>
              <a:t>‹#›</a:t>
            </a:fld>
            <a:endParaRPr lang="en-GB" altLang="en-US"/>
          </a:p>
        </p:txBody>
      </p:sp>
    </p:spTree>
    <p:extLst>
      <p:ext uri="{BB962C8B-B14F-4D97-AF65-F5344CB8AC3E}">
        <p14:creationId xmlns:p14="http://schemas.microsoft.com/office/powerpoint/2010/main" val="22682612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8" name="Rectangle 10"/>
          <p:cNvSpPr>
            <a:spLocks noGrp="1" noChangeArrowheads="1"/>
          </p:cNvSpPr>
          <p:nvPr>
            <p:ph type="dt" sz="half" idx="11"/>
          </p:nvPr>
        </p:nvSpPr>
        <p:spPr>
          <a:ln/>
        </p:spPr>
        <p:txBody>
          <a:bodyPr/>
          <a:lstStyle>
            <a:lvl1pPr>
              <a:defRPr/>
            </a:lvl1pPr>
          </a:lstStyle>
          <a:p>
            <a:pPr>
              <a:defRPr/>
            </a:pPr>
            <a:fld id="{5EE293C4-7761-46FB-84ED-619FC1FA705F}" type="datetime5">
              <a:rPr lang="en-GB" altLang="en-US"/>
              <a:pPr>
                <a:defRPr/>
              </a:pPr>
              <a:t>12-Nov-18</a:t>
            </a:fld>
            <a:endParaRPr lang="en-GB" altLang="en-US"/>
          </a:p>
        </p:txBody>
      </p:sp>
      <p:sp>
        <p:nvSpPr>
          <p:cNvPr id="9" name="Rectangle 11"/>
          <p:cNvSpPr>
            <a:spLocks noGrp="1" noChangeArrowheads="1"/>
          </p:cNvSpPr>
          <p:nvPr>
            <p:ph type="sldNum" sz="quarter" idx="12"/>
          </p:nvPr>
        </p:nvSpPr>
        <p:spPr>
          <a:ln/>
        </p:spPr>
        <p:txBody>
          <a:bodyPr/>
          <a:lstStyle>
            <a:lvl1pPr>
              <a:defRPr/>
            </a:lvl1pPr>
          </a:lstStyle>
          <a:p>
            <a:pPr>
              <a:defRPr/>
            </a:pPr>
            <a:fld id="{619E59D7-98D3-415C-9C69-3A859E467534}" type="slidenum">
              <a:rPr lang="en-GB" altLang="en-US"/>
              <a:pPr>
                <a:defRPr/>
              </a:pPr>
              <a:t>‹#›</a:t>
            </a:fld>
            <a:endParaRPr lang="en-GB" altLang="en-US"/>
          </a:p>
        </p:txBody>
      </p:sp>
    </p:spTree>
    <p:extLst>
      <p:ext uri="{BB962C8B-B14F-4D97-AF65-F5344CB8AC3E}">
        <p14:creationId xmlns:p14="http://schemas.microsoft.com/office/powerpoint/2010/main" val="163800796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4" name="Rectangle 10"/>
          <p:cNvSpPr>
            <a:spLocks noGrp="1" noChangeArrowheads="1"/>
          </p:cNvSpPr>
          <p:nvPr>
            <p:ph type="dt" sz="half" idx="11"/>
          </p:nvPr>
        </p:nvSpPr>
        <p:spPr>
          <a:ln/>
        </p:spPr>
        <p:txBody>
          <a:bodyPr/>
          <a:lstStyle>
            <a:lvl1pPr>
              <a:defRPr/>
            </a:lvl1pPr>
          </a:lstStyle>
          <a:p>
            <a:pPr>
              <a:defRPr/>
            </a:pPr>
            <a:fld id="{F7184A0E-414A-4CF0-BB3B-CB5A71FF429A}" type="datetime5">
              <a:rPr lang="en-GB" altLang="en-US"/>
              <a:pPr>
                <a:defRPr/>
              </a:pPr>
              <a:t>12-Nov-18</a:t>
            </a:fld>
            <a:endParaRPr lang="en-GB" altLang="en-US"/>
          </a:p>
        </p:txBody>
      </p:sp>
      <p:sp>
        <p:nvSpPr>
          <p:cNvPr id="5" name="Rectangle 11"/>
          <p:cNvSpPr>
            <a:spLocks noGrp="1" noChangeArrowheads="1"/>
          </p:cNvSpPr>
          <p:nvPr>
            <p:ph type="sldNum" sz="quarter" idx="12"/>
          </p:nvPr>
        </p:nvSpPr>
        <p:spPr>
          <a:ln/>
        </p:spPr>
        <p:txBody>
          <a:bodyPr/>
          <a:lstStyle>
            <a:lvl1pPr>
              <a:defRPr/>
            </a:lvl1pPr>
          </a:lstStyle>
          <a:p>
            <a:pPr>
              <a:defRPr/>
            </a:pPr>
            <a:fld id="{8912DE0F-04A6-4042-895C-538390474D8F}" type="slidenum">
              <a:rPr lang="en-GB" altLang="en-US"/>
              <a:pPr>
                <a:defRPr/>
              </a:pPr>
              <a:t>‹#›</a:t>
            </a:fld>
            <a:endParaRPr lang="en-GB" altLang="en-US"/>
          </a:p>
        </p:txBody>
      </p:sp>
    </p:spTree>
    <p:extLst>
      <p:ext uri="{BB962C8B-B14F-4D97-AF65-F5344CB8AC3E}">
        <p14:creationId xmlns:p14="http://schemas.microsoft.com/office/powerpoint/2010/main" val="12178418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3" name="Rectangle 10"/>
          <p:cNvSpPr>
            <a:spLocks noGrp="1" noChangeArrowheads="1"/>
          </p:cNvSpPr>
          <p:nvPr>
            <p:ph type="dt" sz="half" idx="11"/>
          </p:nvPr>
        </p:nvSpPr>
        <p:spPr>
          <a:ln/>
        </p:spPr>
        <p:txBody>
          <a:bodyPr/>
          <a:lstStyle>
            <a:lvl1pPr>
              <a:defRPr/>
            </a:lvl1pPr>
          </a:lstStyle>
          <a:p>
            <a:pPr>
              <a:defRPr/>
            </a:pPr>
            <a:fld id="{AD691D1D-B0F1-4008-A8C2-180FEA5169B1}" type="datetime5">
              <a:rPr lang="en-GB" altLang="en-US"/>
              <a:pPr>
                <a:defRPr/>
              </a:pPr>
              <a:t>12-Nov-18</a:t>
            </a:fld>
            <a:endParaRPr lang="en-GB" altLang="en-US"/>
          </a:p>
        </p:txBody>
      </p:sp>
      <p:sp>
        <p:nvSpPr>
          <p:cNvPr id="4" name="Rectangle 11"/>
          <p:cNvSpPr>
            <a:spLocks noGrp="1" noChangeArrowheads="1"/>
          </p:cNvSpPr>
          <p:nvPr>
            <p:ph type="sldNum" sz="quarter" idx="12"/>
          </p:nvPr>
        </p:nvSpPr>
        <p:spPr>
          <a:ln/>
        </p:spPr>
        <p:txBody>
          <a:bodyPr/>
          <a:lstStyle>
            <a:lvl1pPr>
              <a:defRPr/>
            </a:lvl1pPr>
          </a:lstStyle>
          <a:p>
            <a:pPr>
              <a:defRPr/>
            </a:pPr>
            <a:fld id="{691A3E47-A47F-424E-AE91-5F48D46406E8}" type="slidenum">
              <a:rPr lang="en-GB" altLang="en-US"/>
              <a:pPr>
                <a:defRPr/>
              </a:pPr>
              <a:t>‹#›</a:t>
            </a:fld>
            <a:endParaRPr lang="en-GB" altLang="en-US"/>
          </a:p>
        </p:txBody>
      </p:sp>
    </p:spTree>
    <p:extLst>
      <p:ext uri="{BB962C8B-B14F-4D97-AF65-F5344CB8AC3E}">
        <p14:creationId xmlns:p14="http://schemas.microsoft.com/office/powerpoint/2010/main" val="3759870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8989AAB4-909D-4E84-AD71-EB2A3EBAFF9A}" type="datetime5">
              <a:rPr lang="en-GB" altLang="en-US"/>
              <a:pPr>
                <a:defRPr/>
              </a:pPr>
              <a:t>12-Nov-18</a:t>
            </a:fld>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GB" altLang="en-US"/>
              <a:t>Presentation Title: View &gt; Header &amp; Footer</a:t>
            </a:r>
          </a:p>
        </p:txBody>
      </p:sp>
      <p:sp>
        <p:nvSpPr>
          <p:cNvPr id="6" name="Rectangle 6"/>
          <p:cNvSpPr>
            <a:spLocks noGrp="1" noChangeArrowheads="1"/>
          </p:cNvSpPr>
          <p:nvPr>
            <p:ph type="sldNum" sz="quarter" idx="12"/>
          </p:nvPr>
        </p:nvSpPr>
        <p:spPr>
          <a:ln/>
        </p:spPr>
        <p:txBody>
          <a:bodyPr/>
          <a:lstStyle>
            <a:lvl1pPr>
              <a:defRPr/>
            </a:lvl1pPr>
          </a:lstStyle>
          <a:p>
            <a:pPr>
              <a:defRPr/>
            </a:pPr>
            <a:fld id="{3ED9780F-0A0E-481F-A30D-B9E89A4F937A}" type="slidenum">
              <a:rPr lang="en-GB" altLang="en-US"/>
              <a:pPr>
                <a:defRPr/>
              </a:pPr>
              <a:t>‹#›</a:t>
            </a:fld>
            <a:endParaRPr lang="en-GB" altLang="en-US"/>
          </a:p>
        </p:txBody>
      </p:sp>
    </p:spTree>
    <p:extLst>
      <p:ext uri="{BB962C8B-B14F-4D97-AF65-F5344CB8AC3E}">
        <p14:creationId xmlns:p14="http://schemas.microsoft.com/office/powerpoint/2010/main" val="8841219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10"/>
          <p:cNvSpPr>
            <a:spLocks noGrp="1" noChangeArrowheads="1"/>
          </p:cNvSpPr>
          <p:nvPr>
            <p:ph type="dt" sz="half" idx="11"/>
          </p:nvPr>
        </p:nvSpPr>
        <p:spPr>
          <a:ln/>
        </p:spPr>
        <p:txBody>
          <a:bodyPr/>
          <a:lstStyle>
            <a:lvl1pPr>
              <a:defRPr/>
            </a:lvl1pPr>
          </a:lstStyle>
          <a:p>
            <a:pPr>
              <a:defRPr/>
            </a:pPr>
            <a:fld id="{6219CE30-8124-474A-965C-B3E2A5290071}" type="datetime5">
              <a:rPr lang="en-GB" altLang="en-US"/>
              <a:pPr>
                <a:defRPr/>
              </a:pPr>
              <a:t>12-Nov-18</a:t>
            </a:fld>
            <a:endParaRPr lang="en-GB" altLang="en-US"/>
          </a:p>
        </p:txBody>
      </p:sp>
      <p:sp>
        <p:nvSpPr>
          <p:cNvPr id="7" name="Rectangle 11"/>
          <p:cNvSpPr>
            <a:spLocks noGrp="1" noChangeArrowheads="1"/>
          </p:cNvSpPr>
          <p:nvPr>
            <p:ph type="sldNum" sz="quarter" idx="12"/>
          </p:nvPr>
        </p:nvSpPr>
        <p:spPr>
          <a:ln/>
        </p:spPr>
        <p:txBody>
          <a:bodyPr/>
          <a:lstStyle>
            <a:lvl1pPr>
              <a:defRPr/>
            </a:lvl1pPr>
          </a:lstStyle>
          <a:p>
            <a:pPr>
              <a:defRPr/>
            </a:pPr>
            <a:fld id="{63695322-CDF1-4CB4-940B-CA4E6CCE9C85}" type="slidenum">
              <a:rPr lang="en-GB" altLang="en-US"/>
              <a:pPr>
                <a:defRPr/>
              </a:pPr>
              <a:t>‹#›</a:t>
            </a:fld>
            <a:endParaRPr lang="en-GB" altLang="en-US"/>
          </a:p>
        </p:txBody>
      </p:sp>
    </p:spTree>
    <p:extLst>
      <p:ext uri="{BB962C8B-B14F-4D97-AF65-F5344CB8AC3E}">
        <p14:creationId xmlns:p14="http://schemas.microsoft.com/office/powerpoint/2010/main" val="37916456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10"/>
          <p:cNvSpPr>
            <a:spLocks noGrp="1" noChangeArrowheads="1"/>
          </p:cNvSpPr>
          <p:nvPr>
            <p:ph type="dt" sz="half" idx="11"/>
          </p:nvPr>
        </p:nvSpPr>
        <p:spPr>
          <a:ln/>
        </p:spPr>
        <p:txBody>
          <a:bodyPr/>
          <a:lstStyle>
            <a:lvl1pPr>
              <a:defRPr/>
            </a:lvl1pPr>
          </a:lstStyle>
          <a:p>
            <a:pPr>
              <a:defRPr/>
            </a:pPr>
            <a:fld id="{A48B3558-8AED-400B-9825-51DA1B5BB9BF}" type="datetime5">
              <a:rPr lang="en-GB" altLang="en-US"/>
              <a:pPr>
                <a:defRPr/>
              </a:pPr>
              <a:t>12-Nov-18</a:t>
            </a:fld>
            <a:endParaRPr lang="en-GB" altLang="en-US"/>
          </a:p>
        </p:txBody>
      </p:sp>
      <p:sp>
        <p:nvSpPr>
          <p:cNvPr id="7" name="Rectangle 11"/>
          <p:cNvSpPr>
            <a:spLocks noGrp="1" noChangeArrowheads="1"/>
          </p:cNvSpPr>
          <p:nvPr>
            <p:ph type="sldNum" sz="quarter" idx="12"/>
          </p:nvPr>
        </p:nvSpPr>
        <p:spPr>
          <a:ln/>
        </p:spPr>
        <p:txBody>
          <a:bodyPr/>
          <a:lstStyle>
            <a:lvl1pPr>
              <a:defRPr/>
            </a:lvl1pPr>
          </a:lstStyle>
          <a:p>
            <a:pPr>
              <a:defRPr/>
            </a:pPr>
            <a:fld id="{48D664CA-4395-475F-BB02-0AB06F527198}" type="slidenum">
              <a:rPr lang="en-GB" altLang="en-US"/>
              <a:pPr>
                <a:defRPr/>
              </a:pPr>
              <a:t>‹#›</a:t>
            </a:fld>
            <a:endParaRPr lang="en-GB" altLang="en-US"/>
          </a:p>
        </p:txBody>
      </p:sp>
    </p:spTree>
    <p:extLst>
      <p:ext uri="{BB962C8B-B14F-4D97-AF65-F5344CB8AC3E}">
        <p14:creationId xmlns:p14="http://schemas.microsoft.com/office/powerpoint/2010/main" val="776082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10"/>
          <p:cNvSpPr>
            <a:spLocks noGrp="1" noChangeArrowheads="1"/>
          </p:cNvSpPr>
          <p:nvPr>
            <p:ph type="dt" sz="half" idx="11"/>
          </p:nvPr>
        </p:nvSpPr>
        <p:spPr>
          <a:ln/>
        </p:spPr>
        <p:txBody>
          <a:bodyPr/>
          <a:lstStyle>
            <a:lvl1pPr>
              <a:defRPr/>
            </a:lvl1pPr>
          </a:lstStyle>
          <a:p>
            <a:pPr>
              <a:defRPr/>
            </a:pPr>
            <a:fld id="{2477D1FE-5EB0-417E-B90C-0F8026FAB1CA}" type="datetime5">
              <a:rPr lang="en-GB" altLang="en-US"/>
              <a:pPr>
                <a:defRPr/>
              </a:pPr>
              <a:t>12-Nov-18</a:t>
            </a:fld>
            <a:endParaRPr lang="en-GB" altLang="en-US"/>
          </a:p>
        </p:txBody>
      </p:sp>
      <p:sp>
        <p:nvSpPr>
          <p:cNvPr id="6" name="Rectangle 11"/>
          <p:cNvSpPr>
            <a:spLocks noGrp="1" noChangeArrowheads="1"/>
          </p:cNvSpPr>
          <p:nvPr>
            <p:ph type="sldNum" sz="quarter" idx="12"/>
          </p:nvPr>
        </p:nvSpPr>
        <p:spPr>
          <a:ln/>
        </p:spPr>
        <p:txBody>
          <a:bodyPr/>
          <a:lstStyle>
            <a:lvl1pPr>
              <a:defRPr/>
            </a:lvl1pPr>
          </a:lstStyle>
          <a:p>
            <a:pPr>
              <a:defRPr/>
            </a:pPr>
            <a:fld id="{147E4FF4-107E-440D-B6BB-B31D6ECB5B58}" type="slidenum">
              <a:rPr lang="en-GB" altLang="en-US"/>
              <a:pPr>
                <a:defRPr/>
              </a:pPr>
              <a:t>‹#›</a:t>
            </a:fld>
            <a:endParaRPr lang="en-GB" altLang="en-US"/>
          </a:p>
        </p:txBody>
      </p:sp>
    </p:spTree>
    <p:extLst>
      <p:ext uri="{BB962C8B-B14F-4D97-AF65-F5344CB8AC3E}">
        <p14:creationId xmlns:p14="http://schemas.microsoft.com/office/powerpoint/2010/main" val="27740041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92813" y="827088"/>
            <a:ext cx="1816100" cy="54054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827088"/>
            <a:ext cx="5300663" cy="54054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10"/>
          <p:cNvSpPr>
            <a:spLocks noGrp="1" noChangeArrowheads="1"/>
          </p:cNvSpPr>
          <p:nvPr>
            <p:ph type="dt" sz="half" idx="11"/>
          </p:nvPr>
        </p:nvSpPr>
        <p:spPr>
          <a:ln/>
        </p:spPr>
        <p:txBody>
          <a:bodyPr/>
          <a:lstStyle>
            <a:lvl1pPr>
              <a:defRPr/>
            </a:lvl1pPr>
          </a:lstStyle>
          <a:p>
            <a:pPr>
              <a:defRPr/>
            </a:pPr>
            <a:fld id="{81F7115C-7A33-4709-AB6F-D8E38FEC1606}" type="datetime5">
              <a:rPr lang="en-GB" altLang="en-US"/>
              <a:pPr>
                <a:defRPr/>
              </a:pPr>
              <a:t>12-Nov-18</a:t>
            </a:fld>
            <a:endParaRPr lang="en-GB" altLang="en-US"/>
          </a:p>
        </p:txBody>
      </p:sp>
      <p:sp>
        <p:nvSpPr>
          <p:cNvPr id="6" name="Rectangle 11"/>
          <p:cNvSpPr>
            <a:spLocks noGrp="1" noChangeArrowheads="1"/>
          </p:cNvSpPr>
          <p:nvPr>
            <p:ph type="sldNum" sz="quarter" idx="12"/>
          </p:nvPr>
        </p:nvSpPr>
        <p:spPr>
          <a:ln/>
        </p:spPr>
        <p:txBody>
          <a:bodyPr/>
          <a:lstStyle>
            <a:lvl1pPr>
              <a:defRPr/>
            </a:lvl1pPr>
          </a:lstStyle>
          <a:p>
            <a:pPr>
              <a:defRPr/>
            </a:pPr>
            <a:fld id="{6F10C30A-9262-407B-A721-B1914684E911}" type="slidenum">
              <a:rPr lang="en-GB" altLang="en-US"/>
              <a:pPr>
                <a:defRPr/>
              </a:pPr>
              <a:t>‹#›</a:t>
            </a:fld>
            <a:endParaRPr lang="en-GB" altLang="en-US"/>
          </a:p>
        </p:txBody>
      </p:sp>
    </p:spTree>
    <p:extLst>
      <p:ext uri="{BB962C8B-B14F-4D97-AF65-F5344CB8AC3E}">
        <p14:creationId xmlns:p14="http://schemas.microsoft.com/office/powerpoint/2010/main" val="174268600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E1F62C65-39E1-4B27-BACA-4E439B28D2AC}" type="datetime5">
              <a:rPr lang="en-GB" altLang="en-US"/>
              <a:pPr>
                <a:defRPr/>
              </a:pPr>
              <a:t>12-Nov-18</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53F2663E-6468-4715-B1B2-4E1F9F40CC49}" type="slidenum">
              <a:rPr lang="en-GB" altLang="en-US"/>
              <a:pPr>
                <a:defRPr/>
              </a:pPr>
              <a:t>‹#›</a:t>
            </a:fld>
            <a:endParaRPr lang="en-GB" altLang="en-US"/>
          </a:p>
        </p:txBody>
      </p:sp>
    </p:spTree>
    <p:extLst>
      <p:ext uri="{BB962C8B-B14F-4D97-AF65-F5344CB8AC3E}">
        <p14:creationId xmlns:p14="http://schemas.microsoft.com/office/powerpoint/2010/main" val="64396708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F44CE64D-B130-4269-8E89-1642E10BD61E}" type="datetime5">
              <a:rPr lang="en-GB" altLang="en-US"/>
              <a:pPr>
                <a:defRPr/>
              </a:pPr>
              <a:t>12-Nov-18</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EED98AE0-6E7F-4A34-BEF8-FB262245CC50}" type="slidenum">
              <a:rPr lang="en-GB" altLang="en-US"/>
              <a:pPr>
                <a:defRPr/>
              </a:pPr>
              <a:t>‹#›</a:t>
            </a:fld>
            <a:endParaRPr lang="en-GB" altLang="en-US"/>
          </a:p>
        </p:txBody>
      </p:sp>
    </p:spTree>
    <p:extLst>
      <p:ext uri="{BB962C8B-B14F-4D97-AF65-F5344CB8AC3E}">
        <p14:creationId xmlns:p14="http://schemas.microsoft.com/office/powerpoint/2010/main" val="969246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7E611864-3D1F-4ACF-B341-E926F5DCCABE}" type="datetime5">
              <a:rPr lang="en-GB" altLang="en-US"/>
              <a:pPr>
                <a:defRPr/>
              </a:pPr>
              <a:t>12-Nov-18</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04825FE0-C564-4C64-86CC-3E244CB59DEB}" type="slidenum">
              <a:rPr lang="en-GB" altLang="en-US"/>
              <a:pPr>
                <a:defRPr/>
              </a:pPr>
              <a:t>‹#›</a:t>
            </a:fld>
            <a:endParaRPr lang="en-GB" altLang="en-US"/>
          </a:p>
        </p:txBody>
      </p:sp>
    </p:spTree>
    <p:extLst>
      <p:ext uri="{BB962C8B-B14F-4D97-AF65-F5344CB8AC3E}">
        <p14:creationId xmlns:p14="http://schemas.microsoft.com/office/powerpoint/2010/main" val="410736698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1841500"/>
            <a:ext cx="3954463"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841500"/>
            <a:ext cx="3954462"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854ECB8A-B64D-405F-BD9E-54DFCDC0A62F}" type="datetime5">
              <a:rPr lang="en-GB" altLang="en-US"/>
              <a:pPr>
                <a:defRPr/>
              </a:pPr>
              <a:t>12-Nov-18</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F2AB3F83-EE5F-46DC-9569-A3E0B38C387B}" type="slidenum">
              <a:rPr lang="en-GB" altLang="en-US"/>
              <a:pPr>
                <a:defRPr/>
              </a:pPr>
              <a:t>‹#›</a:t>
            </a:fld>
            <a:endParaRPr lang="en-GB" altLang="en-US"/>
          </a:p>
        </p:txBody>
      </p:sp>
    </p:spTree>
    <p:extLst>
      <p:ext uri="{BB962C8B-B14F-4D97-AF65-F5344CB8AC3E}">
        <p14:creationId xmlns:p14="http://schemas.microsoft.com/office/powerpoint/2010/main" val="30249110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8" name="Rectangle 8"/>
          <p:cNvSpPr>
            <a:spLocks noGrp="1" noChangeArrowheads="1"/>
          </p:cNvSpPr>
          <p:nvPr>
            <p:ph type="dt" sz="half" idx="11"/>
          </p:nvPr>
        </p:nvSpPr>
        <p:spPr>
          <a:ln/>
        </p:spPr>
        <p:txBody>
          <a:bodyPr/>
          <a:lstStyle>
            <a:lvl1pPr>
              <a:defRPr/>
            </a:lvl1pPr>
          </a:lstStyle>
          <a:p>
            <a:pPr>
              <a:defRPr/>
            </a:pPr>
            <a:fld id="{519B21C7-90D4-4109-9D59-34CE8B53061D}" type="datetime5">
              <a:rPr lang="en-GB" altLang="en-US"/>
              <a:pPr>
                <a:defRPr/>
              </a:pPr>
              <a:t>12-Nov-18</a:t>
            </a:fld>
            <a:endParaRPr lang="en-GB" altLang="en-US"/>
          </a:p>
        </p:txBody>
      </p:sp>
      <p:sp>
        <p:nvSpPr>
          <p:cNvPr id="9" name="Rectangle 9"/>
          <p:cNvSpPr>
            <a:spLocks noGrp="1" noChangeArrowheads="1"/>
          </p:cNvSpPr>
          <p:nvPr>
            <p:ph type="sldNum" sz="quarter" idx="12"/>
          </p:nvPr>
        </p:nvSpPr>
        <p:spPr>
          <a:ln/>
        </p:spPr>
        <p:txBody>
          <a:bodyPr/>
          <a:lstStyle>
            <a:lvl1pPr>
              <a:defRPr/>
            </a:lvl1pPr>
          </a:lstStyle>
          <a:p>
            <a:pPr>
              <a:defRPr/>
            </a:pPr>
            <a:fld id="{26C9690A-30A9-40CD-972B-FAD40D846936}" type="slidenum">
              <a:rPr lang="en-GB" altLang="en-US"/>
              <a:pPr>
                <a:defRPr/>
              </a:pPr>
              <a:t>‹#›</a:t>
            </a:fld>
            <a:endParaRPr lang="en-GB" altLang="en-US"/>
          </a:p>
        </p:txBody>
      </p:sp>
    </p:spTree>
    <p:extLst>
      <p:ext uri="{BB962C8B-B14F-4D97-AF65-F5344CB8AC3E}">
        <p14:creationId xmlns:p14="http://schemas.microsoft.com/office/powerpoint/2010/main" val="328645230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4" name="Rectangle 8"/>
          <p:cNvSpPr>
            <a:spLocks noGrp="1" noChangeArrowheads="1"/>
          </p:cNvSpPr>
          <p:nvPr>
            <p:ph type="dt" sz="half" idx="11"/>
          </p:nvPr>
        </p:nvSpPr>
        <p:spPr>
          <a:ln/>
        </p:spPr>
        <p:txBody>
          <a:bodyPr/>
          <a:lstStyle>
            <a:lvl1pPr>
              <a:defRPr/>
            </a:lvl1pPr>
          </a:lstStyle>
          <a:p>
            <a:pPr>
              <a:defRPr/>
            </a:pPr>
            <a:fld id="{12507D62-2E0F-4659-9223-078400D8DB24}" type="datetime5">
              <a:rPr lang="en-GB" altLang="en-US"/>
              <a:pPr>
                <a:defRPr/>
              </a:pPr>
              <a:t>12-Nov-18</a:t>
            </a:fld>
            <a:endParaRPr lang="en-GB" altLang="en-US"/>
          </a:p>
        </p:txBody>
      </p:sp>
      <p:sp>
        <p:nvSpPr>
          <p:cNvPr id="5" name="Rectangle 9"/>
          <p:cNvSpPr>
            <a:spLocks noGrp="1" noChangeArrowheads="1"/>
          </p:cNvSpPr>
          <p:nvPr>
            <p:ph type="sldNum" sz="quarter" idx="12"/>
          </p:nvPr>
        </p:nvSpPr>
        <p:spPr>
          <a:ln/>
        </p:spPr>
        <p:txBody>
          <a:bodyPr/>
          <a:lstStyle>
            <a:lvl1pPr>
              <a:defRPr/>
            </a:lvl1pPr>
          </a:lstStyle>
          <a:p>
            <a:pPr>
              <a:defRPr/>
            </a:pPr>
            <a:fld id="{0AB20EE9-6B88-4E34-88DE-B9B20BBF592F}" type="slidenum">
              <a:rPr lang="en-GB" altLang="en-US"/>
              <a:pPr>
                <a:defRPr/>
              </a:pPr>
              <a:t>‹#›</a:t>
            </a:fld>
            <a:endParaRPr lang="en-GB" altLang="en-US"/>
          </a:p>
        </p:txBody>
      </p:sp>
    </p:spTree>
    <p:extLst>
      <p:ext uri="{BB962C8B-B14F-4D97-AF65-F5344CB8AC3E}">
        <p14:creationId xmlns:p14="http://schemas.microsoft.com/office/powerpoint/2010/main" val="3929294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1841500"/>
            <a:ext cx="3557588"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249738" y="1841500"/>
            <a:ext cx="3559175"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fld id="{5D60406B-C2AE-4243-B308-D9E9BD51AE8E}" type="datetime5">
              <a:rPr lang="en-GB" altLang="en-US"/>
              <a:pPr>
                <a:defRPr/>
              </a:pPr>
              <a:t>12-Nov-18</a:t>
            </a:fld>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GB" altLang="en-US"/>
              <a:t>Presentation Title: View &gt; Header &amp; Footer</a:t>
            </a:r>
          </a:p>
        </p:txBody>
      </p:sp>
      <p:sp>
        <p:nvSpPr>
          <p:cNvPr id="7" name="Rectangle 6"/>
          <p:cNvSpPr>
            <a:spLocks noGrp="1" noChangeArrowheads="1"/>
          </p:cNvSpPr>
          <p:nvPr>
            <p:ph type="sldNum" sz="quarter" idx="12"/>
          </p:nvPr>
        </p:nvSpPr>
        <p:spPr>
          <a:ln/>
        </p:spPr>
        <p:txBody>
          <a:bodyPr/>
          <a:lstStyle>
            <a:lvl1pPr>
              <a:defRPr/>
            </a:lvl1pPr>
          </a:lstStyle>
          <a:p>
            <a:pPr>
              <a:defRPr/>
            </a:pPr>
            <a:fld id="{8B1D86DA-34AB-477A-A514-65F95FA39552}" type="slidenum">
              <a:rPr lang="en-GB" altLang="en-US"/>
              <a:pPr>
                <a:defRPr/>
              </a:pPr>
              <a:t>‹#›</a:t>
            </a:fld>
            <a:endParaRPr lang="en-GB" altLang="en-US"/>
          </a:p>
        </p:txBody>
      </p:sp>
    </p:spTree>
    <p:extLst>
      <p:ext uri="{BB962C8B-B14F-4D97-AF65-F5344CB8AC3E}">
        <p14:creationId xmlns:p14="http://schemas.microsoft.com/office/powerpoint/2010/main" val="31274908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3" name="Rectangle 8"/>
          <p:cNvSpPr>
            <a:spLocks noGrp="1" noChangeArrowheads="1"/>
          </p:cNvSpPr>
          <p:nvPr>
            <p:ph type="dt" sz="half" idx="11"/>
          </p:nvPr>
        </p:nvSpPr>
        <p:spPr>
          <a:ln/>
        </p:spPr>
        <p:txBody>
          <a:bodyPr/>
          <a:lstStyle>
            <a:lvl1pPr>
              <a:defRPr/>
            </a:lvl1pPr>
          </a:lstStyle>
          <a:p>
            <a:pPr>
              <a:defRPr/>
            </a:pPr>
            <a:fld id="{16ACBF07-76A7-42DD-B419-0B89F19E17C6}" type="datetime5">
              <a:rPr lang="en-GB" altLang="en-US"/>
              <a:pPr>
                <a:defRPr/>
              </a:pPr>
              <a:t>12-Nov-18</a:t>
            </a:fld>
            <a:endParaRPr lang="en-GB" altLang="en-US"/>
          </a:p>
        </p:txBody>
      </p:sp>
      <p:sp>
        <p:nvSpPr>
          <p:cNvPr id="4" name="Rectangle 9"/>
          <p:cNvSpPr>
            <a:spLocks noGrp="1" noChangeArrowheads="1"/>
          </p:cNvSpPr>
          <p:nvPr>
            <p:ph type="sldNum" sz="quarter" idx="12"/>
          </p:nvPr>
        </p:nvSpPr>
        <p:spPr>
          <a:ln/>
        </p:spPr>
        <p:txBody>
          <a:bodyPr/>
          <a:lstStyle>
            <a:lvl1pPr>
              <a:defRPr/>
            </a:lvl1pPr>
          </a:lstStyle>
          <a:p>
            <a:pPr>
              <a:defRPr/>
            </a:pPr>
            <a:fld id="{906DAB1A-97F7-4041-A0D7-63B864020A5E}" type="slidenum">
              <a:rPr lang="en-GB" altLang="en-US"/>
              <a:pPr>
                <a:defRPr/>
              </a:pPr>
              <a:t>‹#›</a:t>
            </a:fld>
            <a:endParaRPr lang="en-GB" altLang="en-US"/>
          </a:p>
        </p:txBody>
      </p:sp>
    </p:spTree>
    <p:extLst>
      <p:ext uri="{BB962C8B-B14F-4D97-AF65-F5344CB8AC3E}">
        <p14:creationId xmlns:p14="http://schemas.microsoft.com/office/powerpoint/2010/main" val="23331290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45722E38-8FAC-4D14-961C-4C066D372BA9}" type="datetime5">
              <a:rPr lang="en-GB" altLang="en-US"/>
              <a:pPr>
                <a:defRPr/>
              </a:pPr>
              <a:t>12-Nov-18</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031116BB-F9F0-43DD-B96F-6430E1ABA23A}" type="slidenum">
              <a:rPr lang="en-GB" altLang="en-US"/>
              <a:pPr>
                <a:defRPr/>
              </a:pPr>
              <a:t>‹#›</a:t>
            </a:fld>
            <a:endParaRPr lang="en-GB" altLang="en-US"/>
          </a:p>
        </p:txBody>
      </p:sp>
    </p:spTree>
    <p:extLst>
      <p:ext uri="{BB962C8B-B14F-4D97-AF65-F5344CB8AC3E}">
        <p14:creationId xmlns:p14="http://schemas.microsoft.com/office/powerpoint/2010/main" val="260860835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EC69A62C-6728-4026-BF62-C3CF0E69D8F8}" type="datetime5">
              <a:rPr lang="en-GB" altLang="en-US"/>
              <a:pPr>
                <a:defRPr/>
              </a:pPr>
              <a:t>12-Nov-18</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FDB4C5EE-F944-45E3-AE44-D940CB5C7349}" type="slidenum">
              <a:rPr lang="en-GB" altLang="en-US"/>
              <a:pPr>
                <a:defRPr/>
              </a:pPr>
              <a:t>‹#›</a:t>
            </a:fld>
            <a:endParaRPr lang="en-GB" altLang="en-US"/>
          </a:p>
        </p:txBody>
      </p:sp>
    </p:spTree>
    <p:extLst>
      <p:ext uri="{BB962C8B-B14F-4D97-AF65-F5344CB8AC3E}">
        <p14:creationId xmlns:p14="http://schemas.microsoft.com/office/powerpoint/2010/main" val="416842709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9623C61F-2824-4F4D-BDD4-86F82BFFC9EA}" type="datetime5">
              <a:rPr lang="en-GB" altLang="en-US"/>
              <a:pPr>
                <a:defRPr/>
              </a:pPr>
              <a:t>12-Nov-18</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932F0553-2E37-453A-9E50-F90B466FCB89}" type="slidenum">
              <a:rPr lang="en-GB" altLang="en-US"/>
              <a:pPr>
                <a:defRPr/>
              </a:pPr>
              <a:t>‹#›</a:t>
            </a:fld>
            <a:endParaRPr lang="en-GB" altLang="en-US"/>
          </a:p>
        </p:txBody>
      </p:sp>
    </p:spTree>
    <p:extLst>
      <p:ext uri="{BB962C8B-B14F-4D97-AF65-F5344CB8AC3E}">
        <p14:creationId xmlns:p14="http://schemas.microsoft.com/office/powerpoint/2010/main" val="250759657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6538" y="827088"/>
            <a:ext cx="2014537" cy="54054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827088"/>
            <a:ext cx="5894388" cy="54054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0C383FD9-BE42-4524-BC44-43BA0B21D95C}" type="datetime5">
              <a:rPr lang="en-GB" altLang="en-US"/>
              <a:pPr>
                <a:defRPr/>
              </a:pPr>
              <a:t>12-Nov-18</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906FC77C-BDCF-42E1-96B8-536268603950}" type="slidenum">
              <a:rPr lang="en-GB" altLang="en-US"/>
              <a:pPr>
                <a:defRPr/>
              </a:pPr>
              <a:t>‹#›</a:t>
            </a:fld>
            <a:endParaRPr lang="en-GB" altLang="en-US"/>
          </a:p>
        </p:txBody>
      </p:sp>
    </p:spTree>
    <p:extLst>
      <p:ext uri="{BB962C8B-B14F-4D97-AF65-F5344CB8AC3E}">
        <p14:creationId xmlns:p14="http://schemas.microsoft.com/office/powerpoint/2010/main" val="93020175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9750" y="827088"/>
            <a:ext cx="7269163" cy="4318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539750" y="1841500"/>
            <a:ext cx="3954463"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841500"/>
            <a:ext cx="3954462" cy="43910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74ED03FF-270B-45C8-93BF-38F005306BFA}" type="datetime5">
              <a:rPr lang="en-GB" altLang="en-US"/>
              <a:pPr>
                <a:defRPr/>
              </a:pPr>
              <a:t>12-Nov-18</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0A16E14D-65E4-4EF4-9958-2B9E5A40BA3E}" type="slidenum">
              <a:rPr lang="en-GB" altLang="en-US"/>
              <a:pPr>
                <a:defRPr/>
              </a:pPr>
              <a:t>‹#›</a:t>
            </a:fld>
            <a:endParaRPr lang="en-GB" altLang="en-US"/>
          </a:p>
        </p:txBody>
      </p:sp>
    </p:spTree>
    <p:extLst>
      <p:ext uri="{BB962C8B-B14F-4D97-AF65-F5344CB8AC3E}">
        <p14:creationId xmlns:p14="http://schemas.microsoft.com/office/powerpoint/2010/main" val="308804633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AA040541-D64B-429A-A2D7-51DC9C937265}" type="datetime5">
              <a:rPr lang="en-GB" altLang="en-US"/>
              <a:pPr>
                <a:defRPr/>
              </a:pPr>
              <a:t>12-Nov-18</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BBBEEDCB-444A-4873-811B-B607EF5FA611}" type="slidenum">
              <a:rPr lang="en-GB" altLang="en-US"/>
              <a:pPr>
                <a:defRPr/>
              </a:pPr>
              <a:t>‹#›</a:t>
            </a:fld>
            <a:endParaRPr lang="en-GB" altLang="en-US"/>
          </a:p>
        </p:txBody>
      </p:sp>
    </p:spTree>
    <p:extLst>
      <p:ext uri="{BB962C8B-B14F-4D97-AF65-F5344CB8AC3E}">
        <p14:creationId xmlns:p14="http://schemas.microsoft.com/office/powerpoint/2010/main" val="124142575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DD237AFF-F9C4-4C94-A334-5E84EC60E1EA}" type="datetime5">
              <a:rPr lang="en-GB" altLang="en-US"/>
              <a:pPr>
                <a:defRPr/>
              </a:pPr>
              <a:t>12-Nov-18</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B2ADF47B-D057-4F29-9445-3FAD54A28DBE}" type="slidenum">
              <a:rPr lang="en-GB" altLang="en-US"/>
              <a:pPr>
                <a:defRPr/>
              </a:pPr>
              <a:t>‹#›</a:t>
            </a:fld>
            <a:endParaRPr lang="en-GB" altLang="en-US"/>
          </a:p>
        </p:txBody>
      </p:sp>
    </p:spTree>
    <p:extLst>
      <p:ext uri="{BB962C8B-B14F-4D97-AF65-F5344CB8AC3E}">
        <p14:creationId xmlns:p14="http://schemas.microsoft.com/office/powerpoint/2010/main" val="310894308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638C26D0-617D-4637-8F99-8720245A9979}" type="datetime5">
              <a:rPr lang="en-GB" altLang="en-US"/>
              <a:pPr>
                <a:defRPr/>
              </a:pPr>
              <a:t>12-Nov-18</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941BC2B5-2B13-485C-B45C-FD335C28A7B4}" type="slidenum">
              <a:rPr lang="en-GB" altLang="en-US"/>
              <a:pPr>
                <a:defRPr/>
              </a:pPr>
              <a:t>‹#›</a:t>
            </a:fld>
            <a:endParaRPr lang="en-GB" altLang="en-US"/>
          </a:p>
        </p:txBody>
      </p:sp>
    </p:spTree>
    <p:extLst>
      <p:ext uri="{BB962C8B-B14F-4D97-AF65-F5344CB8AC3E}">
        <p14:creationId xmlns:p14="http://schemas.microsoft.com/office/powerpoint/2010/main" val="379867593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41338" y="4318000"/>
            <a:ext cx="3557587" cy="1439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251325" y="4318000"/>
            <a:ext cx="3559175" cy="1439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D5884B5B-BEB2-43E3-8888-F5838227050E}" type="datetime5">
              <a:rPr lang="en-GB" altLang="en-US"/>
              <a:pPr>
                <a:defRPr/>
              </a:pPr>
              <a:t>12-Nov-18</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8ADE8F0A-525C-4D9A-B5E9-F568F28F0C86}" type="slidenum">
              <a:rPr lang="en-GB" altLang="en-US"/>
              <a:pPr>
                <a:defRPr/>
              </a:pPr>
              <a:t>‹#›</a:t>
            </a:fld>
            <a:endParaRPr lang="en-GB" altLang="en-US"/>
          </a:p>
        </p:txBody>
      </p:sp>
    </p:spTree>
    <p:extLst>
      <p:ext uri="{BB962C8B-B14F-4D97-AF65-F5344CB8AC3E}">
        <p14:creationId xmlns:p14="http://schemas.microsoft.com/office/powerpoint/2010/main" val="3036366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fld id="{7E0FE1BF-30AF-40D8-9ED2-949B1E82E6D7}" type="datetime5">
              <a:rPr lang="en-GB" altLang="en-US"/>
              <a:pPr>
                <a:defRPr/>
              </a:pPr>
              <a:t>12-Nov-18</a:t>
            </a:fld>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GB" altLang="en-US"/>
              <a:t>Presentation Title: View &gt; Header &amp; Footer</a:t>
            </a:r>
          </a:p>
        </p:txBody>
      </p:sp>
      <p:sp>
        <p:nvSpPr>
          <p:cNvPr id="9" name="Rectangle 6"/>
          <p:cNvSpPr>
            <a:spLocks noGrp="1" noChangeArrowheads="1"/>
          </p:cNvSpPr>
          <p:nvPr>
            <p:ph type="sldNum" sz="quarter" idx="12"/>
          </p:nvPr>
        </p:nvSpPr>
        <p:spPr>
          <a:ln/>
        </p:spPr>
        <p:txBody>
          <a:bodyPr/>
          <a:lstStyle>
            <a:lvl1pPr>
              <a:defRPr/>
            </a:lvl1pPr>
          </a:lstStyle>
          <a:p>
            <a:pPr>
              <a:defRPr/>
            </a:pPr>
            <a:fld id="{ACEE4085-ACED-4763-9792-A125F031DB71}" type="slidenum">
              <a:rPr lang="en-GB" altLang="en-US"/>
              <a:pPr>
                <a:defRPr/>
              </a:pPr>
              <a:t>‹#›</a:t>
            </a:fld>
            <a:endParaRPr lang="en-GB" altLang="en-US"/>
          </a:p>
        </p:txBody>
      </p:sp>
    </p:spTree>
    <p:extLst>
      <p:ext uri="{BB962C8B-B14F-4D97-AF65-F5344CB8AC3E}">
        <p14:creationId xmlns:p14="http://schemas.microsoft.com/office/powerpoint/2010/main" val="81916141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8" name="Rectangle 8"/>
          <p:cNvSpPr>
            <a:spLocks noGrp="1" noChangeArrowheads="1"/>
          </p:cNvSpPr>
          <p:nvPr>
            <p:ph type="dt" sz="half" idx="11"/>
          </p:nvPr>
        </p:nvSpPr>
        <p:spPr>
          <a:ln/>
        </p:spPr>
        <p:txBody>
          <a:bodyPr/>
          <a:lstStyle>
            <a:lvl1pPr>
              <a:defRPr/>
            </a:lvl1pPr>
          </a:lstStyle>
          <a:p>
            <a:pPr>
              <a:defRPr/>
            </a:pPr>
            <a:fld id="{4E157D01-9593-41DB-8839-4B46CB8B5653}" type="datetime5">
              <a:rPr lang="en-GB" altLang="en-US"/>
              <a:pPr>
                <a:defRPr/>
              </a:pPr>
              <a:t>12-Nov-18</a:t>
            </a:fld>
            <a:endParaRPr lang="en-GB" altLang="en-US"/>
          </a:p>
        </p:txBody>
      </p:sp>
      <p:sp>
        <p:nvSpPr>
          <p:cNvPr id="9" name="Rectangle 9"/>
          <p:cNvSpPr>
            <a:spLocks noGrp="1" noChangeArrowheads="1"/>
          </p:cNvSpPr>
          <p:nvPr>
            <p:ph type="sldNum" sz="quarter" idx="12"/>
          </p:nvPr>
        </p:nvSpPr>
        <p:spPr>
          <a:ln/>
        </p:spPr>
        <p:txBody>
          <a:bodyPr/>
          <a:lstStyle>
            <a:lvl1pPr>
              <a:defRPr/>
            </a:lvl1pPr>
          </a:lstStyle>
          <a:p>
            <a:pPr>
              <a:defRPr/>
            </a:pPr>
            <a:fld id="{F6F41769-AE9C-4A7F-86FC-6B6FE63A714A}" type="slidenum">
              <a:rPr lang="en-GB" altLang="en-US"/>
              <a:pPr>
                <a:defRPr/>
              </a:pPr>
              <a:t>‹#›</a:t>
            </a:fld>
            <a:endParaRPr lang="en-GB" altLang="en-US"/>
          </a:p>
        </p:txBody>
      </p:sp>
    </p:spTree>
    <p:extLst>
      <p:ext uri="{BB962C8B-B14F-4D97-AF65-F5344CB8AC3E}">
        <p14:creationId xmlns:p14="http://schemas.microsoft.com/office/powerpoint/2010/main" val="274677522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4" name="Rectangle 8"/>
          <p:cNvSpPr>
            <a:spLocks noGrp="1" noChangeArrowheads="1"/>
          </p:cNvSpPr>
          <p:nvPr>
            <p:ph type="dt" sz="half" idx="11"/>
          </p:nvPr>
        </p:nvSpPr>
        <p:spPr>
          <a:ln/>
        </p:spPr>
        <p:txBody>
          <a:bodyPr/>
          <a:lstStyle>
            <a:lvl1pPr>
              <a:defRPr/>
            </a:lvl1pPr>
          </a:lstStyle>
          <a:p>
            <a:pPr>
              <a:defRPr/>
            </a:pPr>
            <a:fld id="{095E4F34-0A71-47D3-A00C-34B9CA317EFD}" type="datetime5">
              <a:rPr lang="en-GB" altLang="en-US"/>
              <a:pPr>
                <a:defRPr/>
              </a:pPr>
              <a:t>12-Nov-18</a:t>
            </a:fld>
            <a:endParaRPr lang="en-GB" altLang="en-US"/>
          </a:p>
        </p:txBody>
      </p:sp>
      <p:sp>
        <p:nvSpPr>
          <p:cNvPr id="5" name="Rectangle 9"/>
          <p:cNvSpPr>
            <a:spLocks noGrp="1" noChangeArrowheads="1"/>
          </p:cNvSpPr>
          <p:nvPr>
            <p:ph type="sldNum" sz="quarter" idx="12"/>
          </p:nvPr>
        </p:nvSpPr>
        <p:spPr>
          <a:ln/>
        </p:spPr>
        <p:txBody>
          <a:bodyPr/>
          <a:lstStyle>
            <a:lvl1pPr>
              <a:defRPr/>
            </a:lvl1pPr>
          </a:lstStyle>
          <a:p>
            <a:pPr>
              <a:defRPr/>
            </a:pPr>
            <a:fld id="{7D7FA90B-B286-422E-9862-BA87D9805570}" type="slidenum">
              <a:rPr lang="en-GB" altLang="en-US"/>
              <a:pPr>
                <a:defRPr/>
              </a:pPr>
              <a:t>‹#›</a:t>
            </a:fld>
            <a:endParaRPr lang="en-GB" altLang="en-US"/>
          </a:p>
        </p:txBody>
      </p:sp>
    </p:spTree>
    <p:extLst>
      <p:ext uri="{BB962C8B-B14F-4D97-AF65-F5344CB8AC3E}">
        <p14:creationId xmlns:p14="http://schemas.microsoft.com/office/powerpoint/2010/main" val="273586412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3" name="Rectangle 8"/>
          <p:cNvSpPr>
            <a:spLocks noGrp="1" noChangeArrowheads="1"/>
          </p:cNvSpPr>
          <p:nvPr>
            <p:ph type="dt" sz="half" idx="11"/>
          </p:nvPr>
        </p:nvSpPr>
        <p:spPr>
          <a:ln/>
        </p:spPr>
        <p:txBody>
          <a:bodyPr/>
          <a:lstStyle>
            <a:lvl1pPr>
              <a:defRPr/>
            </a:lvl1pPr>
          </a:lstStyle>
          <a:p>
            <a:pPr>
              <a:defRPr/>
            </a:pPr>
            <a:fld id="{BF28064B-8430-4BD5-8631-719A2BE7EDA6}" type="datetime5">
              <a:rPr lang="en-GB" altLang="en-US"/>
              <a:pPr>
                <a:defRPr/>
              </a:pPr>
              <a:t>12-Nov-18</a:t>
            </a:fld>
            <a:endParaRPr lang="en-GB" altLang="en-US"/>
          </a:p>
        </p:txBody>
      </p:sp>
      <p:sp>
        <p:nvSpPr>
          <p:cNvPr id="4" name="Rectangle 9"/>
          <p:cNvSpPr>
            <a:spLocks noGrp="1" noChangeArrowheads="1"/>
          </p:cNvSpPr>
          <p:nvPr>
            <p:ph type="sldNum" sz="quarter" idx="12"/>
          </p:nvPr>
        </p:nvSpPr>
        <p:spPr>
          <a:ln/>
        </p:spPr>
        <p:txBody>
          <a:bodyPr/>
          <a:lstStyle>
            <a:lvl1pPr>
              <a:defRPr/>
            </a:lvl1pPr>
          </a:lstStyle>
          <a:p>
            <a:pPr>
              <a:defRPr/>
            </a:pPr>
            <a:fld id="{276730F6-157D-4544-8971-5FE50F6F8505}" type="slidenum">
              <a:rPr lang="en-GB" altLang="en-US"/>
              <a:pPr>
                <a:defRPr/>
              </a:pPr>
              <a:t>‹#›</a:t>
            </a:fld>
            <a:endParaRPr lang="en-GB" altLang="en-US"/>
          </a:p>
        </p:txBody>
      </p:sp>
    </p:spTree>
    <p:extLst>
      <p:ext uri="{BB962C8B-B14F-4D97-AF65-F5344CB8AC3E}">
        <p14:creationId xmlns:p14="http://schemas.microsoft.com/office/powerpoint/2010/main" val="219783077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9AB680DF-782E-4E0D-9C2A-2C4D04A0F416}" type="datetime5">
              <a:rPr lang="en-GB" altLang="en-US"/>
              <a:pPr>
                <a:defRPr/>
              </a:pPr>
              <a:t>12-Nov-18</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45BE2A3D-22F9-4962-87DB-5E9D513F65A7}" type="slidenum">
              <a:rPr lang="en-GB" altLang="en-US"/>
              <a:pPr>
                <a:defRPr/>
              </a:pPr>
              <a:t>‹#›</a:t>
            </a:fld>
            <a:endParaRPr lang="en-GB" altLang="en-US"/>
          </a:p>
        </p:txBody>
      </p:sp>
    </p:spTree>
    <p:extLst>
      <p:ext uri="{BB962C8B-B14F-4D97-AF65-F5344CB8AC3E}">
        <p14:creationId xmlns:p14="http://schemas.microsoft.com/office/powerpoint/2010/main" val="66852544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ECA406B0-4301-4271-8CBA-3E8B5C0F02A2}" type="datetime5">
              <a:rPr lang="en-GB" altLang="en-US"/>
              <a:pPr>
                <a:defRPr/>
              </a:pPr>
              <a:t>12-Nov-18</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9B5AE9B4-BBF9-440E-9440-E2F67D110F67}" type="slidenum">
              <a:rPr lang="en-GB" altLang="en-US"/>
              <a:pPr>
                <a:defRPr/>
              </a:pPr>
              <a:t>‹#›</a:t>
            </a:fld>
            <a:endParaRPr lang="en-GB" altLang="en-US"/>
          </a:p>
        </p:txBody>
      </p:sp>
    </p:spTree>
    <p:extLst>
      <p:ext uri="{BB962C8B-B14F-4D97-AF65-F5344CB8AC3E}">
        <p14:creationId xmlns:p14="http://schemas.microsoft.com/office/powerpoint/2010/main" val="76158060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A090B6CF-95CC-493E-9767-635AA34C5A68}" type="datetime5">
              <a:rPr lang="en-GB" altLang="en-US"/>
              <a:pPr>
                <a:defRPr/>
              </a:pPr>
              <a:t>12-Nov-18</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F01730A4-0035-4C6C-B44D-33384A48A7A1}" type="slidenum">
              <a:rPr lang="en-GB" altLang="en-US"/>
              <a:pPr>
                <a:defRPr/>
              </a:pPr>
              <a:t>‹#›</a:t>
            </a:fld>
            <a:endParaRPr lang="en-GB" altLang="en-US"/>
          </a:p>
        </p:txBody>
      </p:sp>
    </p:spTree>
    <p:extLst>
      <p:ext uri="{BB962C8B-B14F-4D97-AF65-F5344CB8AC3E}">
        <p14:creationId xmlns:p14="http://schemas.microsoft.com/office/powerpoint/2010/main" val="52467668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92813" y="2997200"/>
            <a:ext cx="1817687" cy="27606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2997200"/>
            <a:ext cx="5300663" cy="27606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49596178-B2C4-46A8-B012-1FF90291DCB6}" type="datetime5">
              <a:rPr lang="en-GB" altLang="en-US"/>
              <a:pPr>
                <a:defRPr/>
              </a:pPr>
              <a:t>12-Nov-18</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796477C0-4C2F-4676-8D52-580A208407BF}" type="slidenum">
              <a:rPr lang="en-GB" altLang="en-US"/>
              <a:pPr>
                <a:defRPr/>
              </a:pPr>
              <a:t>‹#›</a:t>
            </a:fld>
            <a:endParaRPr lang="en-GB" altLang="en-US"/>
          </a:p>
        </p:txBody>
      </p:sp>
    </p:spTree>
    <p:extLst>
      <p:ext uri="{BB962C8B-B14F-4D97-AF65-F5344CB8AC3E}">
        <p14:creationId xmlns:p14="http://schemas.microsoft.com/office/powerpoint/2010/main" val="301200016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9"/>
          <p:cNvSpPr>
            <a:spLocks noGrp="1" noChangeArrowheads="1"/>
          </p:cNvSpPr>
          <p:nvPr>
            <p:ph type="dt" sz="half" idx="11"/>
          </p:nvPr>
        </p:nvSpPr>
        <p:spPr>
          <a:ln/>
        </p:spPr>
        <p:txBody>
          <a:bodyPr/>
          <a:lstStyle>
            <a:lvl1pPr>
              <a:defRPr/>
            </a:lvl1pPr>
          </a:lstStyle>
          <a:p>
            <a:pPr>
              <a:defRPr/>
            </a:pPr>
            <a:fld id="{26BB37D1-B526-4A12-B522-9ACF850D66D3}" type="datetime5">
              <a:rPr lang="en-GB" altLang="en-US"/>
              <a:pPr>
                <a:defRPr/>
              </a:pPr>
              <a:t>12-Nov-18</a:t>
            </a:fld>
            <a:endParaRPr lang="en-GB" altLang="en-US"/>
          </a:p>
        </p:txBody>
      </p:sp>
      <p:sp>
        <p:nvSpPr>
          <p:cNvPr id="6" name="Rectangle 10"/>
          <p:cNvSpPr>
            <a:spLocks noGrp="1" noChangeArrowheads="1"/>
          </p:cNvSpPr>
          <p:nvPr>
            <p:ph type="sldNum" sz="quarter" idx="12"/>
          </p:nvPr>
        </p:nvSpPr>
        <p:spPr>
          <a:ln/>
        </p:spPr>
        <p:txBody>
          <a:bodyPr/>
          <a:lstStyle>
            <a:lvl1pPr>
              <a:defRPr/>
            </a:lvl1pPr>
          </a:lstStyle>
          <a:p>
            <a:pPr>
              <a:defRPr/>
            </a:pPr>
            <a:fld id="{1683C167-7FFE-4F44-A8D7-9F4B01FAD421}" type="slidenum">
              <a:rPr lang="en-GB" altLang="en-US"/>
              <a:pPr>
                <a:defRPr/>
              </a:pPr>
              <a:t>‹#›</a:t>
            </a:fld>
            <a:endParaRPr lang="en-GB" altLang="en-US"/>
          </a:p>
        </p:txBody>
      </p:sp>
    </p:spTree>
    <p:extLst>
      <p:ext uri="{BB962C8B-B14F-4D97-AF65-F5344CB8AC3E}">
        <p14:creationId xmlns:p14="http://schemas.microsoft.com/office/powerpoint/2010/main" val="946149297"/>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9"/>
          <p:cNvSpPr>
            <a:spLocks noGrp="1" noChangeArrowheads="1"/>
          </p:cNvSpPr>
          <p:nvPr>
            <p:ph type="dt" sz="half" idx="11"/>
          </p:nvPr>
        </p:nvSpPr>
        <p:spPr>
          <a:ln/>
        </p:spPr>
        <p:txBody>
          <a:bodyPr/>
          <a:lstStyle>
            <a:lvl1pPr>
              <a:defRPr/>
            </a:lvl1pPr>
          </a:lstStyle>
          <a:p>
            <a:pPr>
              <a:defRPr/>
            </a:pPr>
            <a:fld id="{BF94E182-0736-4C90-B644-72F50D7AD7EA}" type="datetime5">
              <a:rPr lang="en-GB" altLang="en-US"/>
              <a:pPr>
                <a:defRPr/>
              </a:pPr>
              <a:t>12-Nov-18</a:t>
            </a:fld>
            <a:endParaRPr lang="en-GB" altLang="en-US"/>
          </a:p>
        </p:txBody>
      </p:sp>
      <p:sp>
        <p:nvSpPr>
          <p:cNvPr id="6" name="Rectangle 10"/>
          <p:cNvSpPr>
            <a:spLocks noGrp="1" noChangeArrowheads="1"/>
          </p:cNvSpPr>
          <p:nvPr>
            <p:ph type="sldNum" sz="quarter" idx="12"/>
          </p:nvPr>
        </p:nvSpPr>
        <p:spPr>
          <a:ln/>
        </p:spPr>
        <p:txBody>
          <a:bodyPr/>
          <a:lstStyle>
            <a:lvl1pPr>
              <a:defRPr/>
            </a:lvl1pPr>
          </a:lstStyle>
          <a:p>
            <a:pPr>
              <a:defRPr/>
            </a:pPr>
            <a:fld id="{B59C5A7D-3FD6-48AB-9EA1-2620497A3144}" type="slidenum">
              <a:rPr lang="en-GB" altLang="en-US"/>
              <a:pPr>
                <a:defRPr/>
              </a:pPr>
              <a:t>‹#›</a:t>
            </a:fld>
            <a:endParaRPr lang="en-GB" altLang="en-US"/>
          </a:p>
        </p:txBody>
      </p:sp>
    </p:spTree>
    <p:extLst>
      <p:ext uri="{BB962C8B-B14F-4D97-AF65-F5344CB8AC3E}">
        <p14:creationId xmlns:p14="http://schemas.microsoft.com/office/powerpoint/2010/main" val="101532494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9"/>
          <p:cNvSpPr>
            <a:spLocks noGrp="1" noChangeArrowheads="1"/>
          </p:cNvSpPr>
          <p:nvPr>
            <p:ph type="dt" sz="half" idx="11"/>
          </p:nvPr>
        </p:nvSpPr>
        <p:spPr>
          <a:ln/>
        </p:spPr>
        <p:txBody>
          <a:bodyPr/>
          <a:lstStyle>
            <a:lvl1pPr>
              <a:defRPr/>
            </a:lvl1pPr>
          </a:lstStyle>
          <a:p>
            <a:pPr>
              <a:defRPr/>
            </a:pPr>
            <a:fld id="{997E5E44-892B-4624-9162-AA4ABE1B5D45}" type="datetime5">
              <a:rPr lang="en-GB" altLang="en-US"/>
              <a:pPr>
                <a:defRPr/>
              </a:pPr>
              <a:t>12-Nov-18</a:t>
            </a:fld>
            <a:endParaRPr lang="en-GB" altLang="en-US"/>
          </a:p>
        </p:txBody>
      </p:sp>
      <p:sp>
        <p:nvSpPr>
          <p:cNvPr id="6" name="Rectangle 10"/>
          <p:cNvSpPr>
            <a:spLocks noGrp="1" noChangeArrowheads="1"/>
          </p:cNvSpPr>
          <p:nvPr>
            <p:ph type="sldNum" sz="quarter" idx="12"/>
          </p:nvPr>
        </p:nvSpPr>
        <p:spPr>
          <a:ln/>
        </p:spPr>
        <p:txBody>
          <a:bodyPr/>
          <a:lstStyle>
            <a:lvl1pPr>
              <a:defRPr/>
            </a:lvl1pPr>
          </a:lstStyle>
          <a:p>
            <a:pPr>
              <a:defRPr/>
            </a:pPr>
            <a:fld id="{E249E655-BD39-4C9D-804F-E4CFABA123FB}" type="slidenum">
              <a:rPr lang="en-GB" altLang="en-US"/>
              <a:pPr>
                <a:defRPr/>
              </a:pPr>
              <a:t>‹#›</a:t>
            </a:fld>
            <a:endParaRPr lang="en-GB" altLang="en-US"/>
          </a:p>
        </p:txBody>
      </p:sp>
    </p:spTree>
    <p:extLst>
      <p:ext uri="{BB962C8B-B14F-4D97-AF65-F5344CB8AC3E}">
        <p14:creationId xmlns:p14="http://schemas.microsoft.com/office/powerpoint/2010/main" val="1351111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fld id="{A7522AF9-5BA0-41D7-BEA7-2573FC502734}" type="datetime5">
              <a:rPr lang="en-GB" altLang="en-US"/>
              <a:pPr>
                <a:defRPr/>
              </a:pPr>
              <a:t>12-Nov-18</a:t>
            </a:fld>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GB" altLang="en-US"/>
              <a:t>Presentation Title: View &gt; Header &amp; Footer</a:t>
            </a:r>
          </a:p>
        </p:txBody>
      </p:sp>
      <p:sp>
        <p:nvSpPr>
          <p:cNvPr id="5" name="Rectangle 6"/>
          <p:cNvSpPr>
            <a:spLocks noGrp="1" noChangeArrowheads="1"/>
          </p:cNvSpPr>
          <p:nvPr>
            <p:ph type="sldNum" sz="quarter" idx="12"/>
          </p:nvPr>
        </p:nvSpPr>
        <p:spPr>
          <a:ln/>
        </p:spPr>
        <p:txBody>
          <a:bodyPr/>
          <a:lstStyle>
            <a:lvl1pPr>
              <a:defRPr/>
            </a:lvl1pPr>
          </a:lstStyle>
          <a:p>
            <a:pPr>
              <a:defRPr/>
            </a:pPr>
            <a:fld id="{A5A6E903-73B4-4D28-AD15-971C8F595890}" type="slidenum">
              <a:rPr lang="en-GB" altLang="en-US"/>
              <a:pPr>
                <a:defRPr/>
              </a:pPr>
              <a:t>‹#›</a:t>
            </a:fld>
            <a:endParaRPr lang="en-GB" altLang="en-US"/>
          </a:p>
        </p:txBody>
      </p:sp>
    </p:spTree>
    <p:extLst>
      <p:ext uri="{BB962C8B-B14F-4D97-AF65-F5344CB8AC3E}">
        <p14:creationId xmlns:p14="http://schemas.microsoft.com/office/powerpoint/2010/main" val="3144563086"/>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9750" y="4318000"/>
            <a:ext cx="3557588" cy="1439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249738" y="4318000"/>
            <a:ext cx="3559175" cy="14398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9"/>
          <p:cNvSpPr>
            <a:spLocks noGrp="1" noChangeArrowheads="1"/>
          </p:cNvSpPr>
          <p:nvPr>
            <p:ph type="dt" sz="half" idx="11"/>
          </p:nvPr>
        </p:nvSpPr>
        <p:spPr>
          <a:ln/>
        </p:spPr>
        <p:txBody>
          <a:bodyPr/>
          <a:lstStyle>
            <a:lvl1pPr>
              <a:defRPr/>
            </a:lvl1pPr>
          </a:lstStyle>
          <a:p>
            <a:pPr>
              <a:defRPr/>
            </a:pPr>
            <a:fld id="{14DED269-531F-46EF-ADF5-668B538D50ED}" type="datetime5">
              <a:rPr lang="en-GB" altLang="en-US"/>
              <a:pPr>
                <a:defRPr/>
              </a:pPr>
              <a:t>12-Nov-18</a:t>
            </a:fld>
            <a:endParaRPr lang="en-GB" altLang="en-US"/>
          </a:p>
        </p:txBody>
      </p:sp>
      <p:sp>
        <p:nvSpPr>
          <p:cNvPr id="7" name="Rectangle 10"/>
          <p:cNvSpPr>
            <a:spLocks noGrp="1" noChangeArrowheads="1"/>
          </p:cNvSpPr>
          <p:nvPr>
            <p:ph type="sldNum" sz="quarter" idx="12"/>
          </p:nvPr>
        </p:nvSpPr>
        <p:spPr>
          <a:ln/>
        </p:spPr>
        <p:txBody>
          <a:bodyPr/>
          <a:lstStyle>
            <a:lvl1pPr>
              <a:defRPr/>
            </a:lvl1pPr>
          </a:lstStyle>
          <a:p>
            <a:pPr>
              <a:defRPr/>
            </a:pPr>
            <a:fld id="{6E4066BB-E1B6-4D6A-8219-D5F00293222E}" type="slidenum">
              <a:rPr lang="en-GB" altLang="en-US"/>
              <a:pPr>
                <a:defRPr/>
              </a:pPr>
              <a:t>‹#›</a:t>
            </a:fld>
            <a:endParaRPr lang="en-GB" altLang="en-US"/>
          </a:p>
        </p:txBody>
      </p:sp>
    </p:spTree>
    <p:extLst>
      <p:ext uri="{BB962C8B-B14F-4D97-AF65-F5344CB8AC3E}">
        <p14:creationId xmlns:p14="http://schemas.microsoft.com/office/powerpoint/2010/main" val="379961876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8" name="Rectangle 9"/>
          <p:cNvSpPr>
            <a:spLocks noGrp="1" noChangeArrowheads="1"/>
          </p:cNvSpPr>
          <p:nvPr>
            <p:ph type="dt" sz="half" idx="11"/>
          </p:nvPr>
        </p:nvSpPr>
        <p:spPr>
          <a:ln/>
        </p:spPr>
        <p:txBody>
          <a:bodyPr/>
          <a:lstStyle>
            <a:lvl1pPr>
              <a:defRPr/>
            </a:lvl1pPr>
          </a:lstStyle>
          <a:p>
            <a:pPr>
              <a:defRPr/>
            </a:pPr>
            <a:fld id="{239B6EC9-FFB2-4844-B405-8661D25A9B02}" type="datetime5">
              <a:rPr lang="en-GB" altLang="en-US"/>
              <a:pPr>
                <a:defRPr/>
              </a:pPr>
              <a:t>12-Nov-18</a:t>
            </a:fld>
            <a:endParaRPr lang="en-GB" altLang="en-US"/>
          </a:p>
        </p:txBody>
      </p:sp>
      <p:sp>
        <p:nvSpPr>
          <p:cNvPr id="9" name="Rectangle 10"/>
          <p:cNvSpPr>
            <a:spLocks noGrp="1" noChangeArrowheads="1"/>
          </p:cNvSpPr>
          <p:nvPr>
            <p:ph type="sldNum" sz="quarter" idx="12"/>
          </p:nvPr>
        </p:nvSpPr>
        <p:spPr>
          <a:ln/>
        </p:spPr>
        <p:txBody>
          <a:bodyPr/>
          <a:lstStyle>
            <a:lvl1pPr>
              <a:defRPr/>
            </a:lvl1pPr>
          </a:lstStyle>
          <a:p>
            <a:pPr>
              <a:defRPr/>
            </a:pPr>
            <a:fld id="{1BD4F2E6-4DA9-4B81-87C0-6CFE1B3E7703}" type="slidenum">
              <a:rPr lang="en-GB" altLang="en-US"/>
              <a:pPr>
                <a:defRPr/>
              </a:pPr>
              <a:t>‹#›</a:t>
            </a:fld>
            <a:endParaRPr lang="en-GB" altLang="en-US"/>
          </a:p>
        </p:txBody>
      </p:sp>
    </p:spTree>
    <p:extLst>
      <p:ext uri="{BB962C8B-B14F-4D97-AF65-F5344CB8AC3E}">
        <p14:creationId xmlns:p14="http://schemas.microsoft.com/office/powerpoint/2010/main" val="268096330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4" name="Rectangle 9"/>
          <p:cNvSpPr>
            <a:spLocks noGrp="1" noChangeArrowheads="1"/>
          </p:cNvSpPr>
          <p:nvPr>
            <p:ph type="dt" sz="half" idx="11"/>
          </p:nvPr>
        </p:nvSpPr>
        <p:spPr>
          <a:ln/>
        </p:spPr>
        <p:txBody>
          <a:bodyPr/>
          <a:lstStyle>
            <a:lvl1pPr>
              <a:defRPr/>
            </a:lvl1pPr>
          </a:lstStyle>
          <a:p>
            <a:pPr>
              <a:defRPr/>
            </a:pPr>
            <a:fld id="{C412CDD2-7795-41F7-BED0-896539BC2D16}" type="datetime5">
              <a:rPr lang="en-GB" altLang="en-US"/>
              <a:pPr>
                <a:defRPr/>
              </a:pPr>
              <a:t>12-Nov-18</a:t>
            </a:fld>
            <a:endParaRPr lang="en-GB" altLang="en-US"/>
          </a:p>
        </p:txBody>
      </p:sp>
      <p:sp>
        <p:nvSpPr>
          <p:cNvPr id="5" name="Rectangle 10"/>
          <p:cNvSpPr>
            <a:spLocks noGrp="1" noChangeArrowheads="1"/>
          </p:cNvSpPr>
          <p:nvPr>
            <p:ph type="sldNum" sz="quarter" idx="12"/>
          </p:nvPr>
        </p:nvSpPr>
        <p:spPr>
          <a:ln/>
        </p:spPr>
        <p:txBody>
          <a:bodyPr/>
          <a:lstStyle>
            <a:lvl1pPr>
              <a:defRPr/>
            </a:lvl1pPr>
          </a:lstStyle>
          <a:p>
            <a:pPr>
              <a:defRPr/>
            </a:pPr>
            <a:fld id="{707EC915-3581-4E6C-9FEF-412F7F5F0524}" type="slidenum">
              <a:rPr lang="en-GB" altLang="en-US"/>
              <a:pPr>
                <a:defRPr/>
              </a:pPr>
              <a:t>‹#›</a:t>
            </a:fld>
            <a:endParaRPr lang="en-GB" altLang="en-US"/>
          </a:p>
        </p:txBody>
      </p:sp>
    </p:spTree>
    <p:extLst>
      <p:ext uri="{BB962C8B-B14F-4D97-AF65-F5344CB8AC3E}">
        <p14:creationId xmlns:p14="http://schemas.microsoft.com/office/powerpoint/2010/main" val="1343780836"/>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3" name="Rectangle 9"/>
          <p:cNvSpPr>
            <a:spLocks noGrp="1" noChangeArrowheads="1"/>
          </p:cNvSpPr>
          <p:nvPr>
            <p:ph type="dt" sz="half" idx="11"/>
          </p:nvPr>
        </p:nvSpPr>
        <p:spPr>
          <a:ln/>
        </p:spPr>
        <p:txBody>
          <a:bodyPr/>
          <a:lstStyle>
            <a:lvl1pPr>
              <a:defRPr/>
            </a:lvl1pPr>
          </a:lstStyle>
          <a:p>
            <a:pPr>
              <a:defRPr/>
            </a:pPr>
            <a:fld id="{85049B07-8CE6-4BB9-A676-AE2DFF8DFEB5}" type="datetime5">
              <a:rPr lang="en-GB" altLang="en-US"/>
              <a:pPr>
                <a:defRPr/>
              </a:pPr>
              <a:t>12-Nov-18</a:t>
            </a:fld>
            <a:endParaRPr lang="en-GB" altLang="en-US"/>
          </a:p>
        </p:txBody>
      </p:sp>
      <p:sp>
        <p:nvSpPr>
          <p:cNvPr id="4" name="Rectangle 10"/>
          <p:cNvSpPr>
            <a:spLocks noGrp="1" noChangeArrowheads="1"/>
          </p:cNvSpPr>
          <p:nvPr>
            <p:ph type="sldNum" sz="quarter" idx="12"/>
          </p:nvPr>
        </p:nvSpPr>
        <p:spPr>
          <a:ln/>
        </p:spPr>
        <p:txBody>
          <a:bodyPr/>
          <a:lstStyle>
            <a:lvl1pPr>
              <a:defRPr/>
            </a:lvl1pPr>
          </a:lstStyle>
          <a:p>
            <a:pPr>
              <a:defRPr/>
            </a:pPr>
            <a:fld id="{47579FAB-2793-47B6-AED6-0BBED39DB0B2}" type="slidenum">
              <a:rPr lang="en-GB" altLang="en-US"/>
              <a:pPr>
                <a:defRPr/>
              </a:pPr>
              <a:t>‹#›</a:t>
            </a:fld>
            <a:endParaRPr lang="en-GB" altLang="en-US"/>
          </a:p>
        </p:txBody>
      </p:sp>
    </p:spTree>
    <p:extLst>
      <p:ext uri="{BB962C8B-B14F-4D97-AF65-F5344CB8AC3E}">
        <p14:creationId xmlns:p14="http://schemas.microsoft.com/office/powerpoint/2010/main" val="302123260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9"/>
          <p:cNvSpPr>
            <a:spLocks noGrp="1" noChangeArrowheads="1"/>
          </p:cNvSpPr>
          <p:nvPr>
            <p:ph type="dt" sz="half" idx="11"/>
          </p:nvPr>
        </p:nvSpPr>
        <p:spPr>
          <a:ln/>
        </p:spPr>
        <p:txBody>
          <a:bodyPr/>
          <a:lstStyle>
            <a:lvl1pPr>
              <a:defRPr/>
            </a:lvl1pPr>
          </a:lstStyle>
          <a:p>
            <a:pPr>
              <a:defRPr/>
            </a:pPr>
            <a:fld id="{DF0A53BC-E0BB-4024-B340-836D966FBE42}" type="datetime5">
              <a:rPr lang="en-GB" altLang="en-US"/>
              <a:pPr>
                <a:defRPr/>
              </a:pPr>
              <a:t>12-Nov-18</a:t>
            </a:fld>
            <a:endParaRPr lang="en-GB" altLang="en-US"/>
          </a:p>
        </p:txBody>
      </p:sp>
      <p:sp>
        <p:nvSpPr>
          <p:cNvPr id="7" name="Rectangle 10"/>
          <p:cNvSpPr>
            <a:spLocks noGrp="1" noChangeArrowheads="1"/>
          </p:cNvSpPr>
          <p:nvPr>
            <p:ph type="sldNum" sz="quarter" idx="12"/>
          </p:nvPr>
        </p:nvSpPr>
        <p:spPr>
          <a:ln/>
        </p:spPr>
        <p:txBody>
          <a:bodyPr/>
          <a:lstStyle>
            <a:lvl1pPr>
              <a:defRPr/>
            </a:lvl1pPr>
          </a:lstStyle>
          <a:p>
            <a:pPr>
              <a:defRPr/>
            </a:pPr>
            <a:fld id="{6B3FCEF5-9C56-429C-BD03-F3EEC52B50F4}" type="slidenum">
              <a:rPr lang="en-GB" altLang="en-US"/>
              <a:pPr>
                <a:defRPr/>
              </a:pPr>
              <a:t>‹#›</a:t>
            </a:fld>
            <a:endParaRPr lang="en-GB" altLang="en-US"/>
          </a:p>
        </p:txBody>
      </p:sp>
    </p:spTree>
    <p:extLst>
      <p:ext uri="{BB962C8B-B14F-4D97-AF65-F5344CB8AC3E}">
        <p14:creationId xmlns:p14="http://schemas.microsoft.com/office/powerpoint/2010/main" val="215504955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9"/>
          <p:cNvSpPr>
            <a:spLocks noGrp="1" noChangeArrowheads="1"/>
          </p:cNvSpPr>
          <p:nvPr>
            <p:ph type="dt" sz="half" idx="11"/>
          </p:nvPr>
        </p:nvSpPr>
        <p:spPr>
          <a:ln/>
        </p:spPr>
        <p:txBody>
          <a:bodyPr/>
          <a:lstStyle>
            <a:lvl1pPr>
              <a:defRPr/>
            </a:lvl1pPr>
          </a:lstStyle>
          <a:p>
            <a:pPr>
              <a:defRPr/>
            </a:pPr>
            <a:fld id="{3C52A133-B09F-47AC-ABA3-320928569CEE}" type="datetime5">
              <a:rPr lang="en-GB" altLang="en-US"/>
              <a:pPr>
                <a:defRPr/>
              </a:pPr>
              <a:t>12-Nov-18</a:t>
            </a:fld>
            <a:endParaRPr lang="en-GB" altLang="en-US"/>
          </a:p>
        </p:txBody>
      </p:sp>
      <p:sp>
        <p:nvSpPr>
          <p:cNvPr id="7" name="Rectangle 10"/>
          <p:cNvSpPr>
            <a:spLocks noGrp="1" noChangeArrowheads="1"/>
          </p:cNvSpPr>
          <p:nvPr>
            <p:ph type="sldNum" sz="quarter" idx="12"/>
          </p:nvPr>
        </p:nvSpPr>
        <p:spPr>
          <a:ln/>
        </p:spPr>
        <p:txBody>
          <a:bodyPr/>
          <a:lstStyle>
            <a:lvl1pPr>
              <a:defRPr/>
            </a:lvl1pPr>
          </a:lstStyle>
          <a:p>
            <a:pPr>
              <a:defRPr/>
            </a:pPr>
            <a:fld id="{54528C68-700B-40D8-961F-CE2497BFC2C6}" type="slidenum">
              <a:rPr lang="en-GB" altLang="en-US"/>
              <a:pPr>
                <a:defRPr/>
              </a:pPr>
              <a:t>‹#›</a:t>
            </a:fld>
            <a:endParaRPr lang="en-GB" altLang="en-US"/>
          </a:p>
        </p:txBody>
      </p:sp>
    </p:spTree>
    <p:extLst>
      <p:ext uri="{BB962C8B-B14F-4D97-AF65-F5344CB8AC3E}">
        <p14:creationId xmlns:p14="http://schemas.microsoft.com/office/powerpoint/2010/main" val="12281855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9"/>
          <p:cNvSpPr>
            <a:spLocks noGrp="1" noChangeArrowheads="1"/>
          </p:cNvSpPr>
          <p:nvPr>
            <p:ph type="dt" sz="half" idx="11"/>
          </p:nvPr>
        </p:nvSpPr>
        <p:spPr>
          <a:ln/>
        </p:spPr>
        <p:txBody>
          <a:bodyPr/>
          <a:lstStyle>
            <a:lvl1pPr>
              <a:defRPr/>
            </a:lvl1pPr>
          </a:lstStyle>
          <a:p>
            <a:pPr>
              <a:defRPr/>
            </a:pPr>
            <a:fld id="{9A3D9A31-1E3F-42E0-8958-0635136613F4}" type="datetime5">
              <a:rPr lang="en-GB" altLang="en-US"/>
              <a:pPr>
                <a:defRPr/>
              </a:pPr>
              <a:t>12-Nov-18</a:t>
            </a:fld>
            <a:endParaRPr lang="en-GB" altLang="en-US"/>
          </a:p>
        </p:txBody>
      </p:sp>
      <p:sp>
        <p:nvSpPr>
          <p:cNvPr id="6" name="Rectangle 10"/>
          <p:cNvSpPr>
            <a:spLocks noGrp="1" noChangeArrowheads="1"/>
          </p:cNvSpPr>
          <p:nvPr>
            <p:ph type="sldNum" sz="quarter" idx="12"/>
          </p:nvPr>
        </p:nvSpPr>
        <p:spPr>
          <a:ln/>
        </p:spPr>
        <p:txBody>
          <a:bodyPr/>
          <a:lstStyle>
            <a:lvl1pPr>
              <a:defRPr/>
            </a:lvl1pPr>
          </a:lstStyle>
          <a:p>
            <a:pPr>
              <a:defRPr/>
            </a:pPr>
            <a:fld id="{70E6CF69-E1FC-49CB-B0BB-932CE0E7234C}" type="slidenum">
              <a:rPr lang="en-GB" altLang="en-US"/>
              <a:pPr>
                <a:defRPr/>
              </a:pPr>
              <a:t>‹#›</a:t>
            </a:fld>
            <a:endParaRPr lang="en-GB" altLang="en-US"/>
          </a:p>
        </p:txBody>
      </p:sp>
    </p:spTree>
    <p:extLst>
      <p:ext uri="{BB962C8B-B14F-4D97-AF65-F5344CB8AC3E}">
        <p14:creationId xmlns:p14="http://schemas.microsoft.com/office/powerpoint/2010/main" val="191087554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92813" y="2997200"/>
            <a:ext cx="1816100" cy="27606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2997200"/>
            <a:ext cx="5300663" cy="27606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9"/>
          <p:cNvSpPr>
            <a:spLocks noGrp="1" noChangeArrowheads="1"/>
          </p:cNvSpPr>
          <p:nvPr>
            <p:ph type="dt" sz="half" idx="11"/>
          </p:nvPr>
        </p:nvSpPr>
        <p:spPr>
          <a:ln/>
        </p:spPr>
        <p:txBody>
          <a:bodyPr/>
          <a:lstStyle>
            <a:lvl1pPr>
              <a:defRPr/>
            </a:lvl1pPr>
          </a:lstStyle>
          <a:p>
            <a:pPr>
              <a:defRPr/>
            </a:pPr>
            <a:fld id="{90AD457B-D2F6-47D7-8146-3EBDE15E78A9}" type="datetime5">
              <a:rPr lang="en-GB" altLang="en-US"/>
              <a:pPr>
                <a:defRPr/>
              </a:pPr>
              <a:t>12-Nov-18</a:t>
            </a:fld>
            <a:endParaRPr lang="en-GB" altLang="en-US"/>
          </a:p>
        </p:txBody>
      </p:sp>
      <p:sp>
        <p:nvSpPr>
          <p:cNvPr id="6" name="Rectangle 10"/>
          <p:cNvSpPr>
            <a:spLocks noGrp="1" noChangeArrowheads="1"/>
          </p:cNvSpPr>
          <p:nvPr>
            <p:ph type="sldNum" sz="quarter" idx="12"/>
          </p:nvPr>
        </p:nvSpPr>
        <p:spPr>
          <a:ln/>
        </p:spPr>
        <p:txBody>
          <a:bodyPr/>
          <a:lstStyle>
            <a:lvl1pPr>
              <a:defRPr/>
            </a:lvl1pPr>
          </a:lstStyle>
          <a:p>
            <a:pPr>
              <a:defRPr/>
            </a:pPr>
            <a:fld id="{AEB86DF0-7A67-4A91-85D6-0A2A95F12949}" type="slidenum">
              <a:rPr lang="en-GB" altLang="en-US"/>
              <a:pPr>
                <a:defRPr/>
              </a:pPr>
              <a:t>‹#›</a:t>
            </a:fld>
            <a:endParaRPr lang="en-GB" altLang="en-US"/>
          </a:p>
        </p:txBody>
      </p:sp>
    </p:spTree>
    <p:extLst>
      <p:ext uri="{BB962C8B-B14F-4D97-AF65-F5344CB8AC3E}">
        <p14:creationId xmlns:p14="http://schemas.microsoft.com/office/powerpoint/2010/main" val="27860364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65642BF9-EF45-4F94-80D8-337D733C46F1}" type="datetime5">
              <a:rPr lang="en-GB" altLang="en-US"/>
              <a:pPr>
                <a:defRPr/>
              </a:pPr>
              <a:t>12-Nov-18</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D03E7D24-AD2C-4824-8260-52629B296B0C}" type="slidenum">
              <a:rPr lang="en-GB" altLang="en-US"/>
              <a:pPr>
                <a:defRPr/>
              </a:pPr>
              <a:t>‹#›</a:t>
            </a:fld>
            <a:endParaRPr lang="en-GB" altLang="en-US"/>
          </a:p>
        </p:txBody>
      </p:sp>
    </p:spTree>
    <p:extLst>
      <p:ext uri="{BB962C8B-B14F-4D97-AF65-F5344CB8AC3E}">
        <p14:creationId xmlns:p14="http://schemas.microsoft.com/office/powerpoint/2010/main" val="84567782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C4038CDC-5F08-4FF4-B498-F31AA3D07ADE}" type="datetime5">
              <a:rPr lang="en-GB" altLang="en-US"/>
              <a:pPr>
                <a:defRPr/>
              </a:pPr>
              <a:t>12-Nov-18</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3EF77B97-E6AC-423A-BE00-125CAE84394A}" type="slidenum">
              <a:rPr lang="en-GB" altLang="en-US"/>
              <a:pPr>
                <a:defRPr/>
              </a:pPr>
              <a:t>‹#›</a:t>
            </a:fld>
            <a:endParaRPr lang="en-GB" altLang="en-US"/>
          </a:p>
        </p:txBody>
      </p:sp>
    </p:spTree>
    <p:extLst>
      <p:ext uri="{BB962C8B-B14F-4D97-AF65-F5344CB8AC3E}">
        <p14:creationId xmlns:p14="http://schemas.microsoft.com/office/powerpoint/2010/main" val="3576376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2E556673-0412-4A51-9388-CA2F101A8CF1}" type="datetime5">
              <a:rPr lang="en-GB" altLang="en-US"/>
              <a:pPr>
                <a:defRPr/>
              </a:pPr>
              <a:t>12-Nov-18</a:t>
            </a:fld>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GB" altLang="en-US"/>
              <a:t>Presentation Title: View &gt; Header &amp; Footer</a:t>
            </a:r>
          </a:p>
        </p:txBody>
      </p:sp>
      <p:sp>
        <p:nvSpPr>
          <p:cNvPr id="4" name="Rectangle 6"/>
          <p:cNvSpPr>
            <a:spLocks noGrp="1" noChangeArrowheads="1"/>
          </p:cNvSpPr>
          <p:nvPr>
            <p:ph type="sldNum" sz="quarter" idx="12"/>
          </p:nvPr>
        </p:nvSpPr>
        <p:spPr>
          <a:ln/>
        </p:spPr>
        <p:txBody>
          <a:bodyPr/>
          <a:lstStyle>
            <a:lvl1pPr>
              <a:defRPr/>
            </a:lvl1pPr>
          </a:lstStyle>
          <a:p>
            <a:pPr>
              <a:defRPr/>
            </a:pPr>
            <a:fld id="{AE45A995-AE52-4C81-87C3-5576BD41038A}" type="slidenum">
              <a:rPr lang="en-GB" altLang="en-US"/>
              <a:pPr>
                <a:defRPr/>
              </a:pPr>
              <a:t>‹#›</a:t>
            </a:fld>
            <a:endParaRPr lang="en-GB" altLang="en-US"/>
          </a:p>
        </p:txBody>
      </p:sp>
    </p:spTree>
    <p:extLst>
      <p:ext uri="{BB962C8B-B14F-4D97-AF65-F5344CB8AC3E}">
        <p14:creationId xmlns:p14="http://schemas.microsoft.com/office/powerpoint/2010/main" val="32627610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5C821067-4549-434A-A978-B278FE3B256D}" type="datetime5">
              <a:rPr lang="en-GB" altLang="en-US"/>
              <a:pPr>
                <a:defRPr/>
              </a:pPr>
              <a:t>12-Nov-18</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B17811B3-8EA7-448F-AD12-0E917CDBF3F1}" type="slidenum">
              <a:rPr lang="en-GB" altLang="en-US"/>
              <a:pPr>
                <a:defRPr/>
              </a:pPr>
              <a:t>‹#›</a:t>
            </a:fld>
            <a:endParaRPr lang="en-GB" altLang="en-US"/>
          </a:p>
        </p:txBody>
      </p:sp>
    </p:spTree>
    <p:extLst>
      <p:ext uri="{BB962C8B-B14F-4D97-AF65-F5344CB8AC3E}">
        <p14:creationId xmlns:p14="http://schemas.microsoft.com/office/powerpoint/2010/main" val="137067466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943100" y="2057400"/>
            <a:ext cx="2551113" cy="3490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2057400"/>
            <a:ext cx="2551112" cy="3490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B7D64593-0A44-46C6-9A30-3D47A0A38224}" type="datetime5">
              <a:rPr lang="en-GB" altLang="en-US"/>
              <a:pPr>
                <a:defRPr/>
              </a:pPr>
              <a:t>12-Nov-18</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3EDDEC26-1A98-4FFE-8C28-99A572129ED3}" type="slidenum">
              <a:rPr lang="en-GB" altLang="en-US"/>
              <a:pPr>
                <a:defRPr/>
              </a:pPr>
              <a:t>‹#›</a:t>
            </a:fld>
            <a:endParaRPr lang="en-GB" altLang="en-US"/>
          </a:p>
        </p:txBody>
      </p:sp>
    </p:spTree>
    <p:extLst>
      <p:ext uri="{BB962C8B-B14F-4D97-AF65-F5344CB8AC3E}">
        <p14:creationId xmlns:p14="http://schemas.microsoft.com/office/powerpoint/2010/main" val="364357164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8" name="Rectangle 8"/>
          <p:cNvSpPr>
            <a:spLocks noGrp="1" noChangeArrowheads="1"/>
          </p:cNvSpPr>
          <p:nvPr>
            <p:ph type="dt" sz="half" idx="11"/>
          </p:nvPr>
        </p:nvSpPr>
        <p:spPr>
          <a:ln/>
        </p:spPr>
        <p:txBody>
          <a:bodyPr/>
          <a:lstStyle>
            <a:lvl1pPr>
              <a:defRPr/>
            </a:lvl1pPr>
          </a:lstStyle>
          <a:p>
            <a:pPr>
              <a:defRPr/>
            </a:pPr>
            <a:fld id="{43630170-6813-463D-B465-75206392DE68}" type="datetime5">
              <a:rPr lang="en-GB" altLang="en-US"/>
              <a:pPr>
                <a:defRPr/>
              </a:pPr>
              <a:t>12-Nov-18</a:t>
            </a:fld>
            <a:endParaRPr lang="en-GB" altLang="en-US"/>
          </a:p>
        </p:txBody>
      </p:sp>
      <p:sp>
        <p:nvSpPr>
          <p:cNvPr id="9" name="Rectangle 9"/>
          <p:cNvSpPr>
            <a:spLocks noGrp="1" noChangeArrowheads="1"/>
          </p:cNvSpPr>
          <p:nvPr>
            <p:ph type="sldNum" sz="quarter" idx="12"/>
          </p:nvPr>
        </p:nvSpPr>
        <p:spPr>
          <a:ln/>
        </p:spPr>
        <p:txBody>
          <a:bodyPr/>
          <a:lstStyle>
            <a:lvl1pPr>
              <a:defRPr/>
            </a:lvl1pPr>
          </a:lstStyle>
          <a:p>
            <a:pPr>
              <a:defRPr/>
            </a:pPr>
            <a:fld id="{690BC58C-0D29-499A-BCED-F21BE88E6854}" type="slidenum">
              <a:rPr lang="en-GB" altLang="en-US"/>
              <a:pPr>
                <a:defRPr/>
              </a:pPr>
              <a:t>‹#›</a:t>
            </a:fld>
            <a:endParaRPr lang="en-GB" altLang="en-US"/>
          </a:p>
        </p:txBody>
      </p:sp>
    </p:spTree>
    <p:extLst>
      <p:ext uri="{BB962C8B-B14F-4D97-AF65-F5344CB8AC3E}">
        <p14:creationId xmlns:p14="http://schemas.microsoft.com/office/powerpoint/2010/main" val="808708954"/>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4" name="Rectangle 8"/>
          <p:cNvSpPr>
            <a:spLocks noGrp="1" noChangeArrowheads="1"/>
          </p:cNvSpPr>
          <p:nvPr>
            <p:ph type="dt" sz="half" idx="11"/>
          </p:nvPr>
        </p:nvSpPr>
        <p:spPr>
          <a:ln/>
        </p:spPr>
        <p:txBody>
          <a:bodyPr/>
          <a:lstStyle>
            <a:lvl1pPr>
              <a:defRPr/>
            </a:lvl1pPr>
          </a:lstStyle>
          <a:p>
            <a:pPr>
              <a:defRPr/>
            </a:pPr>
            <a:fld id="{C07D3AAD-838C-4A9E-83B2-E8FF4C6B63E0}" type="datetime5">
              <a:rPr lang="en-GB" altLang="en-US"/>
              <a:pPr>
                <a:defRPr/>
              </a:pPr>
              <a:t>12-Nov-18</a:t>
            </a:fld>
            <a:endParaRPr lang="en-GB" altLang="en-US"/>
          </a:p>
        </p:txBody>
      </p:sp>
      <p:sp>
        <p:nvSpPr>
          <p:cNvPr id="5" name="Rectangle 9"/>
          <p:cNvSpPr>
            <a:spLocks noGrp="1" noChangeArrowheads="1"/>
          </p:cNvSpPr>
          <p:nvPr>
            <p:ph type="sldNum" sz="quarter" idx="12"/>
          </p:nvPr>
        </p:nvSpPr>
        <p:spPr>
          <a:ln/>
        </p:spPr>
        <p:txBody>
          <a:bodyPr/>
          <a:lstStyle>
            <a:lvl1pPr>
              <a:defRPr/>
            </a:lvl1pPr>
          </a:lstStyle>
          <a:p>
            <a:pPr>
              <a:defRPr/>
            </a:pPr>
            <a:fld id="{550C96DB-610E-412F-90C5-8A6673F8928E}" type="slidenum">
              <a:rPr lang="en-GB" altLang="en-US"/>
              <a:pPr>
                <a:defRPr/>
              </a:pPr>
              <a:t>‹#›</a:t>
            </a:fld>
            <a:endParaRPr lang="en-GB" altLang="en-US"/>
          </a:p>
        </p:txBody>
      </p:sp>
    </p:spTree>
    <p:extLst>
      <p:ext uri="{BB962C8B-B14F-4D97-AF65-F5344CB8AC3E}">
        <p14:creationId xmlns:p14="http://schemas.microsoft.com/office/powerpoint/2010/main" val="255808993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3" name="Rectangle 8"/>
          <p:cNvSpPr>
            <a:spLocks noGrp="1" noChangeArrowheads="1"/>
          </p:cNvSpPr>
          <p:nvPr>
            <p:ph type="dt" sz="half" idx="11"/>
          </p:nvPr>
        </p:nvSpPr>
        <p:spPr>
          <a:ln/>
        </p:spPr>
        <p:txBody>
          <a:bodyPr/>
          <a:lstStyle>
            <a:lvl1pPr>
              <a:defRPr/>
            </a:lvl1pPr>
          </a:lstStyle>
          <a:p>
            <a:pPr>
              <a:defRPr/>
            </a:pPr>
            <a:fld id="{051763B6-5D2F-46F3-8E57-A1029057BE43}" type="datetime5">
              <a:rPr lang="en-GB" altLang="en-US"/>
              <a:pPr>
                <a:defRPr/>
              </a:pPr>
              <a:t>12-Nov-18</a:t>
            </a:fld>
            <a:endParaRPr lang="en-GB" altLang="en-US"/>
          </a:p>
        </p:txBody>
      </p:sp>
      <p:sp>
        <p:nvSpPr>
          <p:cNvPr id="4" name="Rectangle 9"/>
          <p:cNvSpPr>
            <a:spLocks noGrp="1" noChangeArrowheads="1"/>
          </p:cNvSpPr>
          <p:nvPr>
            <p:ph type="sldNum" sz="quarter" idx="12"/>
          </p:nvPr>
        </p:nvSpPr>
        <p:spPr>
          <a:ln/>
        </p:spPr>
        <p:txBody>
          <a:bodyPr/>
          <a:lstStyle>
            <a:lvl1pPr>
              <a:defRPr/>
            </a:lvl1pPr>
          </a:lstStyle>
          <a:p>
            <a:pPr>
              <a:defRPr/>
            </a:pPr>
            <a:fld id="{ECD93A14-8399-4E19-B73A-AECA849BE1C5}" type="slidenum">
              <a:rPr lang="en-GB" altLang="en-US"/>
              <a:pPr>
                <a:defRPr/>
              </a:pPr>
              <a:t>‹#›</a:t>
            </a:fld>
            <a:endParaRPr lang="en-GB" altLang="en-US"/>
          </a:p>
        </p:txBody>
      </p:sp>
    </p:spTree>
    <p:extLst>
      <p:ext uri="{BB962C8B-B14F-4D97-AF65-F5344CB8AC3E}">
        <p14:creationId xmlns:p14="http://schemas.microsoft.com/office/powerpoint/2010/main" val="235130534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DE76C83E-DA52-4F1C-99FC-DE7C46BB09E5}" type="datetime5">
              <a:rPr lang="en-GB" altLang="en-US"/>
              <a:pPr>
                <a:defRPr/>
              </a:pPr>
              <a:t>12-Nov-18</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F099E62F-B62B-4018-80CF-FB3A1E17DDA9}" type="slidenum">
              <a:rPr lang="en-GB" altLang="en-US"/>
              <a:pPr>
                <a:defRPr/>
              </a:pPr>
              <a:t>‹#›</a:t>
            </a:fld>
            <a:endParaRPr lang="en-GB" altLang="en-US"/>
          </a:p>
        </p:txBody>
      </p:sp>
    </p:spTree>
    <p:extLst>
      <p:ext uri="{BB962C8B-B14F-4D97-AF65-F5344CB8AC3E}">
        <p14:creationId xmlns:p14="http://schemas.microsoft.com/office/powerpoint/2010/main" val="388864564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6" name="Rectangle 8"/>
          <p:cNvSpPr>
            <a:spLocks noGrp="1" noChangeArrowheads="1"/>
          </p:cNvSpPr>
          <p:nvPr>
            <p:ph type="dt" sz="half" idx="11"/>
          </p:nvPr>
        </p:nvSpPr>
        <p:spPr>
          <a:ln/>
        </p:spPr>
        <p:txBody>
          <a:bodyPr/>
          <a:lstStyle>
            <a:lvl1pPr>
              <a:defRPr/>
            </a:lvl1pPr>
          </a:lstStyle>
          <a:p>
            <a:pPr>
              <a:defRPr/>
            </a:pPr>
            <a:fld id="{E81ACE0D-E926-4AA4-9777-D08FE153E80F}" type="datetime5">
              <a:rPr lang="en-GB" altLang="en-US"/>
              <a:pPr>
                <a:defRPr/>
              </a:pPr>
              <a:t>12-Nov-18</a:t>
            </a:fld>
            <a:endParaRPr lang="en-GB" altLang="en-US"/>
          </a:p>
        </p:txBody>
      </p:sp>
      <p:sp>
        <p:nvSpPr>
          <p:cNvPr id="7" name="Rectangle 9"/>
          <p:cNvSpPr>
            <a:spLocks noGrp="1" noChangeArrowheads="1"/>
          </p:cNvSpPr>
          <p:nvPr>
            <p:ph type="sldNum" sz="quarter" idx="12"/>
          </p:nvPr>
        </p:nvSpPr>
        <p:spPr>
          <a:ln/>
        </p:spPr>
        <p:txBody>
          <a:bodyPr/>
          <a:lstStyle>
            <a:lvl1pPr>
              <a:defRPr/>
            </a:lvl1pPr>
          </a:lstStyle>
          <a:p>
            <a:pPr>
              <a:defRPr/>
            </a:pPr>
            <a:fld id="{7F9676EE-4A47-471A-B405-168A73061661}" type="slidenum">
              <a:rPr lang="en-GB" altLang="en-US"/>
              <a:pPr>
                <a:defRPr/>
              </a:pPr>
              <a:t>‹#›</a:t>
            </a:fld>
            <a:endParaRPr lang="en-GB" altLang="en-US"/>
          </a:p>
        </p:txBody>
      </p:sp>
    </p:spTree>
    <p:extLst>
      <p:ext uri="{BB962C8B-B14F-4D97-AF65-F5344CB8AC3E}">
        <p14:creationId xmlns:p14="http://schemas.microsoft.com/office/powerpoint/2010/main" val="180252338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01D7ECC5-0AAD-47C0-B574-40BA8D8FAF3F}" type="datetime5">
              <a:rPr lang="en-GB" altLang="en-US"/>
              <a:pPr>
                <a:defRPr/>
              </a:pPr>
              <a:t>12-Nov-18</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C8F89F1A-D99E-4224-931B-D701798D77FC}" type="slidenum">
              <a:rPr lang="en-GB" altLang="en-US"/>
              <a:pPr>
                <a:defRPr/>
              </a:pPr>
              <a:t>‹#›</a:t>
            </a:fld>
            <a:endParaRPr lang="en-GB" altLang="en-US"/>
          </a:p>
        </p:txBody>
      </p:sp>
    </p:spTree>
    <p:extLst>
      <p:ext uri="{BB962C8B-B14F-4D97-AF65-F5344CB8AC3E}">
        <p14:creationId xmlns:p14="http://schemas.microsoft.com/office/powerpoint/2010/main" val="267555734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92813" y="827088"/>
            <a:ext cx="1816100" cy="47212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9750" y="827088"/>
            <a:ext cx="5300663" cy="47212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ftr" sz="quarter" idx="10"/>
          </p:nvPr>
        </p:nvSpPr>
        <p:spPr>
          <a:ln/>
        </p:spPr>
        <p:txBody>
          <a:bodyPr/>
          <a:lstStyle>
            <a:lvl1pPr>
              <a:defRPr/>
            </a:lvl1pPr>
          </a:lstStyle>
          <a:p>
            <a:pPr>
              <a:defRPr/>
            </a:pPr>
            <a:r>
              <a:rPr lang="en-GB" altLang="en-US"/>
              <a:t>Presentation Title: View &gt; Header &amp; Footer</a:t>
            </a:r>
          </a:p>
        </p:txBody>
      </p:sp>
      <p:sp>
        <p:nvSpPr>
          <p:cNvPr id="5" name="Rectangle 8"/>
          <p:cNvSpPr>
            <a:spLocks noGrp="1" noChangeArrowheads="1"/>
          </p:cNvSpPr>
          <p:nvPr>
            <p:ph type="dt" sz="half" idx="11"/>
          </p:nvPr>
        </p:nvSpPr>
        <p:spPr>
          <a:ln/>
        </p:spPr>
        <p:txBody>
          <a:bodyPr/>
          <a:lstStyle>
            <a:lvl1pPr>
              <a:defRPr/>
            </a:lvl1pPr>
          </a:lstStyle>
          <a:p>
            <a:pPr>
              <a:defRPr/>
            </a:pPr>
            <a:fld id="{A40138AB-641C-4941-B617-37AA1106D9A6}" type="datetime5">
              <a:rPr lang="en-GB" altLang="en-US"/>
              <a:pPr>
                <a:defRPr/>
              </a:pPr>
              <a:t>12-Nov-18</a:t>
            </a:fld>
            <a:endParaRPr lang="en-GB" altLang="en-US"/>
          </a:p>
        </p:txBody>
      </p:sp>
      <p:sp>
        <p:nvSpPr>
          <p:cNvPr id="6" name="Rectangle 9"/>
          <p:cNvSpPr>
            <a:spLocks noGrp="1" noChangeArrowheads="1"/>
          </p:cNvSpPr>
          <p:nvPr>
            <p:ph type="sldNum" sz="quarter" idx="12"/>
          </p:nvPr>
        </p:nvSpPr>
        <p:spPr>
          <a:ln/>
        </p:spPr>
        <p:txBody>
          <a:bodyPr/>
          <a:lstStyle>
            <a:lvl1pPr>
              <a:defRPr/>
            </a:lvl1pPr>
          </a:lstStyle>
          <a:p>
            <a:pPr>
              <a:defRPr/>
            </a:pPr>
            <a:fld id="{763D8F11-EAFE-40BA-A61A-4C4D3352518F}" type="slidenum">
              <a:rPr lang="en-GB" altLang="en-US"/>
              <a:pPr>
                <a:defRPr/>
              </a:pPr>
              <a:t>‹#›</a:t>
            </a:fld>
            <a:endParaRPr lang="en-GB" altLang="en-US"/>
          </a:p>
        </p:txBody>
      </p:sp>
    </p:spTree>
    <p:extLst>
      <p:ext uri="{BB962C8B-B14F-4D97-AF65-F5344CB8AC3E}">
        <p14:creationId xmlns:p14="http://schemas.microsoft.com/office/powerpoint/2010/main" val="2836516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841596B4-413C-4D42-861B-4EF11F69D2E3}" type="datetime5">
              <a:rPr lang="en-GB" altLang="en-US"/>
              <a:pPr>
                <a:defRPr/>
              </a:pPr>
              <a:t>12-Nov-18</a:t>
            </a:fld>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GB" altLang="en-US"/>
              <a:t>Presentation Title: View &gt; Header &amp; Footer</a:t>
            </a:r>
          </a:p>
        </p:txBody>
      </p:sp>
      <p:sp>
        <p:nvSpPr>
          <p:cNvPr id="7" name="Rectangle 6"/>
          <p:cNvSpPr>
            <a:spLocks noGrp="1" noChangeArrowheads="1"/>
          </p:cNvSpPr>
          <p:nvPr>
            <p:ph type="sldNum" sz="quarter" idx="12"/>
          </p:nvPr>
        </p:nvSpPr>
        <p:spPr>
          <a:ln/>
        </p:spPr>
        <p:txBody>
          <a:bodyPr/>
          <a:lstStyle>
            <a:lvl1pPr>
              <a:defRPr/>
            </a:lvl1pPr>
          </a:lstStyle>
          <a:p>
            <a:pPr>
              <a:defRPr/>
            </a:pPr>
            <a:fld id="{274C0E19-6EF6-4E70-8A7F-E8AC727FF49F}" type="slidenum">
              <a:rPr lang="en-GB" altLang="en-US"/>
              <a:pPr>
                <a:defRPr/>
              </a:pPr>
              <a:t>‹#›</a:t>
            </a:fld>
            <a:endParaRPr lang="en-GB" altLang="en-US"/>
          </a:p>
        </p:txBody>
      </p:sp>
    </p:spTree>
    <p:extLst>
      <p:ext uri="{BB962C8B-B14F-4D97-AF65-F5344CB8AC3E}">
        <p14:creationId xmlns:p14="http://schemas.microsoft.com/office/powerpoint/2010/main" val="3047105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98F1883C-DE0D-4B90-90B5-DE25D2EABF2C}" type="datetime5">
              <a:rPr lang="en-GB" altLang="en-US"/>
              <a:pPr>
                <a:defRPr/>
              </a:pPr>
              <a:t>12-Nov-18</a:t>
            </a:fld>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GB" altLang="en-US"/>
              <a:t>Presentation Title: View &gt; Header &amp; Footer</a:t>
            </a:r>
          </a:p>
        </p:txBody>
      </p:sp>
      <p:sp>
        <p:nvSpPr>
          <p:cNvPr id="7" name="Rectangle 6"/>
          <p:cNvSpPr>
            <a:spLocks noGrp="1" noChangeArrowheads="1"/>
          </p:cNvSpPr>
          <p:nvPr>
            <p:ph type="sldNum" sz="quarter" idx="12"/>
          </p:nvPr>
        </p:nvSpPr>
        <p:spPr>
          <a:ln/>
        </p:spPr>
        <p:txBody>
          <a:bodyPr/>
          <a:lstStyle>
            <a:lvl1pPr>
              <a:defRPr/>
            </a:lvl1pPr>
          </a:lstStyle>
          <a:p>
            <a:pPr>
              <a:defRPr/>
            </a:pPr>
            <a:fld id="{7BA3BBCD-52B5-4906-9844-5F2C2A815D6C}" type="slidenum">
              <a:rPr lang="en-GB" altLang="en-US"/>
              <a:pPr>
                <a:defRPr/>
              </a:pPr>
              <a:t>‹#›</a:t>
            </a:fld>
            <a:endParaRPr lang="en-GB" altLang="en-US"/>
          </a:p>
        </p:txBody>
      </p:sp>
    </p:spTree>
    <p:extLst>
      <p:ext uri="{BB962C8B-B14F-4D97-AF65-F5344CB8AC3E}">
        <p14:creationId xmlns:p14="http://schemas.microsoft.com/office/powerpoint/2010/main" val="3123956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1.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1.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image" Target="../media/image1.png"/><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image" Target="../media/image1.png"/><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9750" y="827088"/>
            <a:ext cx="726916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a:t>Click to edit Master title style</a:t>
            </a:r>
            <a:endParaRPr lang="en-GB" altLang="en-US"/>
          </a:p>
        </p:txBody>
      </p:sp>
      <p:sp>
        <p:nvSpPr>
          <p:cNvPr id="1027" name="Rectangle 3"/>
          <p:cNvSpPr>
            <a:spLocks noGrp="1" noChangeArrowheads="1"/>
          </p:cNvSpPr>
          <p:nvPr>
            <p:ph type="body" idx="1"/>
          </p:nvPr>
        </p:nvSpPr>
        <p:spPr bwMode="auto">
          <a:xfrm>
            <a:off x="539750" y="1841500"/>
            <a:ext cx="726916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p:cNvSpPr>
            <a:spLocks noGrp="1" noChangeArrowheads="1"/>
          </p:cNvSpPr>
          <p:nvPr>
            <p:ph type="dt" sz="half" idx="2"/>
          </p:nvPr>
        </p:nvSpPr>
        <p:spPr bwMode="auto">
          <a:xfrm>
            <a:off x="6488113" y="6559550"/>
            <a:ext cx="213360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spcBef>
                <a:spcPct val="0"/>
              </a:spcBef>
              <a:defRPr sz="800">
                <a:latin typeface="Arial" panose="020B0604020202020204" pitchFamily="34" charset="0"/>
              </a:defRPr>
            </a:lvl1pPr>
          </a:lstStyle>
          <a:p>
            <a:pPr>
              <a:defRPr/>
            </a:pPr>
            <a:fld id="{664ABE2D-DA44-40D6-B0D8-65644769090D}" type="datetime5">
              <a:rPr lang="en-GB" altLang="en-US"/>
              <a:pPr>
                <a:defRPr/>
              </a:pPr>
              <a:t>12-Nov-18</a:t>
            </a:fld>
            <a:endParaRPr lang="en-GB" altLang="en-US"/>
          </a:p>
        </p:txBody>
      </p:sp>
      <p:sp>
        <p:nvSpPr>
          <p:cNvPr id="1029" name="Rectangle 5"/>
          <p:cNvSpPr>
            <a:spLocks noGrp="1" noChangeArrowheads="1"/>
          </p:cNvSpPr>
          <p:nvPr>
            <p:ph type="ftr" sz="quarter" idx="3"/>
          </p:nvPr>
        </p:nvSpPr>
        <p:spPr bwMode="auto">
          <a:xfrm>
            <a:off x="539750" y="233363"/>
            <a:ext cx="431800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eaLnBrk="1" hangingPunct="1">
              <a:spcBef>
                <a:spcPct val="0"/>
              </a:spcBef>
              <a:defRPr sz="800">
                <a:latin typeface="Arial" panose="020B0604020202020204" pitchFamily="34" charset="0"/>
              </a:defRPr>
            </a:lvl1pPr>
          </a:lstStyle>
          <a:p>
            <a:pPr>
              <a:defRPr/>
            </a:pPr>
            <a:r>
              <a:rPr lang="en-GB" altLang="en-US"/>
              <a:t>Presentation Title: View &gt; Header &amp; Footer</a:t>
            </a:r>
          </a:p>
        </p:txBody>
      </p:sp>
      <p:sp>
        <p:nvSpPr>
          <p:cNvPr id="1030" name="Rectangle 6"/>
          <p:cNvSpPr>
            <a:spLocks noGrp="1" noChangeArrowheads="1"/>
          </p:cNvSpPr>
          <p:nvPr>
            <p:ph type="sldNum" sz="quarter" idx="4"/>
          </p:nvPr>
        </p:nvSpPr>
        <p:spPr bwMode="auto">
          <a:xfrm>
            <a:off x="8701088" y="6559550"/>
            <a:ext cx="1444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defRPr sz="800" smtClean="0"/>
            </a:lvl1pPr>
          </a:lstStyle>
          <a:p>
            <a:pPr>
              <a:defRPr/>
            </a:pPr>
            <a:fld id="{DCDC8A0F-7C7B-4207-93A6-07D6CD475C82}" type="slidenum">
              <a:rPr lang="en-GB" altLang="en-US"/>
              <a:pPr>
                <a:defRPr/>
              </a:pPr>
              <a:t>‹#›</a:t>
            </a:fld>
            <a:endParaRPr lang="en-GB" altLang="en-US"/>
          </a:p>
        </p:txBody>
      </p:sp>
      <p:sp>
        <p:nvSpPr>
          <p:cNvPr id="1031" name="Text Box 8"/>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a:t>/</a:t>
            </a:r>
          </a:p>
        </p:txBody>
      </p:sp>
    </p:spTree>
  </p:cSld>
  <p:clrMap bg1="lt1" tx1="dk1" bg2="lt2" tx2="dk2" accent1="accent1" accent2="accent2" accent3="accent3" accent4="accent4" accent5="accent5" accent6="accent6" hlink="hlink" folHlink="folHlink"/>
  <p:sldLayoutIdLst>
    <p:sldLayoutId id="2147483976" r:id="rId1"/>
    <p:sldLayoutId id="2147483899" r:id="rId2"/>
    <p:sldLayoutId id="2147483900" r:id="rId3"/>
    <p:sldLayoutId id="2147483901" r:id="rId4"/>
    <p:sldLayoutId id="2147483902" r:id="rId5"/>
    <p:sldLayoutId id="2147483903" r:id="rId6"/>
    <p:sldLayoutId id="2147483904" r:id="rId7"/>
    <p:sldLayoutId id="2147483905" r:id="rId8"/>
    <p:sldLayoutId id="2147483906" r:id="rId9"/>
    <p:sldLayoutId id="2147483907" r:id="rId10"/>
    <p:sldLayoutId id="2147483908" r:id="rId11"/>
  </p:sldLayoutIdLst>
  <p:hf hdr="0"/>
  <p:txStyles>
    <p:titleStyle>
      <a:lvl1pPr algn="l" rtl="0" eaLnBrk="1" fontAlgn="base" hangingPunct="1">
        <a:spcBef>
          <a:spcPct val="0"/>
        </a:spcBef>
        <a:spcAft>
          <a:spcPct val="0"/>
        </a:spcAft>
        <a:defRPr sz="2800" b="1" i="1" kern="1200">
          <a:solidFill>
            <a:schemeClr val="tx2"/>
          </a:solidFill>
          <a:latin typeface="+mj-lt"/>
          <a:ea typeface="+mj-ea"/>
          <a:cs typeface="+mj-cs"/>
        </a:defRPr>
      </a:lvl1pPr>
      <a:lvl2pPr algn="l" rtl="0" eaLnBrk="1" fontAlgn="base" hangingPunct="1">
        <a:spcBef>
          <a:spcPct val="0"/>
        </a:spcBef>
        <a:spcAft>
          <a:spcPct val="0"/>
        </a:spcAft>
        <a:defRPr sz="2800" b="1" i="1">
          <a:solidFill>
            <a:schemeClr val="tx2"/>
          </a:solidFill>
          <a:latin typeface="Arial" panose="020B0604020202020204" pitchFamily="34" charset="0"/>
        </a:defRPr>
      </a:lvl2pPr>
      <a:lvl3pPr algn="l" rtl="0" eaLnBrk="1" fontAlgn="base" hangingPunct="1">
        <a:spcBef>
          <a:spcPct val="0"/>
        </a:spcBef>
        <a:spcAft>
          <a:spcPct val="0"/>
        </a:spcAft>
        <a:defRPr sz="2800" b="1" i="1">
          <a:solidFill>
            <a:schemeClr val="tx2"/>
          </a:solidFill>
          <a:latin typeface="Arial" panose="020B0604020202020204" pitchFamily="34" charset="0"/>
        </a:defRPr>
      </a:lvl3pPr>
      <a:lvl4pPr algn="l" rtl="0" eaLnBrk="1" fontAlgn="base" hangingPunct="1">
        <a:spcBef>
          <a:spcPct val="0"/>
        </a:spcBef>
        <a:spcAft>
          <a:spcPct val="0"/>
        </a:spcAft>
        <a:defRPr sz="2800" b="1" i="1">
          <a:solidFill>
            <a:schemeClr val="tx2"/>
          </a:solidFill>
          <a:latin typeface="Arial" panose="020B0604020202020204" pitchFamily="34" charset="0"/>
        </a:defRPr>
      </a:lvl4pPr>
      <a:lvl5pPr algn="l" rtl="0" eaLnBrk="1" fontAlgn="base" hangingPunct="1">
        <a:spcBef>
          <a:spcPct val="0"/>
        </a:spcBef>
        <a:spcAft>
          <a:spcPct val="0"/>
        </a:spcAft>
        <a:defRPr sz="2800" b="1" i="1">
          <a:solidFill>
            <a:schemeClr val="tx2"/>
          </a:solidFill>
          <a:latin typeface="Arial" panose="020B0604020202020204" pitchFamily="34" charset="0"/>
        </a:defRPr>
      </a:lvl5pPr>
      <a:lvl6pPr marL="457200" algn="l" rtl="0" eaLnBrk="1" fontAlgn="base" hangingPunct="1">
        <a:spcBef>
          <a:spcPct val="0"/>
        </a:spcBef>
        <a:spcAft>
          <a:spcPct val="0"/>
        </a:spcAft>
        <a:defRPr sz="2800" b="1" i="1">
          <a:solidFill>
            <a:schemeClr val="tx2"/>
          </a:solidFill>
          <a:latin typeface="Arial" panose="020B0604020202020204" pitchFamily="34" charset="0"/>
        </a:defRPr>
      </a:lvl6pPr>
      <a:lvl7pPr marL="914400" algn="l" rtl="0" eaLnBrk="1" fontAlgn="base" hangingPunct="1">
        <a:spcBef>
          <a:spcPct val="0"/>
        </a:spcBef>
        <a:spcAft>
          <a:spcPct val="0"/>
        </a:spcAft>
        <a:defRPr sz="2800" b="1" i="1">
          <a:solidFill>
            <a:schemeClr val="tx2"/>
          </a:solidFill>
          <a:latin typeface="Arial" panose="020B0604020202020204" pitchFamily="34" charset="0"/>
        </a:defRPr>
      </a:lvl7pPr>
      <a:lvl8pPr marL="1371600" algn="l" rtl="0" eaLnBrk="1" fontAlgn="base" hangingPunct="1">
        <a:spcBef>
          <a:spcPct val="0"/>
        </a:spcBef>
        <a:spcAft>
          <a:spcPct val="0"/>
        </a:spcAft>
        <a:defRPr sz="2800" b="1" i="1">
          <a:solidFill>
            <a:schemeClr val="tx2"/>
          </a:solidFill>
          <a:latin typeface="Arial" panose="020B0604020202020204" pitchFamily="34" charset="0"/>
        </a:defRPr>
      </a:lvl8pPr>
      <a:lvl9pPr marL="1828800" algn="l" rtl="0" eaLnBrk="1" fontAlgn="base" hangingPunct="1">
        <a:spcBef>
          <a:spcPct val="0"/>
        </a:spcBef>
        <a:spcAft>
          <a:spcPct val="0"/>
        </a:spcAft>
        <a:defRPr sz="2800" b="1" i="1">
          <a:solidFill>
            <a:schemeClr val="tx2"/>
          </a:solidFill>
          <a:latin typeface="Arial" panose="020B0604020202020204" pitchFamily="34" charset="0"/>
        </a:defRPr>
      </a:lvl9pPr>
    </p:titleStyle>
    <p:bodyStyle>
      <a:lvl1pPr algn="l" rtl="0" eaLnBrk="1" fontAlgn="base" hangingPunct="1">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1950" indent="-180975" algn="l" rtl="0" eaLnBrk="1" fontAlgn="base" hangingPunct="1">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8038" indent="-180975" algn="l" rtl="0" eaLnBrk="1" fontAlgn="base" hangingPunct="1">
        <a:spcBef>
          <a:spcPct val="20000"/>
        </a:spcBef>
        <a:spcAft>
          <a:spcPct val="0"/>
        </a:spcAft>
        <a:buClr>
          <a:schemeClr val="folHlink"/>
        </a:buClr>
        <a:buChar char="•"/>
        <a:defRPr kern="1200">
          <a:solidFill>
            <a:schemeClr val="tx1"/>
          </a:solidFill>
          <a:latin typeface="+mn-lt"/>
          <a:ea typeface="+mn-ea"/>
          <a:cs typeface="+mn-cs"/>
        </a:defRPr>
      </a:lvl3pPr>
      <a:lvl4pPr marL="1255713" indent="-179388" algn="l" rtl="0" eaLnBrk="1" fontAlgn="base" hangingPunct="1">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1" fontAlgn="base" hangingPunct="1">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39750" y="827088"/>
            <a:ext cx="726916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2051" name="Rectangle 3"/>
          <p:cNvSpPr>
            <a:spLocks noGrp="1" noChangeArrowheads="1"/>
          </p:cNvSpPr>
          <p:nvPr>
            <p:ph type="body" idx="1"/>
          </p:nvPr>
        </p:nvSpPr>
        <p:spPr bwMode="auto">
          <a:xfrm>
            <a:off x="539750" y="1841500"/>
            <a:ext cx="726916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1269" name="Rectangle 5"/>
          <p:cNvSpPr>
            <a:spLocks noGrp="1" noChangeArrowheads="1"/>
          </p:cNvSpPr>
          <p:nvPr>
            <p:ph type="ftr" sz="quarter" idx="3"/>
          </p:nvPr>
        </p:nvSpPr>
        <p:spPr bwMode="auto">
          <a:xfrm>
            <a:off x="539750" y="233363"/>
            <a:ext cx="431800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eaLnBrk="1" hangingPunct="1">
              <a:spcBef>
                <a:spcPct val="0"/>
              </a:spcBef>
              <a:defRPr sz="800">
                <a:latin typeface="Arial" panose="020B0604020202020204" pitchFamily="34" charset="0"/>
              </a:defRPr>
            </a:lvl1pPr>
          </a:lstStyle>
          <a:p>
            <a:pPr>
              <a:defRPr/>
            </a:pPr>
            <a:r>
              <a:rPr lang="en-GB" altLang="en-US"/>
              <a:t>Presentation Title: View &gt; Header &amp; Footer</a:t>
            </a:r>
          </a:p>
        </p:txBody>
      </p:sp>
      <p:sp>
        <p:nvSpPr>
          <p:cNvPr id="11272" name="Rectangle 8"/>
          <p:cNvSpPr>
            <a:spLocks noGrp="1" noChangeArrowheads="1"/>
          </p:cNvSpPr>
          <p:nvPr>
            <p:ph type="dt" sz="half" idx="2"/>
          </p:nvPr>
        </p:nvSpPr>
        <p:spPr bwMode="auto">
          <a:xfrm>
            <a:off x="6488113" y="6559550"/>
            <a:ext cx="213360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spcBef>
                <a:spcPct val="0"/>
              </a:spcBef>
              <a:defRPr sz="800">
                <a:latin typeface="Arial" panose="020B0604020202020204" pitchFamily="34" charset="0"/>
              </a:defRPr>
            </a:lvl1pPr>
          </a:lstStyle>
          <a:p>
            <a:pPr>
              <a:defRPr/>
            </a:pPr>
            <a:fld id="{1D0AC29F-DC23-40A4-90C3-B79A2E2E468C}" type="datetime5">
              <a:rPr lang="en-GB" altLang="en-US"/>
              <a:pPr>
                <a:defRPr/>
              </a:pPr>
              <a:t>12-Nov-18</a:t>
            </a:fld>
            <a:endParaRPr lang="en-GB" altLang="en-US"/>
          </a:p>
        </p:txBody>
      </p:sp>
      <p:sp>
        <p:nvSpPr>
          <p:cNvPr id="11273" name="Rectangle 9"/>
          <p:cNvSpPr>
            <a:spLocks noGrp="1" noChangeArrowheads="1"/>
          </p:cNvSpPr>
          <p:nvPr>
            <p:ph type="sldNum" sz="quarter" idx="4"/>
          </p:nvPr>
        </p:nvSpPr>
        <p:spPr bwMode="auto">
          <a:xfrm>
            <a:off x="8701088" y="6559550"/>
            <a:ext cx="1444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defRPr sz="800" smtClean="0"/>
            </a:lvl1pPr>
          </a:lstStyle>
          <a:p>
            <a:pPr>
              <a:defRPr/>
            </a:pPr>
            <a:fld id="{A52176FC-3097-4065-ABE4-7E9C5A3F3358}" type="slidenum">
              <a:rPr lang="en-GB" altLang="en-US"/>
              <a:pPr>
                <a:defRPr/>
              </a:pPr>
              <a:t>‹#›</a:t>
            </a:fld>
            <a:endParaRPr lang="en-GB" altLang="en-US"/>
          </a:p>
        </p:txBody>
      </p:sp>
      <p:sp>
        <p:nvSpPr>
          <p:cNvPr id="2055" name="Text Box 10"/>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a:t>/</a:t>
            </a:r>
          </a:p>
        </p:txBody>
      </p:sp>
    </p:spTree>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Lst>
  <p:hf hdr="0"/>
  <p:txStyles>
    <p:titleStyle>
      <a:lvl1pPr algn="l" rtl="0" eaLnBrk="0" fontAlgn="base" hangingPunct="0">
        <a:spcBef>
          <a:spcPct val="0"/>
        </a:spcBef>
        <a:spcAft>
          <a:spcPct val="0"/>
        </a:spcAft>
        <a:defRPr sz="2800" b="1" i="1" kern="1200">
          <a:solidFill>
            <a:schemeClr val="tx2"/>
          </a:solidFill>
          <a:latin typeface="+mj-lt"/>
          <a:ea typeface="+mj-ea"/>
          <a:cs typeface="+mj-cs"/>
        </a:defRPr>
      </a:lvl1pPr>
      <a:lvl2pPr algn="l" rtl="0" eaLnBrk="0" fontAlgn="base" hangingPunct="0">
        <a:spcBef>
          <a:spcPct val="0"/>
        </a:spcBef>
        <a:spcAft>
          <a:spcPct val="0"/>
        </a:spcAft>
        <a:defRPr sz="2800" b="1" i="1">
          <a:solidFill>
            <a:schemeClr val="tx2"/>
          </a:solidFill>
          <a:latin typeface="Arial" panose="020B0604020202020204" pitchFamily="34" charset="0"/>
        </a:defRPr>
      </a:lvl2pPr>
      <a:lvl3pPr algn="l" rtl="0" eaLnBrk="0" fontAlgn="base" hangingPunct="0">
        <a:spcBef>
          <a:spcPct val="0"/>
        </a:spcBef>
        <a:spcAft>
          <a:spcPct val="0"/>
        </a:spcAft>
        <a:defRPr sz="2800" b="1" i="1">
          <a:solidFill>
            <a:schemeClr val="tx2"/>
          </a:solidFill>
          <a:latin typeface="Arial" panose="020B0604020202020204" pitchFamily="34" charset="0"/>
        </a:defRPr>
      </a:lvl3pPr>
      <a:lvl4pPr algn="l" rtl="0" eaLnBrk="0" fontAlgn="base" hangingPunct="0">
        <a:spcBef>
          <a:spcPct val="0"/>
        </a:spcBef>
        <a:spcAft>
          <a:spcPct val="0"/>
        </a:spcAft>
        <a:defRPr sz="2800" b="1" i="1">
          <a:solidFill>
            <a:schemeClr val="tx2"/>
          </a:solidFill>
          <a:latin typeface="Arial" panose="020B0604020202020204" pitchFamily="34" charset="0"/>
        </a:defRPr>
      </a:lvl4pPr>
      <a:lvl5pPr algn="l" rtl="0" eaLnBrk="0" fontAlgn="base" hangingPunct="0">
        <a:spcBef>
          <a:spcPct val="0"/>
        </a:spcBef>
        <a:spcAft>
          <a:spcPct val="0"/>
        </a:spcAft>
        <a:defRPr sz="2800" b="1" i="1">
          <a:solidFill>
            <a:schemeClr val="tx2"/>
          </a:solidFill>
          <a:latin typeface="Arial" panose="020B0604020202020204" pitchFamily="34" charset="0"/>
        </a:defRPr>
      </a:lvl5pPr>
      <a:lvl6pPr marL="457200" algn="l" rtl="0" fontAlgn="base">
        <a:spcBef>
          <a:spcPct val="0"/>
        </a:spcBef>
        <a:spcAft>
          <a:spcPct val="0"/>
        </a:spcAft>
        <a:defRPr sz="2800" b="1" i="1">
          <a:solidFill>
            <a:schemeClr val="tx2"/>
          </a:solidFill>
          <a:latin typeface="Arial" panose="020B0604020202020204" pitchFamily="34" charset="0"/>
        </a:defRPr>
      </a:lvl6pPr>
      <a:lvl7pPr marL="914400" algn="l" rtl="0" fontAlgn="base">
        <a:spcBef>
          <a:spcPct val="0"/>
        </a:spcBef>
        <a:spcAft>
          <a:spcPct val="0"/>
        </a:spcAft>
        <a:defRPr sz="2800" b="1" i="1">
          <a:solidFill>
            <a:schemeClr val="tx2"/>
          </a:solidFill>
          <a:latin typeface="Arial" panose="020B0604020202020204" pitchFamily="34" charset="0"/>
        </a:defRPr>
      </a:lvl7pPr>
      <a:lvl8pPr marL="1371600" algn="l" rtl="0" fontAlgn="base">
        <a:spcBef>
          <a:spcPct val="0"/>
        </a:spcBef>
        <a:spcAft>
          <a:spcPct val="0"/>
        </a:spcAft>
        <a:defRPr sz="2800" b="1" i="1">
          <a:solidFill>
            <a:schemeClr val="tx2"/>
          </a:solidFill>
          <a:latin typeface="Arial" panose="020B0604020202020204" pitchFamily="34" charset="0"/>
        </a:defRPr>
      </a:lvl8pPr>
      <a:lvl9pPr marL="1828800" algn="l" rtl="0" fontAlgn="base">
        <a:spcBef>
          <a:spcPct val="0"/>
        </a:spcBef>
        <a:spcAft>
          <a:spcPct val="0"/>
        </a:spcAft>
        <a:defRPr sz="2800" b="1" i="1">
          <a:solidFill>
            <a:schemeClr val="tx2"/>
          </a:solidFill>
          <a:latin typeface="Arial" panose="020B0604020202020204" pitchFamily="34" charset="0"/>
        </a:defRPr>
      </a:lvl9pPr>
    </p:titleStyle>
    <p:bodyStyle>
      <a:lvl1pPr algn="l" rtl="0" eaLnBrk="0" fontAlgn="base" hangingPunct="0">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0363" indent="-180975" algn="l" rtl="0" eaLnBrk="0" fontAlgn="base" hangingPunct="0">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6450" indent="-180975" algn="l" rtl="0" eaLnBrk="0" fontAlgn="base" hangingPunct="0">
        <a:spcBef>
          <a:spcPct val="20000"/>
        </a:spcBef>
        <a:spcAft>
          <a:spcPct val="0"/>
        </a:spcAft>
        <a:buClr>
          <a:schemeClr val="folHlink"/>
        </a:buClr>
        <a:buChar char="•"/>
        <a:defRPr kern="1200">
          <a:solidFill>
            <a:schemeClr val="tx1"/>
          </a:solidFill>
          <a:latin typeface="+mn-lt"/>
          <a:ea typeface="+mn-ea"/>
          <a:cs typeface="+mn-cs"/>
        </a:defRPr>
      </a:lvl3pPr>
      <a:lvl4pPr marL="1257300" indent="-184150" algn="l" rtl="0" eaLnBrk="0" fontAlgn="base" hangingPunct="0">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0" fontAlgn="base" hangingPunct="0">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539750" y="827088"/>
            <a:ext cx="726916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3075" name="Rectangle 3"/>
          <p:cNvSpPr>
            <a:spLocks noGrp="1" noChangeArrowheads="1"/>
          </p:cNvSpPr>
          <p:nvPr>
            <p:ph type="body" idx="1"/>
          </p:nvPr>
        </p:nvSpPr>
        <p:spPr bwMode="auto">
          <a:xfrm>
            <a:off x="539750" y="1841500"/>
            <a:ext cx="6408738"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71013" name="Rectangle 5"/>
          <p:cNvSpPr>
            <a:spLocks noGrp="1" noChangeArrowheads="1"/>
          </p:cNvSpPr>
          <p:nvPr>
            <p:ph type="ftr" sz="quarter" idx="3"/>
          </p:nvPr>
        </p:nvSpPr>
        <p:spPr bwMode="auto">
          <a:xfrm>
            <a:off x="539750" y="233363"/>
            <a:ext cx="431800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eaLnBrk="1" hangingPunct="1">
              <a:spcBef>
                <a:spcPct val="0"/>
              </a:spcBef>
              <a:defRPr sz="800">
                <a:latin typeface="Arial" panose="020B0604020202020204" pitchFamily="34" charset="0"/>
              </a:defRPr>
            </a:lvl1pPr>
          </a:lstStyle>
          <a:p>
            <a:pPr>
              <a:defRPr/>
            </a:pPr>
            <a:r>
              <a:rPr lang="en-GB" altLang="en-US"/>
              <a:t>Presentation Title: View &gt; Header &amp; Footer</a:t>
            </a:r>
          </a:p>
        </p:txBody>
      </p:sp>
      <p:sp>
        <p:nvSpPr>
          <p:cNvPr id="171018" name="Rectangle 10"/>
          <p:cNvSpPr>
            <a:spLocks noGrp="1" noChangeArrowheads="1"/>
          </p:cNvSpPr>
          <p:nvPr>
            <p:ph type="dt" sz="half" idx="2"/>
          </p:nvPr>
        </p:nvSpPr>
        <p:spPr bwMode="auto">
          <a:xfrm>
            <a:off x="6488113" y="6559550"/>
            <a:ext cx="213360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spcBef>
                <a:spcPct val="0"/>
              </a:spcBef>
              <a:defRPr sz="800">
                <a:latin typeface="Arial" panose="020B0604020202020204" pitchFamily="34" charset="0"/>
              </a:defRPr>
            </a:lvl1pPr>
          </a:lstStyle>
          <a:p>
            <a:pPr>
              <a:defRPr/>
            </a:pPr>
            <a:fld id="{8C6AFE03-16A8-4EF7-8B37-F7AE41C4B8B9}" type="datetime5">
              <a:rPr lang="en-GB" altLang="en-US"/>
              <a:pPr>
                <a:defRPr/>
              </a:pPr>
              <a:t>12-Nov-18</a:t>
            </a:fld>
            <a:endParaRPr lang="en-GB" altLang="en-US"/>
          </a:p>
        </p:txBody>
      </p:sp>
      <p:sp>
        <p:nvSpPr>
          <p:cNvPr id="171019" name="Rectangle 11"/>
          <p:cNvSpPr>
            <a:spLocks noGrp="1" noChangeArrowheads="1"/>
          </p:cNvSpPr>
          <p:nvPr>
            <p:ph type="sldNum" sz="quarter" idx="4"/>
          </p:nvPr>
        </p:nvSpPr>
        <p:spPr bwMode="auto">
          <a:xfrm>
            <a:off x="8701088" y="6559550"/>
            <a:ext cx="1444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defRPr sz="800" smtClean="0"/>
            </a:lvl1pPr>
          </a:lstStyle>
          <a:p>
            <a:pPr>
              <a:defRPr/>
            </a:pPr>
            <a:fld id="{259CCB0D-91DD-4E81-A949-18D0264AF758}" type="slidenum">
              <a:rPr lang="en-GB" altLang="en-US"/>
              <a:pPr>
                <a:defRPr/>
              </a:pPr>
              <a:t>‹#›</a:t>
            </a:fld>
            <a:endParaRPr lang="en-GB" altLang="en-US"/>
          </a:p>
        </p:txBody>
      </p:sp>
      <p:sp>
        <p:nvSpPr>
          <p:cNvPr id="3079" name="Text Box 12"/>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a:t>/</a:t>
            </a:r>
          </a:p>
        </p:txBody>
      </p:sp>
    </p:spTree>
  </p:cSld>
  <p:clrMap bg1="lt1" tx1="dk1" bg2="lt2" tx2="dk2" accent1="accent1" accent2="accent2" accent3="accent3" accent4="accent4" accent5="accent5" accent6="accent6" hlink="hlink" folHlink="folHlink"/>
  <p:sldLayoutIdLst>
    <p:sldLayoutId id="2147483920" r:id="rId1"/>
    <p:sldLayoutId id="2147483921" r:id="rId2"/>
    <p:sldLayoutId id="2147483922" r:id="rId3"/>
    <p:sldLayoutId id="2147483923" r:id="rId4"/>
    <p:sldLayoutId id="2147483924" r:id="rId5"/>
    <p:sldLayoutId id="2147483925" r:id="rId6"/>
    <p:sldLayoutId id="2147483926" r:id="rId7"/>
    <p:sldLayoutId id="2147483927" r:id="rId8"/>
    <p:sldLayoutId id="2147483928" r:id="rId9"/>
    <p:sldLayoutId id="2147483929" r:id="rId10"/>
    <p:sldLayoutId id="2147483930" r:id="rId11"/>
  </p:sldLayoutIdLst>
  <p:hf hdr="0"/>
  <p:txStyles>
    <p:titleStyle>
      <a:lvl1pPr algn="l" rtl="0" eaLnBrk="0" fontAlgn="base" hangingPunct="0">
        <a:spcBef>
          <a:spcPct val="0"/>
        </a:spcBef>
        <a:spcAft>
          <a:spcPct val="0"/>
        </a:spcAft>
        <a:defRPr sz="2800" b="1" i="1" kern="1200">
          <a:solidFill>
            <a:schemeClr val="tx2"/>
          </a:solidFill>
          <a:latin typeface="+mj-lt"/>
          <a:ea typeface="+mj-ea"/>
          <a:cs typeface="+mj-cs"/>
        </a:defRPr>
      </a:lvl1pPr>
      <a:lvl2pPr algn="l" rtl="0" eaLnBrk="0" fontAlgn="base" hangingPunct="0">
        <a:spcBef>
          <a:spcPct val="0"/>
        </a:spcBef>
        <a:spcAft>
          <a:spcPct val="0"/>
        </a:spcAft>
        <a:defRPr sz="2800" b="1" i="1">
          <a:solidFill>
            <a:schemeClr val="tx2"/>
          </a:solidFill>
          <a:latin typeface="Arial" panose="020B0604020202020204" pitchFamily="34" charset="0"/>
        </a:defRPr>
      </a:lvl2pPr>
      <a:lvl3pPr algn="l" rtl="0" eaLnBrk="0" fontAlgn="base" hangingPunct="0">
        <a:spcBef>
          <a:spcPct val="0"/>
        </a:spcBef>
        <a:spcAft>
          <a:spcPct val="0"/>
        </a:spcAft>
        <a:defRPr sz="2800" b="1" i="1">
          <a:solidFill>
            <a:schemeClr val="tx2"/>
          </a:solidFill>
          <a:latin typeface="Arial" panose="020B0604020202020204" pitchFamily="34" charset="0"/>
        </a:defRPr>
      </a:lvl3pPr>
      <a:lvl4pPr algn="l" rtl="0" eaLnBrk="0" fontAlgn="base" hangingPunct="0">
        <a:spcBef>
          <a:spcPct val="0"/>
        </a:spcBef>
        <a:spcAft>
          <a:spcPct val="0"/>
        </a:spcAft>
        <a:defRPr sz="2800" b="1" i="1">
          <a:solidFill>
            <a:schemeClr val="tx2"/>
          </a:solidFill>
          <a:latin typeface="Arial" panose="020B0604020202020204" pitchFamily="34" charset="0"/>
        </a:defRPr>
      </a:lvl4pPr>
      <a:lvl5pPr algn="l" rtl="0" eaLnBrk="0" fontAlgn="base" hangingPunct="0">
        <a:spcBef>
          <a:spcPct val="0"/>
        </a:spcBef>
        <a:spcAft>
          <a:spcPct val="0"/>
        </a:spcAft>
        <a:defRPr sz="2800" b="1" i="1">
          <a:solidFill>
            <a:schemeClr val="tx2"/>
          </a:solidFill>
          <a:latin typeface="Arial" panose="020B0604020202020204" pitchFamily="34" charset="0"/>
        </a:defRPr>
      </a:lvl5pPr>
      <a:lvl6pPr marL="457200" algn="l" rtl="0" fontAlgn="base">
        <a:spcBef>
          <a:spcPct val="0"/>
        </a:spcBef>
        <a:spcAft>
          <a:spcPct val="0"/>
        </a:spcAft>
        <a:defRPr sz="2800" b="1" i="1">
          <a:solidFill>
            <a:schemeClr val="tx2"/>
          </a:solidFill>
          <a:latin typeface="Arial" panose="020B0604020202020204" pitchFamily="34" charset="0"/>
        </a:defRPr>
      </a:lvl6pPr>
      <a:lvl7pPr marL="914400" algn="l" rtl="0" fontAlgn="base">
        <a:spcBef>
          <a:spcPct val="0"/>
        </a:spcBef>
        <a:spcAft>
          <a:spcPct val="0"/>
        </a:spcAft>
        <a:defRPr sz="2800" b="1" i="1">
          <a:solidFill>
            <a:schemeClr val="tx2"/>
          </a:solidFill>
          <a:latin typeface="Arial" panose="020B0604020202020204" pitchFamily="34" charset="0"/>
        </a:defRPr>
      </a:lvl7pPr>
      <a:lvl8pPr marL="1371600" algn="l" rtl="0" fontAlgn="base">
        <a:spcBef>
          <a:spcPct val="0"/>
        </a:spcBef>
        <a:spcAft>
          <a:spcPct val="0"/>
        </a:spcAft>
        <a:defRPr sz="2800" b="1" i="1">
          <a:solidFill>
            <a:schemeClr val="tx2"/>
          </a:solidFill>
          <a:latin typeface="Arial" panose="020B0604020202020204" pitchFamily="34" charset="0"/>
        </a:defRPr>
      </a:lvl8pPr>
      <a:lvl9pPr marL="1828800" algn="l" rtl="0" fontAlgn="base">
        <a:spcBef>
          <a:spcPct val="0"/>
        </a:spcBef>
        <a:spcAft>
          <a:spcPct val="0"/>
        </a:spcAft>
        <a:defRPr sz="2800" b="1" i="1">
          <a:solidFill>
            <a:schemeClr val="tx2"/>
          </a:solidFill>
          <a:latin typeface="Arial" panose="020B0604020202020204" pitchFamily="34" charset="0"/>
        </a:defRPr>
      </a:lvl9pPr>
    </p:titleStyle>
    <p:bodyStyle>
      <a:lvl1pPr algn="l" rtl="0" eaLnBrk="0" fontAlgn="base" hangingPunct="0">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0363" indent="-180975" algn="l" rtl="0" eaLnBrk="0" fontAlgn="base" hangingPunct="0">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6450" indent="-180975" algn="l" rtl="0" eaLnBrk="0" fontAlgn="base" hangingPunct="0">
        <a:spcBef>
          <a:spcPct val="20000"/>
        </a:spcBef>
        <a:spcAft>
          <a:spcPct val="0"/>
        </a:spcAft>
        <a:buClr>
          <a:schemeClr val="folHlink"/>
        </a:buClr>
        <a:buChar char="•"/>
        <a:defRPr kern="1200">
          <a:solidFill>
            <a:schemeClr val="tx1"/>
          </a:solidFill>
          <a:latin typeface="+mn-lt"/>
          <a:ea typeface="+mn-ea"/>
          <a:cs typeface="+mn-cs"/>
        </a:defRPr>
      </a:lvl3pPr>
      <a:lvl4pPr marL="1257300" indent="-184150" algn="l" rtl="0" eaLnBrk="0" fontAlgn="base" hangingPunct="0">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0" fontAlgn="base" hangingPunct="0">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539750" y="827088"/>
            <a:ext cx="726916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4099" name="Rectangle 3"/>
          <p:cNvSpPr>
            <a:spLocks noGrp="1" noChangeArrowheads="1"/>
          </p:cNvSpPr>
          <p:nvPr>
            <p:ph type="body" idx="1"/>
          </p:nvPr>
        </p:nvSpPr>
        <p:spPr bwMode="auto">
          <a:xfrm>
            <a:off x="539750" y="1841500"/>
            <a:ext cx="8061325"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4453" name="Rectangle 5"/>
          <p:cNvSpPr>
            <a:spLocks noGrp="1" noChangeArrowheads="1"/>
          </p:cNvSpPr>
          <p:nvPr>
            <p:ph type="ftr" sz="quarter" idx="3"/>
          </p:nvPr>
        </p:nvSpPr>
        <p:spPr bwMode="auto">
          <a:xfrm>
            <a:off x="539750" y="233363"/>
            <a:ext cx="431800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eaLnBrk="1" hangingPunct="1">
              <a:spcBef>
                <a:spcPct val="0"/>
              </a:spcBef>
              <a:defRPr sz="800">
                <a:latin typeface="Arial" panose="020B0604020202020204" pitchFamily="34" charset="0"/>
              </a:defRPr>
            </a:lvl1pPr>
          </a:lstStyle>
          <a:p>
            <a:pPr>
              <a:defRPr/>
            </a:pPr>
            <a:r>
              <a:rPr lang="en-GB" altLang="en-US"/>
              <a:t>Presentation Title: View &gt; Header &amp; Footer</a:t>
            </a:r>
          </a:p>
        </p:txBody>
      </p:sp>
      <p:sp>
        <p:nvSpPr>
          <p:cNvPr id="104456" name="Rectangle 8"/>
          <p:cNvSpPr>
            <a:spLocks noGrp="1" noChangeArrowheads="1"/>
          </p:cNvSpPr>
          <p:nvPr>
            <p:ph type="dt" sz="half" idx="2"/>
          </p:nvPr>
        </p:nvSpPr>
        <p:spPr bwMode="auto">
          <a:xfrm>
            <a:off x="6488113" y="6559550"/>
            <a:ext cx="213360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spcBef>
                <a:spcPct val="0"/>
              </a:spcBef>
              <a:defRPr sz="800">
                <a:latin typeface="Arial" panose="020B0604020202020204" pitchFamily="34" charset="0"/>
              </a:defRPr>
            </a:lvl1pPr>
          </a:lstStyle>
          <a:p>
            <a:pPr>
              <a:defRPr/>
            </a:pPr>
            <a:fld id="{AAFAC7BC-B357-488D-B8E0-02023C08D04B}" type="datetime5">
              <a:rPr lang="en-GB" altLang="en-US"/>
              <a:pPr>
                <a:defRPr/>
              </a:pPr>
              <a:t>12-Nov-18</a:t>
            </a:fld>
            <a:endParaRPr lang="en-GB" altLang="en-US"/>
          </a:p>
        </p:txBody>
      </p:sp>
      <p:sp>
        <p:nvSpPr>
          <p:cNvPr id="104457" name="Rectangle 9"/>
          <p:cNvSpPr>
            <a:spLocks noGrp="1" noChangeArrowheads="1"/>
          </p:cNvSpPr>
          <p:nvPr>
            <p:ph type="sldNum" sz="quarter" idx="4"/>
          </p:nvPr>
        </p:nvSpPr>
        <p:spPr bwMode="auto">
          <a:xfrm>
            <a:off x="8701088" y="6559550"/>
            <a:ext cx="1444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defRPr sz="800" smtClean="0"/>
            </a:lvl1pPr>
          </a:lstStyle>
          <a:p>
            <a:pPr>
              <a:defRPr/>
            </a:pPr>
            <a:fld id="{7290BCF5-E4B1-482C-93D3-7263EF202AB3}" type="slidenum">
              <a:rPr lang="en-GB" altLang="en-US"/>
              <a:pPr>
                <a:defRPr/>
              </a:pPr>
              <a:t>‹#›</a:t>
            </a:fld>
            <a:endParaRPr lang="en-GB" altLang="en-US"/>
          </a:p>
        </p:txBody>
      </p:sp>
      <p:sp>
        <p:nvSpPr>
          <p:cNvPr id="4103" name="Text Box 10"/>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a:t>/</a:t>
            </a:r>
          </a:p>
        </p:txBody>
      </p:sp>
    </p:spTree>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 id="2147483942" r:id="rId12"/>
  </p:sldLayoutIdLst>
  <p:hf hdr="0"/>
  <p:txStyles>
    <p:titleStyle>
      <a:lvl1pPr algn="l" rtl="0" eaLnBrk="0" fontAlgn="base" hangingPunct="0">
        <a:spcBef>
          <a:spcPct val="0"/>
        </a:spcBef>
        <a:spcAft>
          <a:spcPct val="0"/>
        </a:spcAft>
        <a:defRPr sz="2800" b="1" i="1" kern="1200">
          <a:solidFill>
            <a:schemeClr val="tx2"/>
          </a:solidFill>
          <a:latin typeface="+mj-lt"/>
          <a:ea typeface="+mj-ea"/>
          <a:cs typeface="+mj-cs"/>
        </a:defRPr>
      </a:lvl1pPr>
      <a:lvl2pPr algn="l" rtl="0" eaLnBrk="0" fontAlgn="base" hangingPunct="0">
        <a:spcBef>
          <a:spcPct val="0"/>
        </a:spcBef>
        <a:spcAft>
          <a:spcPct val="0"/>
        </a:spcAft>
        <a:defRPr sz="2800" b="1" i="1">
          <a:solidFill>
            <a:schemeClr val="tx2"/>
          </a:solidFill>
          <a:latin typeface="Arial" panose="020B0604020202020204" pitchFamily="34" charset="0"/>
        </a:defRPr>
      </a:lvl2pPr>
      <a:lvl3pPr algn="l" rtl="0" eaLnBrk="0" fontAlgn="base" hangingPunct="0">
        <a:spcBef>
          <a:spcPct val="0"/>
        </a:spcBef>
        <a:spcAft>
          <a:spcPct val="0"/>
        </a:spcAft>
        <a:defRPr sz="2800" b="1" i="1">
          <a:solidFill>
            <a:schemeClr val="tx2"/>
          </a:solidFill>
          <a:latin typeface="Arial" panose="020B0604020202020204" pitchFamily="34" charset="0"/>
        </a:defRPr>
      </a:lvl3pPr>
      <a:lvl4pPr algn="l" rtl="0" eaLnBrk="0" fontAlgn="base" hangingPunct="0">
        <a:spcBef>
          <a:spcPct val="0"/>
        </a:spcBef>
        <a:spcAft>
          <a:spcPct val="0"/>
        </a:spcAft>
        <a:defRPr sz="2800" b="1" i="1">
          <a:solidFill>
            <a:schemeClr val="tx2"/>
          </a:solidFill>
          <a:latin typeface="Arial" panose="020B0604020202020204" pitchFamily="34" charset="0"/>
        </a:defRPr>
      </a:lvl4pPr>
      <a:lvl5pPr algn="l" rtl="0" eaLnBrk="0" fontAlgn="base" hangingPunct="0">
        <a:spcBef>
          <a:spcPct val="0"/>
        </a:spcBef>
        <a:spcAft>
          <a:spcPct val="0"/>
        </a:spcAft>
        <a:defRPr sz="2800" b="1" i="1">
          <a:solidFill>
            <a:schemeClr val="tx2"/>
          </a:solidFill>
          <a:latin typeface="Arial" panose="020B0604020202020204" pitchFamily="34" charset="0"/>
        </a:defRPr>
      </a:lvl5pPr>
      <a:lvl6pPr marL="457200" algn="l" rtl="0" fontAlgn="base">
        <a:spcBef>
          <a:spcPct val="0"/>
        </a:spcBef>
        <a:spcAft>
          <a:spcPct val="0"/>
        </a:spcAft>
        <a:defRPr sz="2800" b="1" i="1">
          <a:solidFill>
            <a:schemeClr val="tx2"/>
          </a:solidFill>
          <a:latin typeface="Arial" panose="020B0604020202020204" pitchFamily="34" charset="0"/>
        </a:defRPr>
      </a:lvl6pPr>
      <a:lvl7pPr marL="914400" algn="l" rtl="0" fontAlgn="base">
        <a:spcBef>
          <a:spcPct val="0"/>
        </a:spcBef>
        <a:spcAft>
          <a:spcPct val="0"/>
        </a:spcAft>
        <a:defRPr sz="2800" b="1" i="1">
          <a:solidFill>
            <a:schemeClr val="tx2"/>
          </a:solidFill>
          <a:latin typeface="Arial" panose="020B0604020202020204" pitchFamily="34" charset="0"/>
        </a:defRPr>
      </a:lvl7pPr>
      <a:lvl8pPr marL="1371600" algn="l" rtl="0" fontAlgn="base">
        <a:spcBef>
          <a:spcPct val="0"/>
        </a:spcBef>
        <a:spcAft>
          <a:spcPct val="0"/>
        </a:spcAft>
        <a:defRPr sz="2800" b="1" i="1">
          <a:solidFill>
            <a:schemeClr val="tx2"/>
          </a:solidFill>
          <a:latin typeface="Arial" panose="020B0604020202020204" pitchFamily="34" charset="0"/>
        </a:defRPr>
      </a:lvl8pPr>
      <a:lvl9pPr marL="1828800" algn="l" rtl="0" fontAlgn="base">
        <a:spcBef>
          <a:spcPct val="0"/>
        </a:spcBef>
        <a:spcAft>
          <a:spcPct val="0"/>
        </a:spcAft>
        <a:defRPr sz="2800" b="1" i="1">
          <a:solidFill>
            <a:schemeClr val="tx2"/>
          </a:solidFill>
          <a:latin typeface="Arial" panose="020B0604020202020204" pitchFamily="34" charset="0"/>
        </a:defRPr>
      </a:lvl9pPr>
    </p:titleStyle>
    <p:bodyStyle>
      <a:lvl1pPr algn="l" rtl="0" eaLnBrk="0" fontAlgn="base" hangingPunct="0">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0363" indent="-180975" algn="l" rtl="0" eaLnBrk="0" fontAlgn="base" hangingPunct="0">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6450" indent="-180975" algn="l" rtl="0" eaLnBrk="0" fontAlgn="base" hangingPunct="0">
        <a:spcBef>
          <a:spcPct val="20000"/>
        </a:spcBef>
        <a:spcAft>
          <a:spcPct val="0"/>
        </a:spcAft>
        <a:buClr>
          <a:schemeClr val="folHlink"/>
        </a:buClr>
        <a:buChar char="•"/>
        <a:defRPr kern="1200">
          <a:solidFill>
            <a:schemeClr val="tx1"/>
          </a:solidFill>
          <a:latin typeface="+mn-lt"/>
          <a:ea typeface="+mn-ea"/>
          <a:cs typeface="+mn-cs"/>
        </a:defRPr>
      </a:lvl3pPr>
      <a:lvl4pPr marL="1257300" indent="-184150" algn="l" rtl="0" eaLnBrk="0" fontAlgn="base" hangingPunct="0">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0" fontAlgn="base" hangingPunct="0">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539750" y="2997200"/>
            <a:ext cx="7269163"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5123" name="Rectangle 3"/>
          <p:cNvSpPr>
            <a:spLocks noGrp="1" noChangeArrowheads="1"/>
          </p:cNvSpPr>
          <p:nvPr>
            <p:ph type="body" idx="1"/>
          </p:nvPr>
        </p:nvSpPr>
        <p:spPr bwMode="auto">
          <a:xfrm>
            <a:off x="541338" y="4318000"/>
            <a:ext cx="7269162" cy="1439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47461" name="Rectangle 5"/>
          <p:cNvSpPr>
            <a:spLocks noGrp="1" noChangeArrowheads="1"/>
          </p:cNvSpPr>
          <p:nvPr>
            <p:ph type="ftr" sz="quarter" idx="3"/>
          </p:nvPr>
        </p:nvSpPr>
        <p:spPr bwMode="auto">
          <a:xfrm>
            <a:off x="539750" y="233363"/>
            <a:ext cx="431800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eaLnBrk="1" hangingPunct="1">
              <a:spcBef>
                <a:spcPct val="0"/>
              </a:spcBef>
              <a:defRPr sz="800">
                <a:latin typeface="Arial" panose="020B0604020202020204" pitchFamily="34" charset="0"/>
              </a:defRPr>
            </a:lvl1pPr>
          </a:lstStyle>
          <a:p>
            <a:pPr>
              <a:defRPr/>
            </a:pPr>
            <a:r>
              <a:rPr lang="en-GB" altLang="en-US"/>
              <a:t>Presentation Title: View &gt; Header &amp; Footer</a:t>
            </a:r>
          </a:p>
        </p:txBody>
      </p:sp>
      <p:sp>
        <p:nvSpPr>
          <p:cNvPr id="147464" name="Rectangle 8"/>
          <p:cNvSpPr>
            <a:spLocks noGrp="1" noChangeArrowheads="1"/>
          </p:cNvSpPr>
          <p:nvPr>
            <p:ph type="dt" sz="half" idx="2"/>
          </p:nvPr>
        </p:nvSpPr>
        <p:spPr bwMode="auto">
          <a:xfrm>
            <a:off x="6488113" y="6559550"/>
            <a:ext cx="213360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spcBef>
                <a:spcPct val="0"/>
              </a:spcBef>
              <a:defRPr sz="800">
                <a:latin typeface="Arial" panose="020B0604020202020204" pitchFamily="34" charset="0"/>
              </a:defRPr>
            </a:lvl1pPr>
          </a:lstStyle>
          <a:p>
            <a:pPr>
              <a:defRPr/>
            </a:pPr>
            <a:fld id="{190975E3-B947-4D4C-8767-63CB4AF6B413}" type="datetime5">
              <a:rPr lang="en-GB" altLang="en-US"/>
              <a:pPr>
                <a:defRPr/>
              </a:pPr>
              <a:t>12-Nov-18</a:t>
            </a:fld>
            <a:endParaRPr lang="en-GB" altLang="en-US"/>
          </a:p>
        </p:txBody>
      </p:sp>
      <p:sp>
        <p:nvSpPr>
          <p:cNvPr id="147465" name="Rectangle 9"/>
          <p:cNvSpPr>
            <a:spLocks noGrp="1" noChangeArrowheads="1"/>
          </p:cNvSpPr>
          <p:nvPr>
            <p:ph type="sldNum" sz="quarter" idx="4"/>
          </p:nvPr>
        </p:nvSpPr>
        <p:spPr bwMode="auto">
          <a:xfrm>
            <a:off x="8701088" y="6559550"/>
            <a:ext cx="1444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defRPr sz="800" smtClean="0"/>
            </a:lvl1pPr>
          </a:lstStyle>
          <a:p>
            <a:pPr>
              <a:defRPr/>
            </a:pPr>
            <a:fld id="{61E72EE5-439A-42E4-960F-547DC707ABD7}" type="slidenum">
              <a:rPr lang="en-GB" altLang="en-US"/>
              <a:pPr>
                <a:defRPr/>
              </a:pPr>
              <a:t>‹#›</a:t>
            </a:fld>
            <a:endParaRPr lang="en-GB" altLang="en-US"/>
          </a:p>
        </p:txBody>
      </p:sp>
      <p:sp>
        <p:nvSpPr>
          <p:cNvPr id="5127" name="Text Box 10"/>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a:t>/</a:t>
            </a:r>
          </a:p>
        </p:txBody>
      </p:sp>
    </p:spTree>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 id="2147483950" r:id="rId8"/>
    <p:sldLayoutId id="2147483951" r:id="rId9"/>
    <p:sldLayoutId id="2147483952" r:id="rId10"/>
    <p:sldLayoutId id="2147483953" r:id="rId11"/>
  </p:sldLayoutIdLst>
  <p:hf hdr="0"/>
  <p:txStyles>
    <p:titleStyle>
      <a:lvl1pPr algn="l" rtl="0" eaLnBrk="0" fontAlgn="base" hangingPunct="0">
        <a:spcBef>
          <a:spcPct val="0"/>
        </a:spcBef>
        <a:spcAft>
          <a:spcPct val="0"/>
        </a:spcAft>
        <a:defRPr sz="3600" b="1" i="1" kern="1200">
          <a:solidFill>
            <a:schemeClr val="tx2"/>
          </a:solidFill>
          <a:latin typeface="+mj-lt"/>
          <a:ea typeface="+mj-ea"/>
          <a:cs typeface="+mj-cs"/>
        </a:defRPr>
      </a:lvl1pPr>
      <a:lvl2pPr algn="l" rtl="0" eaLnBrk="0" fontAlgn="base" hangingPunct="0">
        <a:spcBef>
          <a:spcPct val="0"/>
        </a:spcBef>
        <a:spcAft>
          <a:spcPct val="0"/>
        </a:spcAft>
        <a:defRPr sz="3600" b="1" i="1">
          <a:solidFill>
            <a:schemeClr val="tx2"/>
          </a:solidFill>
          <a:latin typeface="Arial" panose="020B0604020202020204" pitchFamily="34" charset="0"/>
        </a:defRPr>
      </a:lvl2pPr>
      <a:lvl3pPr algn="l" rtl="0" eaLnBrk="0" fontAlgn="base" hangingPunct="0">
        <a:spcBef>
          <a:spcPct val="0"/>
        </a:spcBef>
        <a:spcAft>
          <a:spcPct val="0"/>
        </a:spcAft>
        <a:defRPr sz="3600" b="1" i="1">
          <a:solidFill>
            <a:schemeClr val="tx2"/>
          </a:solidFill>
          <a:latin typeface="Arial" panose="020B0604020202020204" pitchFamily="34" charset="0"/>
        </a:defRPr>
      </a:lvl3pPr>
      <a:lvl4pPr algn="l" rtl="0" eaLnBrk="0" fontAlgn="base" hangingPunct="0">
        <a:spcBef>
          <a:spcPct val="0"/>
        </a:spcBef>
        <a:spcAft>
          <a:spcPct val="0"/>
        </a:spcAft>
        <a:defRPr sz="3600" b="1" i="1">
          <a:solidFill>
            <a:schemeClr val="tx2"/>
          </a:solidFill>
          <a:latin typeface="Arial" panose="020B0604020202020204" pitchFamily="34" charset="0"/>
        </a:defRPr>
      </a:lvl4pPr>
      <a:lvl5pPr algn="l" rtl="0" eaLnBrk="0" fontAlgn="base" hangingPunct="0">
        <a:spcBef>
          <a:spcPct val="0"/>
        </a:spcBef>
        <a:spcAft>
          <a:spcPct val="0"/>
        </a:spcAft>
        <a:defRPr sz="3600" b="1" i="1">
          <a:solidFill>
            <a:schemeClr val="tx2"/>
          </a:solidFill>
          <a:latin typeface="Arial" panose="020B0604020202020204" pitchFamily="34" charset="0"/>
        </a:defRPr>
      </a:lvl5pPr>
      <a:lvl6pPr marL="457200" algn="l" rtl="0" fontAlgn="base">
        <a:spcBef>
          <a:spcPct val="0"/>
        </a:spcBef>
        <a:spcAft>
          <a:spcPct val="0"/>
        </a:spcAft>
        <a:defRPr sz="3600" b="1" i="1">
          <a:solidFill>
            <a:schemeClr val="tx2"/>
          </a:solidFill>
          <a:latin typeface="Arial" panose="020B0604020202020204" pitchFamily="34" charset="0"/>
        </a:defRPr>
      </a:lvl6pPr>
      <a:lvl7pPr marL="914400" algn="l" rtl="0" fontAlgn="base">
        <a:spcBef>
          <a:spcPct val="0"/>
        </a:spcBef>
        <a:spcAft>
          <a:spcPct val="0"/>
        </a:spcAft>
        <a:defRPr sz="3600" b="1" i="1">
          <a:solidFill>
            <a:schemeClr val="tx2"/>
          </a:solidFill>
          <a:latin typeface="Arial" panose="020B0604020202020204" pitchFamily="34" charset="0"/>
        </a:defRPr>
      </a:lvl7pPr>
      <a:lvl8pPr marL="1371600" algn="l" rtl="0" fontAlgn="base">
        <a:spcBef>
          <a:spcPct val="0"/>
        </a:spcBef>
        <a:spcAft>
          <a:spcPct val="0"/>
        </a:spcAft>
        <a:defRPr sz="3600" b="1" i="1">
          <a:solidFill>
            <a:schemeClr val="tx2"/>
          </a:solidFill>
          <a:latin typeface="Arial" panose="020B0604020202020204" pitchFamily="34" charset="0"/>
        </a:defRPr>
      </a:lvl8pPr>
      <a:lvl9pPr marL="1828800" algn="l" rtl="0" fontAlgn="base">
        <a:spcBef>
          <a:spcPct val="0"/>
        </a:spcBef>
        <a:spcAft>
          <a:spcPct val="0"/>
        </a:spcAft>
        <a:defRPr sz="3600" b="1" i="1">
          <a:solidFill>
            <a:schemeClr val="tx2"/>
          </a:solidFill>
          <a:latin typeface="Arial" panose="020B0604020202020204" pitchFamily="34" charset="0"/>
        </a:defRPr>
      </a:lvl9pPr>
    </p:titleStyle>
    <p:bodyStyle>
      <a:lvl1pPr algn="l" rtl="0" eaLnBrk="0" fontAlgn="base" hangingPunct="0">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0363" indent="-180975" algn="l" rtl="0" eaLnBrk="0" fontAlgn="base" hangingPunct="0">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6450" indent="-180975" algn="l" rtl="0" eaLnBrk="0" fontAlgn="base" hangingPunct="0">
        <a:spcBef>
          <a:spcPct val="20000"/>
        </a:spcBef>
        <a:spcAft>
          <a:spcPct val="0"/>
        </a:spcAft>
        <a:buClr>
          <a:schemeClr val="folHlink"/>
        </a:buClr>
        <a:buChar char="•"/>
        <a:defRPr kern="1200">
          <a:solidFill>
            <a:schemeClr val="tx1"/>
          </a:solidFill>
          <a:latin typeface="+mn-lt"/>
          <a:ea typeface="+mn-ea"/>
          <a:cs typeface="+mn-cs"/>
        </a:defRPr>
      </a:lvl3pPr>
      <a:lvl4pPr marL="1257300" indent="-184150" algn="l" rtl="0" eaLnBrk="0" fontAlgn="base" hangingPunct="0">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0" fontAlgn="base" hangingPunct="0">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539750" y="2997200"/>
            <a:ext cx="7269163"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161797" name="Rectangle 5"/>
          <p:cNvSpPr>
            <a:spLocks noGrp="1" noChangeArrowheads="1"/>
          </p:cNvSpPr>
          <p:nvPr>
            <p:ph type="ftr" sz="quarter" idx="3"/>
          </p:nvPr>
        </p:nvSpPr>
        <p:spPr bwMode="auto">
          <a:xfrm>
            <a:off x="539750" y="233363"/>
            <a:ext cx="431800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eaLnBrk="1" hangingPunct="1">
              <a:spcBef>
                <a:spcPct val="0"/>
              </a:spcBef>
              <a:defRPr sz="800">
                <a:latin typeface="Arial" panose="020B0604020202020204" pitchFamily="34" charset="0"/>
              </a:defRPr>
            </a:lvl1pPr>
          </a:lstStyle>
          <a:p>
            <a:pPr>
              <a:defRPr/>
            </a:pPr>
            <a:r>
              <a:rPr lang="en-GB" altLang="en-US"/>
              <a:t>Presentation Title: View &gt; Header &amp; Footer</a:t>
            </a:r>
          </a:p>
        </p:txBody>
      </p:sp>
      <p:sp>
        <p:nvSpPr>
          <p:cNvPr id="6148" name="Rectangle 8"/>
          <p:cNvSpPr>
            <a:spLocks noGrp="1" noChangeArrowheads="1"/>
          </p:cNvSpPr>
          <p:nvPr>
            <p:ph type="body" idx="1"/>
          </p:nvPr>
        </p:nvSpPr>
        <p:spPr bwMode="auto">
          <a:xfrm>
            <a:off x="539750" y="4318000"/>
            <a:ext cx="7269163" cy="1439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61801" name="Rectangle 9"/>
          <p:cNvSpPr>
            <a:spLocks noGrp="1" noChangeArrowheads="1"/>
          </p:cNvSpPr>
          <p:nvPr>
            <p:ph type="dt" sz="half" idx="2"/>
          </p:nvPr>
        </p:nvSpPr>
        <p:spPr bwMode="auto">
          <a:xfrm>
            <a:off x="6488113" y="6559550"/>
            <a:ext cx="213360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spcBef>
                <a:spcPct val="0"/>
              </a:spcBef>
              <a:defRPr sz="800">
                <a:latin typeface="Arial" panose="020B0604020202020204" pitchFamily="34" charset="0"/>
              </a:defRPr>
            </a:lvl1pPr>
          </a:lstStyle>
          <a:p>
            <a:pPr>
              <a:defRPr/>
            </a:pPr>
            <a:fld id="{B60C7A9B-FC7E-45EF-A686-1CFE27CFC76E}" type="datetime5">
              <a:rPr lang="en-GB" altLang="en-US"/>
              <a:pPr>
                <a:defRPr/>
              </a:pPr>
              <a:t>12-Nov-18</a:t>
            </a:fld>
            <a:endParaRPr lang="en-GB" altLang="en-US"/>
          </a:p>
        </p:txBody>
      </p:sp>
      <p:sp>
        <p:nvSpPr>
          <p:cNvPr id="161802" name="Rectangle 10"/>
          <p:cNvSpPr>
            <a:spLocks noGrp="1" noChangeArrowheads="1"/>
          </p:cNvSpPr>
          <p:nvPr>
            <p:ph type="sldNum" sz="quarter" idx="4"/>
          </p:nvPr>
        </p:nvSpPr>
        <p:spPr bwMode="auto">
          <a:xfrm>
            <a:off x="8701088" y="6559550"/>
            <a:ext cx="1444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defRPr sz="800" smtClean="0"/>
            </a:lvl1pPr>
          </a:lstStyle>
          <a:p>
            <a:pPr>
              <a:defRPr/>
            </a:pPr>
            <a:fld id="{D546C526-E12A-4C63-A52D-3CF97691BAD3}" type="slidenum">
              <a:rPr lang="en-GB" altLang="en-US"/>
              <a:pPr>
                <a:defRPr/>
              </a:pPr>
              <a:t>‹#›</a:t>
            </a:fld>
            <a:endParaRPr lang="en-GB" altLang="en-US"/>
          </a:p>
        </p:txBody>
      </p:sp>
      <p:sp>
        <p:nvSpPr>
          <p:cNvPr id="6151" name="Text Box 11"/>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a:t>/</a:t>
            </a:r>
          </a:p>
        </p:txBody>
      </p:sp>
    </p:spTree>
  </p:cSld>
  <p:clrMap bg1="lt1" tx1="dk1" bg2="lt2" tx2="dk2" accent1="accent1" accent2="accent2" accent3="accent3" accent4="accent4" accent5="accent5" accent6="accent6" hlink="hlink" folHlink="folHlink"/>
  <p:sldLayoutIdLst>
    <p:sldLayoutId id="2147483954" r:id="rId1"/>
    <p:sldLayoutId id="2147483955" r:id="rId2"/>
    <p:sldLayoutId id="2147483956" r:id="rId3"/>
    <p:sldLayoutId id="2147483957" r:id="rId4"/>
    <p:sldLayoutId id="2147483958" r:id="rId5"/>
    <p:sldLayoutId id="2147483959" r:id="rId6"/>
    <p:sldLayoutId id="2147483960" r:id="rId7"/>
    <p:sldLayoutId id="2147483961" r:id="rId8"/>
    <p:sldLayoutId id="2147483962" r:id="rId9"/>
    <p:sldLayoutId id="2147483963" r:id="rId10"/>
    <p:sldLayoutId id="2147483964" r:id="rId11"/>
  </p:sldLayoutIdLst>
  <p:hf hdr="0"/>
  <p:txStyles>
    <p:titleStyle>
      <a:lvl1pPr algn="l" rtl="0" eaLnBrk="0" fontAlgn="base" hangingPunct="0">
        <a:spcBef>
          <a:spcPct val="0"/>
        </a:spcBef>
        <a:spcAft>
          <a:spcPct val="0"/>
        </a:spcAft>
        <a:defRPr sz="3600" b="1" i="1" kern="1200">
          <a:solidFill>
            <a:schemeClr val="tx2"/>
          </a:solidFill>
          <a:latin typeface="+mj-lt"/>
          <a:ea typeface="+mj-ea"/>
          <a:cs typeface="+mj-cs"/>
        </a:defRPr>
      </a:lvl1pPr>
      <a:lvl2pPr algn="l" rtl="0" eaLnBrk="0" fontAlgn="base" hangingPunct="0">
        <a:spcBef>
          <a:spcPct val="0"/>
        </a:spcBef>
        <a:spcAft>
          <a:spcPct val="0"/>
        </a:spcAft>
        <a:defRPr sz="3600" b="1" i="1">
          <a:solidFill>
            <a:schemeClr val="tx2"/>
          </a:solidFill>
          <a:latin typeface="Arial" panose="020B0604020202020204" pitchFamily="34" charset="0"/>
        </a:defRPr>
      </a:lvl2pPr>
      <a:lvl3pPr algn="l" rtl="0" eaLnBrk="0" fontAlgn="base" hangingPunct="0">
        <a:spcBef>
          <a:spcPct val="0"/>
        </a:spcBef>
        <a:spcAft>
          <a:spcPct val="0"/>
        </a:spcAft>
        <a:defRPr sz="3600" b="1" i="1">
          <a:solidFill>
            <a:schemeClr val="tx2"/>
          </a:solidFill>
          <a:latin typeface="Arial" panose="020B0604020202020204" pitchFamily="34" charset="0"/>
        </a:defRPr>
      </a:lvl3pPr>
      <a:lvl4pPr algn="l" rtl="0" eaLnBrk="0" fontAlgn="base" hangingPunct="0">
        <a:spcBef>
          <a:spcPct val="0"/>
        </a:spcBef>
        <a:spcAft>
          <a:spcPct val="0"/>
        </a:spcAft>
        <a:defRPr sz="3600" b="1" i="1">
          <a:solidFill>
            <a:schemeClr val="tx2"/>
          </a:solidFill>
          <a:latin typeface="Arial" panose="020B0604020202020204" pitchFamily="34" charset="0"/>
        </a:defRPr>
      </a:lvl4pPr>
      <a:lvl5pPr algn="l" rtl="0" eaLnBrk="0" fontAlgn="base" hangingPunct="0">
        <a:spcBef>
          <a:spcPct val="0"/>
        </a:spcBef>
        <a:spcAft>
          <a:spcPct val="0"/>
        </a:spcAft>
        <a:defRPr sz="3600" b="1" i="1">
          <a:solidFill>
            <a:schemeClr val="tx2"/>
          </a:solidFill>
          <a:latin typeface="Arial" panose="020B0604020202020204" pitchFamily="34" charset="0"/>
        </a:defRPr>
      </a:lvl5pPr>
      <a:lvl6pPr marL="457200" algn="l" rtl="0" fontAlgn="base">
        <a:spcBef>
          <a:spcPct val="0"/>
        </a:spcBef>
        <a:spcAft>
          <a:spcPct val="0"/>
        </a:spcAft>
        <a:defRPr sz="3600" b="1" i="1">
          <a:solidFill>
            <a:schemeClr val="tx2"/>
          </a:solidFill>
          <a:latin typeface="Arial" panose="020B0604020202020204" pitchFamily="34" charset="0"/>
        </a:defRPr>
      </a:lvl6pPr>
      <a:lvl7pPr marL="914400" algn="l" rtl="0" fontAlgn="base">
        <a:spcBef>
          <a:spcPct val="0"/>
        </a:spcBef>
        <a:spcAft>
          <a:spcPct val="0"/>
        </a:spcAft>
        <a:defRPr sz="3600" b="1" i="1">
          <a:solidFill>
            <a:schemeClr val="tx2"/>
          </a:solidFill>
          <a:latin typeface="Arial" panose="020B0604020202020204" pitchFamily="34" charset="0"/>
        </a:defRPr>
      </a:lvl7pPr>
      <a:lvl8pPr marL="1371600" algn="l" rtl="0" fontAlgn="base">
        <a:spcBef>
          <a:spcPct val="0"/>
        </a:spcBef>
        <a:spcAft>
          <a:spcPct val="0"/>
        </a:spcAft>
        <a:defRPr sz="3600" b="1" i="1">
          <a:solidFill>
            <a:schemeClr val="tx2"/>
          </a:solidFill>
          <a:latin typeface="Arial" panose="020B0604020202020204" pitchFamily="34" charset="0"/>
        </a:defRPr>
      </a:lvl8pPr>
      <a:lvl9pPr marL="1828800" algn="l" rtl="0" fontAlgn="base">
        <a:spcBef>
          <a:spcPct val="0"/>
        </a:spcBef>
        <a:spcAft>
          <a:spcPct val="0"/>
        </a:spcAft>
        <a:defRPr sz="3600" b="1" i="1">
          <a:solidFill>
            <a:schemeClr val="tx2"/>
          </a:solidFill>
          <a:latin typeface="Arial" panose="020B0604020202020204" pitchFamily="34" charset="0"/>
        </a:defRPr>
      </a:lvl9pPr>
    </p:titleStyle>
    <p:bodyStyle>
      <a:lvl1pPr algn="l" rtl="0" eaLnBrk="0" fontAlgn="base" hangingPunct="0">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0363" indent="-180975" algn="l" rtl="0" eaLnBrk="0" fontAlgn="base" hangingPunct="0">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6450" indent="-180975" algn="l" rtl="0" eaLnBrk="0" fontAlgn="base" hangingPunct="0">
        <a:spcBef>
          <a:spcPct val="20000"/>
        </a:spcBef>
        <a:spcAft>
          <a:spcPct val="0"/>
        </a:spcAft>
        <a:buClr>
          <a:schemeClr val="folHlink"/>
        </a:buClr>
        <a:buChar char="•"/>
        <a:defRPr kern="1200">
          <a:solidFill>
            <a:schemeClr val="tx1"/>
          </a:solidFill>
          <a:latin typeface="+mn-lt"/>
          <a:ea typeface="+mn-ea"/>
          <a:cs typeface="+mn-cs"/>
        </a:defRPr>
      </a:lvl3pPr>
      <a:lvl4pPr marL="1257300" indent="-184150" algn="l" rtl="0" eaLnBrk="0" fontAlgn="base" hangingPunct="0">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0" fontAlgn="base" hangingPunct="0">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539750" y="827088"/>
            <a:ext cx="7269163"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title style</a:t>
            </a:r>
          </a:p>
        </p:txBody>
      </p:sp>
      <p:sp>
        <p:nvSpPr>
          <p:cNvPr id="7171" name="Rectangle 3"/>
          <p:cNvSpPr>
            <a:spLocks noGrp="1" noChangeArrowheads="1"/>
          </p:cNvSpPr>
          <p:nvPr>
            <p:ph type="body" idx="1"/>
          </p:nvPr>
        </p:nvSpPr>
        <p:spPr bwMode="auto">
          <a:xfrm>
            <a:off x="1943100" y="2057400"/>
            <a:ext cx="5254625" cy="3490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16741" name="Rectangle 5"/>
          <p:cNvSpPr>
            <a:spLocks noGrp="1" noChangeArrowheads="1"/>
          </p:cNvSpPr>
          <p:nvPr>
            <p:ph type="ftr" sz="quarter" idx="3"/>
          </p:nvPr>
        </p:nvSpPr>
        <p:spPr bwMode="auto">
          <a:xfrm>
            <a:off x="539750" y="233363"/>
            <a:ext cx="4318000" cy="17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eaLnBrk="1" hangingPunct="1">
              <a:spcBef>
                <a:spcPct val="0"/>
              </a:spcBef>
              <a:defRPr sz="800">
                <a:latin typeface="Arial" panose="020B0604020202020204" pitchFamily="34" charset="0"/>
              </a:defRPr>
            </a:lvl1pPr>
          </a:lstStyle>
          <a:p>
            <a:pPr>
              <a:defRPr/>
            </a:pPr>
            <a:r>
              <a:rPr lang="en-GB" altLang="en-US"/>
              <a:t>Presentation Title: View &gt; Header &amp; Footer</a:t>
            </a:r>
          </a:p>
        </p:txBody>
      </p:sp>
      <p:sp>
        <p:nvSpPr>
          <p:cNvPr id="116744" name="Rectangle 8"/>
          <p:cNvSpPr>
            <a:spLocks noGrp="1" noChangeArrowheads="1"/>
          </p:cNvSpPr>
          <p:nvPr>
            <p:ph type="dt" sz="half" idx="2"/>
          </p:nvPr>
        </p:nvSpPr>
        <p:spPr bwMode="auto">
          <a:xfrm>
            <a:off x="6488113" y="6559550"/>
            <a:ext cx="2133600"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spcBef>
                <a:spcPct val="0"/>
              </a:spcBef>
              <a:defRPr sz="800">
                <a:latin typeface="Arial" panose="020B0604020202020204" pitchFamily="34" charset="0"/>
              </a:defRPr>
            </a:lvl1pPr>
          </a:lstStyle>
          <a:p>
            <a:pPr>
              <a:defRPr/>
            </a:pPr>
            <a:fld id="{69510023-8EB6-443B-9411-515B4B37CB65}" type="datetime5">
              <a:rPr lang="en-GB" altLang="en-US"/>
              <a:pPr>
                <a:defRPr/>
              </a:pPr>
              <a:t>12-Nov-18</a:t>
            </a:fld>
            <a:endParaRPr lang="en-GB" altLang="en-US"/>
          </a:p>
        </p:txBody>
      </p:sp>
      <p:sp>
        <p:nvSpPr>
          <p:cNvPr id="116745" name="Rectangle 9"/>
          <p:cNvSpPr>
            <a:spLocks noGrp="1" noChangeArrowheads="1"/>
          </p:cNvSpPr>
          <p:nvPr>
            <p:ph type="sldNum" sz="quarter" idx="4"/>
          </p:nvPr>
        </p:nvSpPr>
        <p:spPr bwMode="auto">
          <a:xfrm>
            <a:off x="8701088" y="6559550"/>
            <a:ext cx="144462"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eaLnBrk="1" hangingPunct="1">
              <a:defRPr sz="800" smtClean="0"/>
            </a:lvl1pPr>
          </a:lstStyle>
          <a:p>
            <a:pPr>
              <a:defRPr/>
            </a:pPr>
            <a:fld id="{56923F04-6AF8-4746-B5A4-FDFBC3E4FA1F}" type="slidenum">
              <a:rPr lang="en-GB" altLang="en-US"/>
              <a:pPr>
                <a:defRPr/>
              </a:pPr>
              <a:t>‹#›</a:t>
            </a:fld>
            <a:endParaRPr lang="en-GB" altLang="en-US"/>
          </a:p>
        </p:txBody>
      </p:sp>
      <p:sp>
        <p:nvSpPr>
          <p:cNvPr id="7175" name="Text Box 10"/>
          <p:cNvSpPr txBox="1">
            <a:spLocks noChangeArrowheads="1"/>
          </p:cNvSpPr>
          <p:nvPr/>
        </p:nvSpPr>
        <p:spPr bwMode="auto">
          <a:xfrm>
            <a:off x="8661400" y="6559550"/>
            <a:ext cx="36513" cy="17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spcBef>
                <a:spcPct val="50000"/>
              </a:spcBef>
              <a:defRPr sz="1100">
                <a:solidFill>
                  <a:schemeClr val="tx2"/>
                </a:solidFill>
                <a:latin typeface="Arial" panose="020B0604020202020204" pitchFamily="34" charset="0"/>
              </a:defRPr>
            </a:lvl1pPr>
            <a:lvl2pPr marL="742950" indent="-285750">
              <a:spcBef>
                <a:spcPct val="50000"/>
              </a:spcBef>
              <a:defRPr sz="1100">
                <a:solidFill>
                  <a:schemeClr val="tx2"/>
                </a:solidFill>
                <a:latin typeface="Arial" panose="020B0604020202020204" pitchFamily="34" charset="0"/>
              </a:defRPr>
            </a:lvl2pPr>
            <a:lvl3pPr marL="1143000" indent="-228600">
              <a:spcBef>
                <a:spcPct val="50000"/>
              </a:spcBef>
              <a:defRPr sz="1100">
                <a:solidFill>
                  <a:schemeClr val="tx2"/>
                </a:solidFill>
                <a:latin typeface="Arial" panose="020B0604020202020204" pitchFamily="34" charset="0"/>
              </a:defRPr>
            </a:lvl3pPr>
            <a:lvl4pPr marL="1600200" indent="-228600">
              <a:spcBef>
                <a:spcPct val="50000"/>
              </a:spcBef>
              <a:defRPr sz="1100">
                <a:solidFill>
                  <a:schemeClr val="tx2"/>
                </a:solidFill>
                <a:latin typeface="Arial" panose="020B0604020202020204" pitchFamily="34" charset="0"/>
              </a:defRPr>
            </a:lvl4pPr>
            <a:lvl5pPr marL="2057400" indent="-228600">
              <a:spcBef>
                <a:spcPct val="50000"/>
              </a:spcBef>
              <a:defRPr sz="1100">
                <a:solidFill>
                  <a:schemeClr val="tx2"/>
                </a:solidFill>
                <a:latin typeface="Arial" panose="020B0604020202020204" pitchFamily="34" charset="0"/>
              </a:defRPr>
            </a:lvl5pPr>
            <a:lvl6pPr marL="2514600" indent="-228600" eaLnBrk="0" fontAlgn="base" hangingPunct="0">
              <a:spcBef>
                <a:spcPct val="50000"/>
              </a:spcBef>
              <a:spcAft>
                <a:spcPct val="0"/>
              </a:spcAft>
              <a:defRPr sz="1100">
                <a:solidFill>
                  <a:schemeClr val="tx2"/>
                </a:solidFill>
                <a:latin typeface="Arial" panose="020B0604020202020204" pitchFamily="34" charset="0"/>
              </a:defRPr>
            </a:lvl6pPr>
            <a:lvl7pPr marL="2971800" indent="-228600" eaLnBrk="0" fontAlgn="base" hangingPunct="0">
              <a:spcBef>
                <a:spcPct val="50000"/>
              </a:spcBef>
              <a:spcAft>
                <a:spcPct val="0"/>
              </a:spcAft>
              <a:defRPr sz="1100">
                <a:solidFill>
                  <a:schemeClr val="tx2"/>
                </a:solidFill>
                <a:latin typeface="Arial" panose="020B0604020202020204" pitchFamily="34" charset="0"/>
              </a:defRPr>
            </a:lvl7pPr>
            <a:lvl8pPr marL="3429000" indent="-228600" eaLnBrk="0" fontAlgn="base" hangingPunct="0">
              <a:spcBef>
                <a:spcPct val="50000"/>
              </a:spcBef>
              <a:spcAft>
                <a:spcPct val="0"/>
              </a:spcAft>
              <a:defRPr sz="1100">
                <a:solidFill>
                  <a:schemeClr val="tx2"/>
                </a:solidFill>
                <a:latin typeface="Arial" panose="020B0604020202020204" pitchFamily="34" charset="0"/>
              </a:defRPr>
            </a:lvl8pPr>
            <a:lvl9pPr marL="3886200" indent="-228600" eaLnBrk="0" fontAlgn="base" hangingPunct="0">
              <a:spcBef>
                <a:spcPct val="50000"/>
              </a:spcBef>
              <a:spcAft>
                <a:spcPct val="0"/>
              </a:spcAft>
              <a:defRPr sz="1100">
                <a:solidFill>
                  <a:schemeClr val="tx2"/>
                </a:solidFill>
                <a:latin typeface="Arial" panose="020B0604020202020204" pitchFamily="34" charset="0"/>
              </a:defRPr>
            </a:lvl9pPr>
          </a:lstStyle>
          <a:p>
            <a:pPr eaLnBrk="1" hangingPunct="1">
              <a:defRPr/>
            </a:pPr>
            <a:r>
              <a:rPr lang="en-GB" altLang="en-US" sz="800"/>
              <a:t>/</a:t>
            </a:r>
          </a:p>
        </p:txBody>
      </p:sp>
    </p:spTree>
  </p:cSld>
  <p:clrMap bg1="lt1" tx1="dk1" bg2="lt2" tx2="dk2" accent1="accent1" accent2="accent2" accent3="accent3" accent4="accent4" accent5="accent5" accent6="accent6" hlink="hlink" folHlink="folHlink"/>
  <p:sldLayoutIdLst>
    <p:sldLayoutId id="2147483965" r:id="rId1"/>
    <p:sldLayoutId id="2147483966" r:id="rId2"/>
    <p:sldLayoutId id="2147483967" r:id="rId3"/>
    <p:sldLayoutId id="2147483968" r:id="rId4"/>
    <p:sldLayoutId id="2147483969" r:id="rId5"/>
    <p:sldLayoutId id="2147483970" r:id="rId6"/>
    <p:sldLayoutId id="2147483971" r:id="rId7"/>
    <p:sldLayoutId id="2147483972" r:id="rId8"/>
    <p:sldLayoutId id="2147483973" r:id="rId9"/>
    <p:sldLayoutId id="2147483974" r:id="rId10"/>
    <p:sldLayoutId id="2147483975" r:id="rId11"/>
  </p:sldLayoutIdLst>
  <p:hf hdr="0"/>
  <p:txStyles>
    <p:titleStyle>
      <a:lvl1pPr algn="l" rtl="0" eaLnBrk="0" fontAlgn="base" hangingPunct="0">
        <a:spcBef>
          <a:spcPct val="0"/>
        </a:spcBef>
        <a:spcAft>
          <a:spcPct val="0"/>
        </a:spcAft>
        <a:defRPr sz="2800" b="1" i="1" kern="1200">
          <a:solidFill>
            <a:schemeClr val="tx2"/>
          </a:solidFill>
          <a:latin typeface="+mj-lt"/>
          <a:ea typeface="+mj-ea"/>
          <a:cs typeface="+mj-cs"/>
        </a:defRPr>
      </a:lvl1pPr>
      <a:lvl2pPr algn="l" rtl="0" eaLnBrk="0" fontAlgn="base" hangingPunct="0">
        <a:spcBef>
          <a:spcPct val="0"/>
        </a:spcBef>
        <a:spcAft>
          <a:spcPct val="0"/>
        </a:spcAft>
        <a:defRPr sz="2800" b="1" i="1">
          <a:solidFill>
            <a:schemeClr val="tx2"/>
          </a:solidFill>
          <a:latin typeface="Arial" panose="020B0604020202020204" pitchFamily="34" charset="0"/>
        </a:defRPr>
      </a:lvl2pPr>
      <a:lvl3pPr algn="l" rtl="0" eaLnBrk="0" fontAlgn="base" hangingPunct="0">
        <a:spcBef>
          <a:spcPct val="0"/>
        </a:spcBef>
        <a:spcAft>
          <a:spcPct val="0"/>
        </a:spcAft>
        <a:defRPr sz="2800" b="1" i="1">
          <a:solidFill>
            <a:schemeClr val="tx2"/>
          </a:solidFill>
          <a:latin typeface="Arial" panose="020B0604020202020204" pitchFamily="34" charset="0"/>
        </a:defRPr>
      </a:lvl3pPr>
      <a:lvl4pPr algn="l" rtl="0" eaLnBrk="0" fontAlgn="base" hangingPunct="0">
        <a:spcBef>
          <a:spcPct val="0"/>
        </a:spcBef>
        <a:spcAft>
          <a:spcPct val="0"/>
        </a:spcAft>
        <a:defRPr sz="2800" b="1" i="1">
          <a:solidFill>
            <a:schemeClr val="tx2"/>
          </a:solidFill>
          <a:latin typeface="Arial" panose="020B0604020202020204" pitchFamily="34" charset="0"/>
        </a:defRPr>
      </a:lvl4pPr>
      <a:lvl5pPr algn="l" rtl="0" eaLnBrk="0" fontAlgn="base" hangingPunct="0">
        <a:spcBef>
          <a:spcPct val="0"/>
        </a:spcBef>
        <a:spcAft>
          <a:spcPct val="0"/>
        </a:spcAft>
        <a:defRPr sz="2800" b="1" i="1">
          <a:solidFill>
            <a:schemeClr val="tx2"/>
          </a:solidFill>
          <a:latin typeface="Arial" panose="020B0604020202020204" pitchFamily="34" charset="0"/>
        </a:defRPr>
      </a:lvl5pPr>
      <a:lvl6pPr marL="457200" algn="l" rtl="0" fontAlgn="base">
        <a:spcBef>
          <a:spcPct val="0"/>
        </a:spcBef>
        <a:spcAft>
          <a:spcPct val="0"/>
        </a:spcAft>
        <a:defRPr sz="2800" b="1" i="1">
          <a:solidFill>
            <a:schemeClr val="tx2"/>
          </a:solidFill>
          <a:latin typeface="Arial" panose="020B0604020202020204" pitchFamily="34" charset="0"/>
        </a:defRPr>
      </a:lvl6pPr>
      <a:lvl7pPr marL="914400" algn="l" rtl="0" fontAlgn="base">
        <a:spcBef>
          <a:spcPct val="0"/>
        </a:spcBef>
        <a:spcAft>
          <a:spcPct val="0"/>
        </a:spcAft>
        <a:defRPr sz="2800" b="1" i="1">
          <a:solidFill>
            <a:schemeClr val="tx2"/>
          </a:solidFill>
          <a:latin typeface="Arial" panose="020B0604020202020204" pitchFamily="34" charset="0"/>
        </a:defRPr>
      </a:lvl7pPr>
      <a:lvl8pPr marL="1371600" algn="l" rtl="0" fontAlgn="base">
        <a:spcBef>
          <a:spcPct val="0"/>
        </a:spcBef>
        <a:spcAft>
          <a:spcPct val="0"/>
        </a:spcAft>
        <a:defRPr sz="2800" b="1" i="1">
          <a:solidFill>
            <a:schemeClr val="tx2"/>
          </a:solidFill>
          <a:latin typeface="Arial" panose="020B0604020202020204" pitchFamily="34" charset="0"/>
        </a:defRPr>
      </a:lvl8pPr>
      <a:lvl9pPr marL="1828800" algn="l" rtl="0" fontAlgn="base">
        <a:spcBef>
          <a:spcPct val="0"/>
        </a:spcBef>
        <a:spcAft>
          <a:spcPct val="0"/>
        </a:spcAft>
        <a:defRPr sz="2800" b="1" i="1">
          <a:solidFill>
            <a:schemeClr val="tx2"/>
          </a:solidFill>
          <a:latin typeface="Arial" panose="020B0604020202020204" pitchFamily="34" charset="0"/>
        </a:defRPr>
      </a:lvl9pPr>
    </p:titleStyle>
    <p:bodyStyle>
      <a:lvl1pPr algn="l" rtl="0" eaLnBrk="0" fontAlgn="base" hangingPunct="0">
        <a:spcBef>
          <a:spcPct val="20000"/>
        </a:spcBef>
        <a:spcAft>
          <a:spcPct val="0"/>
        </a:spcAft>
        <a:buClr>
          <a:schemeClr val="folHlink"/>
        </a:buClr>
        <a:buSzPct val="50000"/>
        <a:buFont typeface="Arial" charset="0"/>
        <a:defRPr kern="1200">
          <a:solidFill>
            <a:schemeClr val="tx1"/>
          </a:solidFill>
          <a:latin typeface="+mn-lt"/>
          <a:ea typeface="+mn-ea"/>
          <a:cs typeface="+mn-cs"/>
        </a:defRPr>
      </a:lvl1pPr>
      <a:lvl2pPr marL="360363" indent="-180975" algn="l" rtl="0" eaLnBrk="0" fontAlgn="base" hangingPunct="0">
        <a:spcBef>
          <a:spcPct val="20000"/>
        </a:spcBef>
        <a:spcAft>
          <a:spcPct val="0"/>
        </a:spcAft>
        <a:buClr>
          <a:schemeClr val="folHlink"/>
        </a:buClr>
        <a:buSzPct val="50000"/>
        <a:buFont typeface="Arial" charset="0"/>
        <a:buChar char="►"/>
        <a:defRPr kern="1200">
          <a:solidFill>
            <a:schemeClr val="tx1"/>
          </a:solidFill>
          <a:latin typeface="+mn-lt"/>
          <a:ea typeface="+mn-ea"/>
          <a:cs typeface="+mn-cs"/>
        </a:defRPr>
      </a:lvl2pPr>
      <a:lvl3pPr marL="806450" indent="-180975" algn="l" rtl="0" eaLnBrk="0" fontAlgn="base" hangingPunct="0">
        <a:spcBef>
          <a:spcPct val="20000"/>
        </a:spcBef>
        <a:spcAft>
          <a:spcPct val="0"/>
        </a:spcAft>
        <a:buClr>
          <a:schemeClr val="folHlink"/>
        </a:buClr>
        <a:buChar char="•"/>
        <a:defRPr kern="1200">
          <a:solidFill>
            <a:schemeClr val="tx1"/>
          </a:solidFill>
          <a:latin typeface="+mn-lt"/>
          <a:ea typeface="+mn-ea"/>
          <a:cs typeface="+mn-cs"/>
        </a:defRPr>
      </a:lvl3pPr>
      <a:lvl4pPr marL="1257300" indent="-184150" algn="l" rtl="0" eaLnBrk="0" fontAlgn="base" hangingPunct="0">
        <a:spcBef>
          <a:spcPct val="20000"/>
        </a:spcBef>
        <a:spcAft>
          <a:spcPct val="0"/>
        </a:spcAft>
        <a:buClr>
          <a:schemeClr val="folHlink"/>
        </a:buClr>
        <a:buFont typeface="Arial" charset="0"/>
        <a:buChar char="-"/>
        <a:defRPr kern="1200">
          <a:solidFill>
            <a:schemeClr val="tx1"/>
          </a:solidFill>
          <a:latin typeface="+mn-lt"/>
          <a:ea typeface="+mn-ea"/>
          <a:cs typeface="+mn-cs"/>
        </a:defRPr>
      </a:lvl4pPr>
      <a:lvl5pPr marL="1703388" indent="-179388" algn="l" rtl="0" eaLnBrk="0" fontAlgn="base" hangingPunct="0">
        <a:spcBef>
          <a:spcPct val="20000"/>
        </a:spcBef>
        <a:spcAft>
          <a:spcPct val="0"/>
        </a:spcAft>
        <a:buClr>
          <a:schemeClr val="folHlink"/>
        </a:buCl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rssb.co.uk/Pages/Standards-Update.aspx" TargetMode="External"/><Relationship Id="rId2" Type="http://schemas.openxmlformats.org/officeDocument/2006/relationships/hyperlink" Target="https://www.rssb.co.uk/rgs/rulebooks/GERT8000-RBBL%20Iss%2032.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218" name="Rectangle 5"/>
          <p:cNvSpPr>
            <a:spLocks noGrp="1" noChangeArrowheads="1"/>
          </p:cNvSpPr>
          <p:nvPr>
            <p:ph type="ftr" sz="quarter" idx="10"/>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r>
              <a:rPr lang="en-GB" altLang="en-US" sz="800"/>
              <a:t>Presentation Title: View &gt; Header &amp; Footer</a:t>
            </a:r>
          </a:p>
        </p:txBody>
      </p:sp>
      <p:sp>
        <p:nvSpPr>
          <p:cNvPr id="9219" name="Rectangle 7"/>
          <p:cNvSpPr>
            <a:spLocks noGrp="1" noChangeArrowheads="1"/>
          </p:cNvSpPr>
          <p:nvPr>
            <p:ph type="dt" sz="quarter" idx="11"/>
          </p:nvPr>
        </p:nvSpPr>
        <p:spPr>
          <a:xfrm>
            <a:off x="6372200" y="6645285"/>
            <a:ext cx="2133600" cy="179388"/>
          </a:xfrm>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fld id="{FD179F84-FB6E-499B-814D-C990EBDB1B8C}" type="datetime5">
              <a:rPr lang="en-GB" altLang="en-US" sz="800" smtClean="0"/>
              <a:pPr/>
              <a:t>12-Nov-18</a:t>
            </a:fld>
            <a:endParaRPr lang="en-GB" altLang="en-US" sz="800"/>
          </a:p>
        </p:txBody>
      </p:sp>
      <p:sp>
        <p:nvSpPr>
          <p:cNvPr id="9220" name="Rectangle 8"/>
          <p:cNvSpPr>
            <a:spLocks noGrp="1" noChangeArrowheads="1"/>
          </p:cNvSpPr>
          <p:nvPr>
            <p:ph type="sldNum" sz="quarter" idx="12"/>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fld id="{35F32109-7BE5-4098-8320-7DA8E0C32D8F}" type="slidenum">
              <a:rPr lang="en-GB" altLang="en-US" sz="800"/>
              <a:pPr/>
              <a:t>1</a:t>
            </a:fld>
            <a:endParaRPr lang="en-GB" altLang="en-US" sz="800"/>
          </a:p>
        </p:txBody>
      </p:sp>
      <p:sp>
        <p:nvSpPr>
          <p:cNvPr id="9221" name="Rectangle 2"/>
          <p:cNvSpPr>
            <a:spLocks noGrp="1" noChangeArrowheads="1"/>
          </p:cNvSpPr>
          <p:nvPr>
            <p:ph type="ctrTitle"/>
          </p:nvPr>
        </p:nvSpPr>
        <p:spPr/>
        <p:txBody>
          <a:bodyPr/>
          <a:lstStyle/>
          <a:p>
            <a:pPr eaLnBrk="1" hangingPunct="1"/>
            <a:r>
              <a:rPr lang="en-GB" altLang="en-US" i="0" dirty="0"/>
              <a:t>Rule Book Updates December 2018</a:t>
            </a:r>
          </a:p>
        </p:txBody>
      </p:sp>
      <p:sp>
        <p:nvSpPr>
          <p:cNvPr id="9222" name="Rectangle 3"/>
          <p:cNvSpPr>
            <a:spLocks noGrp="1" noChangeArrowheads="1"/>
          </p:cNvSpPr>
          <p:nvPr>
            <p:ph type="subTitle" idx="1"/>
          </p:nvPr>
        </p:nvSpPr>
        <p:spPr/>
        <p:txBody>
          <a:bodyPr/>
          <a:lstStyle/>
          <a:p>
            <a:pPr eaLnBrk="1" hangingPunct="1"/>
            <a:r>
              <a:rPr lang="en-GB" altLang="en-US" dirty="0"/>
              <a:t>An overview of the changes affecting workforce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Where to find the changes? </a:t>
            </a:r>
          </a:p>
        </p:txBody>
      </p:sp>
      <p:sp>
        <p:nvSpPr>
          <p:cNvPr id="3" name="Content Placeholder 2"/>
          <p:cNvSpPr>
            <a:spLocks noGrp="1"/>
          </p:cNvSpPr>
          <p:nvPr>
            <p:ph idx="1"/>
          </p:nvPr>
        </p:nvSpPr>
        <p:spPr>
          <a:xfrm>
            <a:off x="539750" y="1841500"/>
            <a:ext cx="7704658" cy="4391025"/>
          </a:xfrm>
        </p:spPr>
        <p:txBody>
          <a:bodyPr/>
          <a:lstStyle/>
          <a:p>
            <a:r>
              <a:rPr lang="en-GB" dirty="0"/>
              <a:t>Briefing leaflet:</a:t>
            </a:r>
          </a:p>
          <a:p>
            <a:endParaRPr lang="en-GB" dirty="0"/>
          </a:p>
          <a:p>
            <a:r>
              <a:rPr lang="en-GB" dirty="0">
                <a:hlinkClick r:id="rId2"/>
              </a:rPr>
              <a:t>https://www.rssb.co.uk/rgs/rulebooks/GERT8000-RBBL%20Iss%2032.pdf</a:t>
            </a:r>
            <a:endParaRPr lang="en-GB" dirty="0"/>
          </a:p>
          <a:p>
            <a:endParaRPr lang="en-GB" dirty="0"/>
          </a:p>
          <a:p>
            <a:r>
              <a:rPr lang="en-GB" dirty="0"/>
              <a:t>Presentations &amp; videos: will work only on I-phones/pads or those with access to YouTube</a:t>
            </a:r>
          </a:p>
          <a:p>
            <a:endParaRPr lang="en-GB" dirty="0"/>
          </a:p>
          <a:p>
            <a:r>
              <a:rPr lang="en-GB" dirty="0">
                <a:hlinkClick r:id="rId3"/>
              </a:rPr>
              <a:t>https://www.rssb.co.uk/Pages/Standards-Update.aspx</a:t>
            </a:r>
            <a:endParaRPr lang="en-GB" dirty="0"/>
          </a:p>
          <a:p>
            <a:endParaRPr lang="en-GB" dirty="0"/>
          </a:p>
          <a:p>
            <a:endParaRPr lang="en-GB" dirty="0"/>
          </a:p>
        </p:txBody>
      </p:sp>
      <p:sp>
        <p:nvSpPr>
          <p:cNvPr id="4" name="Date Placeholder 3"/>
          <p:cNvSpPr>
            <a:spLocks noGrp="1"/>
          </p:cNvSpPr>
          <p:nvPr>
            <p:ph type="dt" sz="half" idx="10"/>
          </p:nvPr>
        </p:nvSpPr>
        <p:spPr/>
        <p:txBody>
          <a:bodyPr/>
          <a:lstStyle/>
          <a:p>
            <a:pPr>
              <a:defRPr/>
            </a:pPr>
            <a:fld id="{5F7394B0-5BC6-49DB-80EF-4D4A3E51364A}" type="datetime5">
              <a:rPr lang="en-GB" altLang="en-US" smtClean="0"/>
              <a:pPr>
                <a:defRPr/>
              </a:pPr>
              <a:t>12-Nov-18</a:t>
            </a:fld>
            <a:endParaRPr lang="en-GB" altLang="en-US"/>
          </a:p>
        </p:txBody>
      </p:sp>
      <p:sp>
        <p:nvSpPr>
          <p:cNvPr id="5" name="Footer Placeholder 4"/>
          <p:cNvSpPr>
            <a:spLocks noGrp="1"/>
          </p:cNvSpPr>
          <p:nvPr>
            <p:ph type="ftr" sz="quarter" idx="11"/>
          </p:nvPr>
        </p:nvSpPr>
        <p:spPr/>
        <p:txBody>
          <a:bodyPr/>
          <a:lstStyle/>
          <a:p>
            <a:pPr>
              <a:defRPr/>
            </a:pPr>
            <a:r>
              <a:rPr lang="en-GB" altLang="en-US"/>
              <a:t>Presentation Title: View &gt; Header &amp; Footer</a:t>
            </a:r>
          </a:p>
        </p:txBody>
      </p:sp>
      <p:sp>
        <p:nvSpPr>
          <p:cNvPr id="6" name="Slide Number Placeholder 5"/>
          <p:cNvSpPr>
            <a:spLocks noGrp="1"/>
          </p:cNvSpPr>
          <p:nvPr>
            <p:ph type="sldNum" sz="quarter" idx="12"/>
          </p:nvPr>
        </p:nvSpPr>
        <p:spPr/>
        <p:txBody>
          <a:bodyPr/>
          <a:lstStyle/>
          <a:p>
            <a:pPr>
              <a:defRPr/>
            </a:pPr>
            <a:fld id="{CD494ACB-FD81-436E-AF07-CE2BDF1368FB}" type="slidenum">
              <a:rPr lang="en-GB" altLang="en-US" smtClean="0"/>
              <a:pPr>
                <a:defRPr/>
              </a:pPr>
              <a:t>2</a:t>
            </a:fld>
            <a:endParaRPr lang="en-GB" altLang="en-US"/>
          </a:p>
        </p:txBody>
      </p:sp>
    </p:spTree>
    <p:extLst>
      <p:ext uri="{BB962C8B-B14F-4D97-AF65-F5344CB8AC3E}">
        <p14:creationId xmlns:p14="http://schemas.microsoft.com/office/powerpoint/2010/main" val="2451405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Changes that affect workforce</a:t>
            </a:r>
          </a:p>
        </p:txBody>
      </p:sp>
      <p:sp>
        <p:nvSpPr>
          <p:cNvPr id="3" name="Content Placeholder 2"/>
          <p:cNvSpPr>
            <a:spLocks noGrp="1"/>
          </p:cNvSpPr>
          <p:nvPr>
            <p:ph idx="1"/>
          </p:nvPr>
        </p:nvSpPr>
        <p:spPr>
          <a:xfrm>
            <a:off x="539750" y="1841500"/>
            <a:ext cx="7992690" cy="4391025"/>
          </a:xfrm>
        </p:spPr>
        <p:txBody>
          <a:bodyPr/>
          <a:lstStyle/>
          <a:p>
            <a:r>
              <a:rPr lang="en-GB" b="1" dirty="0"/>
              <a:t>Handbook 8 IWA, COSS or PC blocking a line &amp; Handbook 21 Safe work leader (SWL) blocking a line</a:t>
            </a:r>
          </a:p>
          <a:p>
            <a:endParaRPr lang="en-GB" dirty="0"/>
          </a:p>
          <a:p>
            <a:r>
              <a:rPr lang="en-GB" dirty="0"/>
              <a:t>A line blockage can only be granted with a train within the portion of line concerned either where this is authorised, or when the train has become disabled and the driver has told the signaller it will not be moved.</a:t>
            </a:r>
          </a:p>
          <a:p>
            <a:endParaRPr lang="en-GB" dirty="0"/>
          </a:p>
          <a:p>
            <a:r>
              <a:rPr lang="en-GB" dirty="0"/>
              <a:t>Additional protection should always be used when it is possible to do so, as shown on the revised Line Blockage Form (NR3180).</a:t>
            </a:r>
          </a:p>
          <a:p>
            <a:endParaRPr lang="en-GB" dirty="0"/>
          </a:p>
          <a:p>
            <a:r>
              <a:rPr lang="en-GB" dirty="0"/>
              <a:t>To clarify the intended meaning, the wording of section 5.1 has been changed to state that the request to the signaller to restore a disconnection of signalling apparatus must not be made until after the line blockage has been given up or suspended.</a:t>
            </a:r>
          </a:p>
        </p:txBody>
      </p:sp>
      <p:sp>
        <p:nvSpPr>
          <p:cNvPr id="4" name="Date Placeholder 3"/>
          <p:cNvSpPr>
            <a:spLocks noGrp="1"/>
          </p:cNvSpPr>
          <p:nvPr>
            <p:ph type="dt" sz="half" idx="10"/>
          </p:nvPr>
        </p:nvSpPr>
        <p:spPr/>
        <p:txBody>
          <a:bodyPr/>
          <a:lstStyle/>
          <a:p>
            <a:pPr>
              <a:defRPr/>
            </a:pPr>
            <a:fld id="{5F7394B0-5BC6-49DB-80EF-4D4A3E51364A}" type="datetime5">
              <a:rPr lang="en-GB" altLang="en-US" smtClean="0"/>
              <a:pPr>
                <a:defRPr/>
              </a:pPr>
              <a:t>12-Nov-18</a:t>
            </a:fld>
            <a:endParaRPr lang="en-GB" altLang="en-US"/>
          </a:p>
        </p:txBody>
      </p:sp>
      <p:sp>
        <p:nvSpPr>
          <p:cNvPr id="5" name="Footer Placeholder 4"/>
          <p:cNvSpPr>
            <a:spLocks noGrp="1"/>
          </p:cNvSpPr>
          <p:nvPr>
            <p:ph type="ftr" sz="quarter" idx="11"/>
          </p:nvPr>
        </p:nvSpPr>
        <p:spPr/>
        <p:txBody>
          <a:bodyPr/>
          <a:lstStyle/>
          <a:p>
            <a:pPr>
              <a:defRPr/>
            </a:pPr>
            <a:r>
              <a:rPr lang="en-GB" altLang="en-US"/>
              <a:t>Presentation Title: View &gt; Header &amp; Footer</a:t>
            </a:r>
          </a:p>
        </p:txBody>
      </p:sp>
      <p:sp>
        <p:nvSpPr>
          <p:cNvPr id="6" name="Slide Number Placeholder 5"/>
          <p:cNvSpPr>
            <a:spLocks noGrp="1"/>
          </p:cNvSpPr>
          <p:nvPr>
            <p:ph type="sldNum" sz="quarter" idx="12"/>
          </p:nvPr>
        </p:nvSpPr>
        <p:spPr/>
        <p:txBody>
          <a:bodyPr/>
          <a:lstStyle/>
          <a:p>
            <a:pPr>
              <a:defRPr/>
            </a:pPr>
            <a:fld id="{CD494ACB-FD81-436E-AF07-CE2BDF1368FB}" type="slidenum">
              <a:rPr lang="en-GB" altLang="en-US" smtClean="0"/>
              <a:pPr>
                <a:defRPr/>
              </a:pPr>
              <a:t>3</a:t>
            </a:fld>
            <a:endParaRPr lang="en-GB" altLang="en-US"/>
          </a:p>
        </p:txBody>
      </p:sp>
    </p:spTree>
    <p:extLst>
      <p:ext uri="{BB962C8B-B14F-4D97-AF65-F5344CB8AC3E}">
        <p14:creationId xmlns:p14="http://schemas.microsoft.com/office/powerpoint/2010/main" val="3991193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Changes that affect workforce</a:t>
            </a:r>
          </a:p>
        </p:txBody>
      </p:sp>
      <p:sp>
        <p:nvSpPr>
          <p:cNvPr id="3" name="Content Placeholder 2"/>
          <p:cNvSpPr>
            <a:spLocks noGrp="1"/>
          </p:cNvSpPr>
          <p:nvPr>
            <p:ph idx="1"/>
          </p:nvPr>
        </p:nvSpPr>
        <p:spPr>
          <a:xfrm>
            <a:off x="539750" y="1556792"/>
            <a:ext cx="8064698" cy="4675733"/>
          </a:xfrm>
        </p:spPr>
        <p:txBody>
          <a:bodyPr/>
          <a:lstStyle/>
          <a:p>
            <a:r>
              <a:rPr lang="en-GB" b="1" dirty="0"/>
              <a:t>Handbook 16 AC electrified lines</a:t>
            </a:r>
          </a:p>
          <a:p>
            <a:endParaRPr lang="en-GB" dirty="0"/>
          </a:p>
          <a:p>
            <a:r>
              <a:rPr lang="en-GB" dirty="0"/>
              <a:t>Because of the introduction of bi-mode trains which can either operate as electric trains drawing power from the ac electrification system, or in a self-powered mode using their own tractive power, a number of changes have been made to the rules in this module. Bi-mode trains change over between self-powered and </a:t>
            </a:r>
            <a:r>
              <a:rPr lang="en-GB" dirty="0" err="1"/>
              <a:t>electricmode</a:t>
            </a:r>
            <a:r>
              <a:rPr lang="en-GB" dirty="0"/>
              <a:t> at planned locations, and may also do so in order to travel into areas where there is damage to the overhead line equipment.</a:t>
            </a:r>
          </a:p>
          <a:p>
            <a:endParaRPr lang="en-GB" dirty="0"/>
          </a:p>
          <a:p>
            <a:r>
              <a:rPr lang="en-GB" dirty="0"/>
              <a:t>Section 3.1 has been changed to make it clear what is meant by overhead line equipment (OLE) being made safe, and that the OLE must still be treated as dangerous.</a:t>
            </a:r>
          </a:p>
          <a:p>
            <a:endParaRPr lang="en-GB" dirty="0"/>
          </a:p>
          <a:p>
            <a:r>
              <a:rPr lang="en-GB" dirty="0"/>
              <a:t>Section 7 has been changed to state that the electricity must always be switched off before a person above or near to the OLE is approached.</a:t>
            </a:r>
          </a:p>
        </p:txBody>
      </p:sp>
      <p:sp>
        <p:nvSpPr>
          <p:cNvPr id="4" name="Date Placeholder 3"/>
          <p:cNvSpPr>
            <a:spLocks noGrp="1"/>
          </p:cNvSpPr>
          <p:nvPr>
            <p:ph type="dt" sz="half" idx="10"/>
          </p:nvPr>
        </p:nvSpPr>
        <p:spPr/>
        <p:txBody>
          <a:bodyPr/>
          <a:lstStyle/>
          <a:p>
            <a:pPr>
              <a:defRPr/>
            </a:pPr>
            <a:fld id="{5F7394B0-5BC6-49DB-80EF-4D4A3E51364A}" type="datetime5">
              <a:rPr lang="en-GB" altLang="en-US" smtClean="0"/>
              <a:pPr>
                <a:defRPr/>
              </a:pPr>
              <a:t>12-Nov-18</a:t>
            </a:fld>
            <a:endParaRPr lang="en-GB" altLang="en-US"/>
          </a:p>
        </p:txBody>
      </p:sp>
      <p:sp>
        <p:nvSpPr>
          <p:cNvPr id="5" name="Footer Placeholder 4"/>
          <p:cNvSpPr>
            <a:spLocks noGrp="1"/>
          </p:cNvSpPr>
          <p:nvPr>
            <p:ph type="ftr" sz="quarter" idx="11"/>
          </p:nvPr>
        </p:nvSpPr>
        <p:spPr/>
        <p:txBody>
          <a:bodyPr/>
          <a:lstStyle/>
          <a:p>
            <a:pPr>
              <a:defRPr/>
            </a:pPr>
            <a:r>
              <a:rPr lang="en-GB" altLang="en-US"/>
              <a:t>Presentation Title: View &gt; Header &amp; Footer</a:t>
            </a:r>
          </a:p>
        </p:txBody>
      </p:sp>
      <p:sp>
        <p:nvSpPr>
          <p:cNvPr id="6" name="Slide Number Placeholder 5"/>
          <p:cNvSpPr>
            <a:spLocks noGrp="1"/>
          </p:cNvSpPr>
          <p:nvPr>
            <p:ph type="sldNum" sz="quarter" idx="12"/>
          </p:nvPr>
        </p:nvSpPr>
        <p:spPr/>
        <p:txBody>
          <a:bodyPr/>
          <a:lstStyle/>
          <a:p>
            <a:pPr>
              <a:defRPr/>
            </a:pPr>
            <a:fld id="{CD494ACB-FD81-436E-AF07-CE2BDF1368FB}" type="slidenum">
              <a:rPr lang="en-GB" altLang="en-US" smtClean="0"/>
              <a:pPr>
                <a:defRPr/>
              </a:pPr>
              <a:t>4</a:t>
            </a:fld>
            <a:endParaRPr lang="en-GB" altLang="en-US"/>
          </a:p>
        </p:txBody>
      </p:sp>
    </p:spTree>
    <p:extLst>
      <p:ext uri="{BB962C8B-B14F-4D97-AF65-F5344CB8AC3E}">
        <p14:creationId xmlns:p14="http://schemas.microsoft.com/office/powerpoint/2010/main" val="4278105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Other changes</a:t>
            </a:r>
          </a:p>
        </p:txBody>
      </p:sp>
      <p:sp>
        <p:nvSpPr>
          <p:cNvPr id="3" name="Content Placeholder 2"/>
          <p:cNvSpPr>
            <a:spLocks noGrp="1"/>
          </p:cNvSpPr>
          <p:nvPr>
            <p:ph idx="1"/>
          </p:nvPr>
        </p:nvSpPr>
        <p:spPr>
          <a:xfrm>
            <a:off x="539750" y="1484784"/>
            <a:ext cx="8064698" cy="4747741"/>
          </a:xfrm>
        </p:spPr>
        <p:txBody>
          <a:bodyPr/>
          <a:lstStyle/>
          <a:p>
            <a:r>
              <a:rPr lang="en-GB" b="1" dirty="0"/>
              <a:t>Glossary - </a:t>
            </a:r>
            <a:r>
              <a:rPr lang="en-GB" dirty="0"/>
              <a:t>Glossary of Railway Terminology</a:t>
            </a:r>
          </a:p>
          <a:p>
            <a:r>
              <a:rPr lang="en-GB" b="1" dirty="0"/>
              <a:t>Handbook 16 </a:t>
            </a:r>
            <a:r>
              <a:rPr lang="en-GB" dirty="0"/>
              <a:t>AC electrified lines</a:t>
            </a:r>
          </a:p>
          <a:p>
            <a:r>
              <a:rPr lang="en-GB" b="1" dirty="0"/>
              <a:t>Module AC </a:t>
            </a:r>
            <a:r>
              <a:rPr lang="en-GB" dirty="0" err="1"/>
              <a:t>AC</a:t>
            </a:r>
            <a:r>
              <a:rPr lang="en-GB" dirty="0"/>
              <a:t> electrified lines</a:t>
            </a:r>
          </a:p>
          <a:p>
            <a:r>
              <a:rPr lang="en-GB" b="1" dirty="0"/>
              <a:t>Module </a:t>
            </a:r>
            <a:r>
              <a:rPr lang="en-GB" b="1" dirty="0" err="1"/>
              <a:t>M1</a:t>
            </a:r>
            <a:r>
              <a:rPr lang="en-GB" b="1" dirty="0"/>
              <a:t> </a:t>
            </a:r>
            <a:r>
              <a:rPr lang="en-GB" dirty="0"/>
              <a:t>Dealing with a train accident or train evacuation</a:t>
            </a:r>
          </a:p>
          <a:p>
            <a:r>
              <a:rPr lang="en-GB" b="1" dirty="0"/>
              <a:t>Module </a:t>
            </a:r>
            <a:r>
              <a:rPr lang="en-GB" b="1" dirty="0" err="1"/>
              <a:t>M2</a:t>
            </a:r>
            <a:r>
              <a:rPr lang="en-GB" b="1" dirty="0"/>
              <a:t> </a:t>
            </a:r>
            <a:r>
              <a:rPr lang="en-GB" dirty="0"/>
              <a:t>Train stopped by train failure</a:t>
            </a:r>
          </a:p>
          <a:p>
            <a:r>
              <a:rPr lang="en-GB" b="1" dirty="0"/>
              <a:t>Module </a:t>
            </a:r>
            <a:r>
              <a:rPr lang="en-GB" b="1" dirty="0" err="1"/>
              <a:t>S5</a:t>
            </a:r>
            <a:r>
              <a:rPr lang="en-GB" b="1" dirty="0"/>
              <a:t> </a:t>
            </a:r>
            <a:r>
              <a:rPr lang="en-GB" dirty="0"/>
              <a:t>Passing a signal at danger or an end of authority (</a:t>
            </a:r>
            <a:r>
              <a:rPr lang="en-GB" dirty="0" err="1"/>
              <a:t>EoA</a:t>
            </a:r>
            <a:r>
              <a:rPr lang="en-GB" dirty="0"/>
              <a:t>) without a</a:t>
            </a:r>
          </a:p>
          <a:p>
            <a:r>
              <a:rPr lang="en-GB" dirty="0"/>
              <a:t>movement authority (MA)</a:t>
            </a:r>
          </a:p>
          <a:p>
            <a:r>
              <a:rPr lang="en-GB" b="1" dirty="0"/>
              <a:t>Module SS1 </a:t>
            </a:r>
            <a:r>
              <a:rPr lang="en-GB" dirty="0"/>
              <a:t>Station duties and train dispatch</a:t>
            </a:r>
          </a:p>
          <a:p>
            <a:r>
              <a:rPr lang="en-GB" b="1" dirty="0"/>
              <a:t>Module TS1 </a:t>
            </a:r>
            <a:r>
              <a:rPr lang="en-GB" dirty="0"/>
              <a:t>General signalling regulations</a:t>
            </a:r>
          </a:p>
          <a:p>
            <a:r>
              <a:rPr lang="en-GB" b="1" dirty="0"/>
              <a:t>Module TS2 </a:t>
            </a:r>
            <a:r>
              <a:rPr lang="en-GB" dirty="0"/>
              <a:t>Track circuit block regulations</a:t>
            </a:r>
          </a:p>
          <a:p>
            <a:r>
              <a:rPr lang="en-GB" b="1" dirty="0"/>
              <a:t>Module TS10 </a:t>
            </a:r>
            <a:r>
              <a:rPr lang="en-GB" dirty="0"/>
              <a:t>ERTMS level 2 train signalling regulations</a:t>
            </a:r>
          </a:p>
          <a:p>
            <a:r>
              <a:rPr lang="en-GB" b="1" dirty="0"/>
              <a:t>Module TW5 </a:t>
            </a:r>
            <a:r>
              <a:rPr lang="en-GB" dirty="0"/>
              <a:t>Preparation and movement of trains: Defective or isolated vehicles and on-train equipment</a:t>
            </a:r>
          </a:p>
          <a:p>
            <a:r>
              <a:rPr lang="en-GB" b="1" dirty="0"/>
              <a:t>RS521 </a:t>
            </a:r>
            <a:r>
              <a:rPr lang="en-GB" dirty="0"/>
              <a:t>Signals, </a:t>
            </a:r>
            <a:r>
              <a:rPr lang="en-GB" dirty="0" err="1"/>
              <a:t>Handsignals</a:t>
            </a:r>
            <a:r>
              <a:rPr lang="en-GB" dirty="0"/>
              <a:t>, Indicators and Signs Handbook</a:t>
            </a:r>
          </a:p>
        </p:txBody>
      </p:sp>
      <p:sp>
        <p:nvSpPr>
          <p:cNvPr id="4" name="Date Placeholder 3"/>
          <p:cNvSpPr>
            <a:spLocks noGrp="1"/>
          </p:cNvSpPr>
          <p:nvPr>
            <p:ph type="dt" sz="half" idx="10"/>
          </p:nvPr>
        </p:nvSpPr>
        <p:spPr/>
        <p:txBody>
          <a:bodyPr/>
          <a:lstStyle/>
          <a:p>
            <a:pPr>
              <a:defRPr/>
            </a:pPr>
            <a:fld id="{5F7394B0-5BC6-49DB-80EF-4D4A3E51364A}" type="datetime5">
              <a:rPr lang="en-GB" altLang="en-US" smtClean="0"/>
              <a:pPr>
                <a:defRPr/>
              </a:pPr>
              <a:t>12-Nov-18</a:t>
            </a:fld>
            <a:endParaRPr lang="en-GB" altLang="en-US"/>
          </a:p>
        </p:txBody>
      </p:sp>
      <p:sp>
        <p:nvSpPr>
          <p:cNvPr id="5" name="Footer Placeholder 4"/>
          <p:cNvSpPr>
            <a:spLocks noGrp="1"/>
          </p:cNvSpPr>
          <p:nvPr>
            <p:ph type="ftr" sz="quarter" idx="11"/>
          </p:nvPr>
        </p:nvSpPr>
        <p:spPr/>
        <p:txBody>
          <a:bodyPr/>
          <a:lstStyle/>
          <a:p>
            <a:pPr>
              <a:defRPr/>
            </a:pPr>
            <a:r>
              <a:rPr lang="en-GB" altLang="en-US"/>
              <a:t>Presentation Title: View &gt; Header &amp; Footer</a:t>
            </a:r>
          </a:p>
        </p:txBody>
      </p:sp>
      <p:sp>
        <p:nvSpPr>
          <p:cNvPr id="6" name="Slide Number Placeholder 5"/>
          <p:cNvSpPr>
            <a:spLocks noGrp="1"/>
          </p:cNvSpPr>
          <p:nvPr>
            <p:ph type="sldNum" sz="quarter" idx="12"/>
          </p:nvPr>
        </p:nvSpPr>
        <p:spPr/>
        <p:txBody>
          <a:bodyPr/>
          <a:lstStyle/>
          <a:p>
            <a:pPr>
              <a:defRPr/>
            </a:pPr>
            <a:fld id="{CD494ACB-FD81-436E-AF07-CE2BDF1368FB}" type="slidenum">
              <a:rPr lang="en-GB" altLang="en-US" smtClean="0"/>
              <a:pPr>
                <a:defRPr/>
              </a:pPr>
              <a:t>5</a:t>
            </a:fld>
            <a:endParaRPr lang="en-GB" altLang="en-US"/>
          </a:p>
        </p:txBody>
      </p:sp>
    </p:spTree>
    <p:extLst>
      <p:ext uri="{BB962C8B-B14F-4D97-AF65-F5344CB8AC3E}">
        <p14:creationId xmlns:p14="http://schemas.microsoft.com/office/powerpoint/2010/main" val="4041562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7410" name="Footer Placeholder 3"/>
          <p:cNvSpPr>
            <a:spLocks noGrp="1"/>
          </p:cNvSpPr>
          <p:nvPr>
            <p:ph type="ftr" sz="quarter" idx="10"/>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r>
              <a:rPr lang="en-GB" altLang="en-US" sz="800"/>
              <a:t>Presentation Title: View &gt; Header &amp; Footer</a:t>
            </a:r>
          </a:p>
        </p:txBody>
      </p:sp>
      <p:sp>
        <p:nvSpPr>
          <p:cNvPr id="17411" name="Date Placeholder 4"/>
          <p:cNvSpPr>
            <a:spLocks noGrp="1"/>
          </p:cNvSpPr>
          <p:nvPr>
            <p:ph type="dt" sz="quarter" idx="11"/>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fld id="{8943E79D-8FBF-4DF6-9B95-D2B716257E38}" type="datetime5">
              <a:rPr lang="en-GB" altLang="en-US" sz="800" smtClean="0"/>
              <a:pPr/>
              <a:t>12-Nov-18</a:t>
            </a:fld>
            <a:endParaRPr lang="en-GB" altLang="en-US" sz="800"/>
          </a:p>
        </p:txBody>
      </p:sp>
      <p:sp>
        <p:nvSpPr>
          <p:cNvPr id="17412" name="Slide Number Placeholder 5"/>
          <p:cNvSpPr>
            <a:spLocks noGrp="1"/>
          </p:cNvSpPr>
          <p:nvPr>
            <p:ph type="sldNum" sz="quarter" idx="12"/>
          </p:nvPr>
        </p:nvSpPr>
        <p:spPr>
          <a:noFill/>
        </p:spPr>
        <p:txBody>
          <a:bodyPr/>
          <a:lstStyle>
            <a:lvl1pPr>
              <a:defRPr sz="1100">
                <a:solidFill>
                  <a:schemeClr val="tx2"/>
                </a:solidFill>
                <a:latin typeface="Arial" charset="0"/>
              </a:defRPr>
            </a:lvl1pPr>
            <a:lvl2pPr marL="742950" indent="-285750">
              <a:defRPr sz="1100">
                <a:solidFill>
                  <a:schemeClr val="tx2"/>
                </a:solidFill>
                <a:latin typeface="Arial" charset="0"/>
              </a:defRPr>
            </a:lvl2pPr>
            <a:lvl3pPr marL="1143000" indent="-228600">
              <a:defRPr sz="1100">
                <a:solidFill>
                  <a:schemeClr val="tx2"/>
                </a:solidFill>
                <a:latin typeface="Arial" charset="0"/>
              </a:defRPr>
            </a:lvl3pPr>
            <a:lvl4pPr marL="1600200" indent="-228600">
              <a:defRPr sz="1100">
                <a:solidFill>
                  <a:schemeClr val="tx2"/>
                </a:solidFill>
                <a:latin typeface="Arial" charset="0"/>
              </a:defRPr>
            </a:lvl4pPr>
            <a:lvl5pPr marL="2057400" indent="-228600">
              <a:defRPr sz="1100">
                <a:solidFill>
                  <a:schemeClr val="tx2"/>
                </a:solidFill>
                <a:latin typeface="Arial" charset="0"/>
              </a:defRPr>
            </a:lvl5pPr>
            <a:lvl6pPr marL="2514600" indent="-228600" eaLnBrk="0" fontAlgn="base" hangingPunct="0">
              <a:spcBef>
                <a:spcPct val="0"/>
              </a:spcBef>
              <a:spcAft>
                <a:spcPct val="0"/>
              </a:spcAft>
              <a:defRPr sz="1100">
                <a:solidFill>
                  <a:schemeClr val="tx2"/>
                </a:solidFill>
                <a:latin typeface="Arial" charset="0"/>
              </a:defRPr>
            </a:lvl6pPr>
            <a:lvl7pPr marL="2971800" indent="-228600" eaLnBrk="0" fontAlgn="base" hangingPunct="0">
              <a:spcBef>
                <a:spcPct val="0"/>
              </a:spcBef>
              <a:spcAft>
                <a:spcPct val="0"/>
              </a:spcAft>
              <a:defRPr sz="1100">
                <a:solidFill>
                  <a:schemeClr val="tx2"/>
                </a:solidFill>
                <a:latin typeface="Arial" charset="0"/>
              </a:defRPr>
            </a:lvl7pPr>
            <a:lvl8pPr marL="3429000" indent="-228600" eaLnBrk="0" fontAlgn="base" hangingPunct="0">
              <a:spcBef>
                <a:spcPct val="0"/>
              </a:spcBef>
              <a:spcAft>
                <a:spcPct val="0"/>
              </a:spcAft>
              <a:defRPr sz="1100">
                <a:solidFill>
                  <a:schemeClr val="tx2"/>
                </a:solidFill>
                <a:latin typeface="Arial" charset="0"/>
              </a:defRPr>
            </a:lvl8pPr>
            <a:lvl9pPr marL="3886200" indent="-228600" eaLnBrk="0" fontAlgn="base" hangingPunct="0">
              <a:spcBef>
                <a:spcPct val="0"/>
              </a:spcBef>
              <a:spcAft>
                <a:spcPct val="0"/>
              </a:spcAft>
              <a:defRPr sz="1100">
                <a:solidFill>
                  <a:schemeClr val="tx2"/>
                </a:solidFill>
                <a:latin typeface="Arial" charset="0"/>
              </a:defRPr>
            </a:lvl9pPr>
          </a:lstStyle>
          <a:p>
            <a:fld id="{8F66B957-D794-4A8F-BF84-8BD39B73CD80}" type="slidenum">
              <a:rPr lang="en-GB" altLang="en-US" sz="800"/>
              <a:pPr/>
              <a:t>6</a:t>
            </a:fld>
            <a:endParaRPr lang="en-GB" altLang="en-US" sz="800"/>
          </a:p>
        </p:txBody>
      </p:sp>
      <p:sp>
        <p:nvSpPr>
          <p:cNvPr id="17413" name="Rectangle 2"/>
          <p:cNvSpPr>
            <a:spLocks noGrp="1" noChangeArrowheads="1"/>
          </p:cNvSpPr>
          <p:nvPr>
            <p:ph type="title"/>
          </p:nvPr>
        </p:nvSpPr>
        <p:spPr/>
        <p:txBody>
          <a:bodyPr/>
          <a:lstStyle/>
          <a:p>
            <a:pPr eaLnBrk="1" hangingPunct="1"/>
            <a:r>
              <a:rPr lang="en-GB" altLang="en-US" i="0" dirty="0"/>
              <a:t>Questions? </a:t>
            </a:r>
            <a:br>
              <a:rPr lang="en-GB" altLang="en-US" i="0" dirty="0"/>
            </a:br>
            <a:endParaRPr lang="en-GB" altLang="en-US" i="0" dirty="0"/>
          </a:p>
        </p:txBody>
      </p:sp>
    </p:spTree>
  </p:cSld>
  <p:clrMapOvr>
    <a:masterClrMapping/>
  </p:clrMapOvr>
</p:sld>
</file>

<file path=ppt/theme/theme1.xml><?xml version="1.0" encoding="utf-8"?>
<a:theme xmlns:a="http://schemas.openxmlformats.org/drawingml/2006/main" name="Blank">
  <a:themeElements>
    <a:clrScheme name="Default 14">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fontScheme name="Defaul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Defaul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13">
        <a:dk1>
          <a:srgbClr val="4C4C4C"/>
        </a:dk1>
        <a:lt1>
          <a:srgbClr val="FFFFFF"/>
        </a:lt1>
        <a:dk2>
          <a:srgbClr val="054B6B"/>
        </a:dk2>
        <a:lt2>
          <a:srgbClr val="4C4C4C"/>
        </a:lt2>
        <a:accent1>
          <a:srgbClr val="054B6B"/>
        </a:accent1>
        <a:accent2>
          <a:srgbClr val="EE731F"/>
        </a:accent2>
        <a:accent3>
          <a:srgbClr val="FFFFFF"/>
        </a:accent3>
        <a:accent4>
          <a:srgbClr val="404040"/>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
      <a:clrScheme name="Default 14">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ingle Column">
  <a:themeElements>
    <a:clrScheme name="Single Column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fontScheme name="Single Colum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Single Colum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ingle Colum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ingle Colum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ingle Colum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ingle Colum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ingle Colum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ingle Colum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ingle Colum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ingle Colum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ingle Colum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ingle Colum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ingle Colum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ingle Column 13">
        <a:dk1>
          <a:srgbClr val="545454"/>
        </a:dk1>
        <a:lt1>
          <a:srgbClr val="FFFFFF"/>
        </a:lt1>
        <a:dk2>
          <a:srgbClr val="006083"/>
        </a:dk2>
        <a:lt2>
          <a:srgbClr val="545454"/>
        </a:lt2>
        <a:accent1>
          <a:srgbClr val="006083"/>
        </a:accent1>
        <a:accent2>
          <a:srgbClr val="F38921"/>
        </a:accent2>
        <a:accent3>
          <a:srgbClr val="FFFFFF"/>
        </a:accent3>
        <a:accent4>
          <a:srgbClr val="464646"/>
        </a:accent4>
        <a:accent5>
          <a:srgbClr val="AAB6C1"/>
        </a:accent5>
        <a:accent6>
          <a:srgbClr val="DC7C1D"/>
        </a:accent6>
        <a:hlink>
          <a:srgbClr val="B6B927"/>
        </a:hlink>
        <a:folHlink>
          <a:srgbClr val="B2D1DB"/>
        </a:folHlink>
      </a:clrScheme>
      <a:clrMap bg1="lt1" tx1="dk1" bg2="lt2" tx2="dk2" accent1="accent1" accent2="accent2" accent3="accent3" accent4="accent4" accent5="accent5" accent6="accent6" hlink="hlink" folHlink="folHlink"/>
    </a:extraClrScheme>
    <a:extraClrScheme>
      <a:clrScheme name="Single Column 14">
        <a:dk1>
          <a:srgbClr val="4C4C4C"/>
        </a:dk1>
        <a:lt1>
          <a:srgbClr val="FFFFFF"/>
        </a:lt1>
        <a:dk2>
          <a:srgbClr val="054B6B"/>
        </a:dk2>
        <a:lt2>
          <a:srgbClr val="4C4C4C"/>
        </a:lt2>
        <a:accent1>
          <a:srgbClr val="054B6B"/>
        </a:accent1>
        <a:accent2>
          <a:srgbClr val="EE731F"/>
        </a:accent2>
        <a:accent3>
          <a:srgbClr val="FFFFFF"/>
        </a:accent3>
        <a:accent4>
          <a:srgbClr val="404040"/>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
      <a:clrScheme name="Single Column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Partner Logo">
  <a:themeElements>
    <a:clrScheme name="Partner Logo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fontScheme name="Partner Log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Partner Log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artner Log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artner Log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artner Log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artner Log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artner Log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artner Log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artner Log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artner Log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artner Log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artner Log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artner Log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artner Logo 13">
        <a:dk1>
          <a:srgbClr val="545454"/>
        </a:dk1>
        <a:lt1>
          <a:srgbClr val="FFFFFF"/>
        </a:lt1>
        <a:dk2>
          <a:srgbClr val="006083"/>
        </a:dk2>
        <a:lt2>
          <a:srgbClr val="545454"/>
        </a:lt2>
        <a:accent1>
          <a:srgbClr val="006083"/>
        </a:accent1>
        <a:accent2>
          <a:srgbClr val="F38921"/>
        </a:accent2>
        <a:accent3>
          <a:srgbClr val="FFFFFF"/>
        </a:accent3>
        <a:accent4>
          <a:srgbClr val="464646"/>
        </a:accent4>
        <a:accent5>
          <a:srgbClr val="AAB6C1"/>
        </a:accent5>
        <a:accent6>
          <a:srgbClr val="DC7C1D"/>
        </a:accent6>
        <a:hlink>
          <a:srgbClr val="B6B927"/>
        </a:hlink>
        <a:folHlink>
          <a:srgbClr val="B2D1DB"/>
        </a:folHlink>
      </a:clrScheme>
      <a:clrMap bg1="lt1" tx1="dk1" bg2="lt2" tx2="dk2" accent1="accent1" accent2="accent2" accent3="accent3" accent4="accent4" accent5="accent5" accent6="accent6" hlink="hlink" folHlink="folHlink"/>
    </a:extraClrScheme>
    <a:extraClrScheme>
      <a:clrScheme name="Partner Logo 14">
        <a:dk1>
          <a:srgbClr val="4C4C4C"/>
        </a:dk1>
        <a:lt1>
          <a:srgbClr val="FFFFFF"/>
        </a:lt1>
        <a:dk2>
          <a:srgbClr val="054B6B"/>
        </a:dk2>
        <a:lt2>
          <a:srgbClr val="4C4C4C"/>
        </a:lt2>
        <a:accent1>
          <a:srgbClr val="054B6B"/>
        </a:accent1>
        <a:accent2>
          <a:srgbClr val="EE731F"/>
        </a:accent2>
        <a:accent3>
          <a:srgbClr val="FFFFFF"/>
        </a:accent3>
        <a:accent4>
          <a:srgbClr val="404040"/>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
      <a:clrScheme name="Partner Logo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hart Layout">
  <a:themeElements>
    <a:clrScheme name="Chart Layout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fontScheme name="Chart Layo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Chart Layo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hart Layo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hart Layo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hart Layo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hart Layo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hart Layo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hart Layo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hart Layo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hart Layo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hart Layo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hart Layo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hart Layo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hart Layout 13">
        <a:dk1>
          <a:srgbClr val="545454"/>
        </a:dk1>
        <a:lt1>
          <a:srgbClr val="FFFFFF"/>
        </a:lt1>
        <a:dk2>
          <a:srgbClr val="006083"/>
        </a:dk2>
        <a:lt2>
          <a:srgbClr val="545454"/>
        </a:lt2>
        <a:accent1>
          <a:srgbClr val="006083"/>
        </a:accent1>
        <a:accent2>
          <a:srgbClr val="F38921"/>
        </a:accent2>
        <a:accent3>
          <a:srgbClr val="FFFFFF"/>
        </a:accent3>
        <a:accent4>
          <a:srgbClr val="464646"/>
        </a:accent4>
        <a:accent5>
          <a:srgbClr val="AAB6C1"/>
        </a:accent5>
        <a:accent6>
          <a:srgbClr val="DC7C1D"/>
        </a:accent6>
        <a:hlink>
          <a:srgbClr val="B6B927"/>
        </a:hlink>
        <a:folHlink>
          <a:srgbClr val="B2D1DB"/>
        </a:folHlink>
      </a:clrScheme>
      <a:clrMap bg1="lt1" tx1="dk1" bg2="lt2" tx2="dk2" accent1="accent1" accent2="accent2" accent3="accent3" accent4="accent4" accent5="accent5" accent6="accent6" hlink="hlink" folHlink="folHlink"/>
    </a:extraClrScheme>
    <a:extraClrScheme>
      <a:clrScheme name="Chart Layout 14">
        <a:dk1>
          <a:srgbClr val="4C4C4C"/>
        </a:dk1>
        <a:lt1>
          <a:srgbClr val="FFFFFF"/>
        </a:lt1>
        <a:dk2>
          <a:srgbClr val="054B6B"/>
        </a:dk2>
        <a:lt2>
          <a:srgbClr val="4C4C4C"/>
        </a:lt2>
        <a:accent1>
          <a:srgbClr val="054B6B"/>
        </a:accent1>
        <a:accent2>
          <a:srgbClr val="EE731F"/>
        </a:accent2>
        <a:accent3>
          <a:srgbClr val="FFFFFF"/>
        </a:accent3>
        <a:accent4>
          <a:srgbClr val="404040"/>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
      <a:clrScheme name="Chart Layout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Divider Slide">
  <a:themeElements>
    <a:clrScheme name="Divider Slide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fontScheme name="Divider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Divider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vider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vider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vider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vider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vider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vider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vider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vider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vider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vider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vider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ivider Slide 13">
        <a:dk1>
          <a:srgbClr val="545454"/>
        </a:dk1>
        <a:lt1>
          <a:srgbClr val="FFFFFF"/>
        </a:lt1>
        <a:dk2>
          <a:srgbClr val="006083"/>
        </a:dk2>
        <a:lt2>
          <a:srgbClr val="545454"/>
        </a:lt2>
        <a:accent1>
          <a:srgbClr val="006083"/>
        </a:accent1>
        <a:accent2>
          <a:srgbClr val="F38921"/>
        </a:accent2>
        <a:accent3>
          <a:srgbClr val="FFFFFF"/>
        </a:accent3>
        <a:accent4>
          <a:srgbClr val="464646"/>
        </a:accent4>
        <a:accent5>
          <a:srgbClr val="AAB6C1"/>
        </a:accent5>
        <a:accent6>
          <a:srgbClr val="DC7C1D"/>
        </a:accent6>
        <a:hlink>
          <a:srgbClr val="B6B927"/>
        </a:hlink>
        <a:folHlink>
          <a:srgbClr val="B2D1DB"/>
        </a:folHlink>
      </a:clrScheme>
      <a:clrMap bg1="lt1" tx1="dk1" bg2="lt2" tx2="dk2" accent1="accent1" accent2="accent2" accent3="accent3" accent4="accent4" accent5="accent5" accent6="accent6" hlink="hlink" folHlink="folHlink"/>
    </a:extraClrScheme>
    <a:extraClrScheme>
      <a:clrScheme name="Divider Slide 14">
        <a:dk1>
          <a:srgbClr val="4C4C4C"/>
        </a:dk1>
        <a:lt1>
          <a:srgbClr val="FFFFFF"/>
        </a:lt1>
        <a:dk2>
          <a:srgbClr val="054B6B"/>
        </a:dk2>
        <a:lt2>
          <a:srgbClr val="4C4C4C"/>
        </a:lt2>
        <a:accent1>
          <a:srgbClr val="054B6B"/>
        </a:accent1>
        <a:accent2>
          <a:srgbClr val="EE731F"/>
        </a:accent2>
        <a:accent3>
          <a:srgbClr val="FFFFFF"/>
        </a:accent3>
        <a:accent4>
          <a:srgbClr val="404040"/>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
      <a:clrScheme name="Divider Slide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losing Slide">
  <a:themeElements>
    <a:clrScheme name="Closing Slide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fontScheme name="Closing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Closing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losing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losing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losing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losing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losing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losing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losing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losing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losing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losing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losing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losing Slide 13">
        <a:dk1>
          <a:srgbClr val="545454"/>
        </a:dk1>
        <a:lt1>
          <a:srgbClr val="FFFFFF"/>
        </a:lt1>
        <a:dk2>
          <a:srgbClr val="006083"/>
        </a:dk2>
        <a:lt2>
          <a:srgbClr val="545454"/>
        </a:lt2>
        <a:accent1>
          <a:srgbClr val="006083"/>
        </a:accent1>
        <a:accent2>
          <a:srgbClr val="F38921"/>
        </a:accent2>
        <a:accent3>
          <a:srgbClr val="FFFFFF"/>
        </a:accent3>
        <a:accent4>
          <a:srgbClr val="464646"/>
        </a:accent4>
        <a:accent5>
          <a:srgbClr val="AAB6C1"/>
        </a:accent5>
        <a:accent6>
          <a:srgbClr val="DC7C1D"/>
        </a:accent6>
        <a:hlink>
          <a:srgbClr val="B6B927"/>
        </a:hlink>
        <a:folHlink>
          <a:srgbClr val="B2D1DB"/>
        </a:folHlink>
      </a:clrScheme>
      <a:clrMap bg1="lt1" tx1="dk1" bg2="lt2" tx2="dk2" accent1="accent1" accent2="accent2" accent3="accent3" accent4="accent4" accent5="accent5" accent6="accent6" hlink="hlink" folHlink="folHlink"/>
    </a:extraClrScheme>
    <a:extraClrScheme>
      <a:clrScheme name="Closing Slide 14">
        <a:dk1>
          <a:srgbClr val="4C4C4C"/>
        </a:dk1>
        <a:lt1>
          <a:srgbClr val="FFFFFF"/>
        </a:lt1>
        <a:dk2>
          <a:srgbClr val="054B6B"/>
        </a:dk2>
        <a:lt2>
          <a:srgbClr val="4C4C4C"/>
        </a:lt2>
        <a:accent1>
          <a:srgbClr val="054B6B"/>
        </a:accent1>
        <a:accent2>
          <a:srgbClr val="EE731F"/>
        </a:accent2>
        <a:accent3>
          <a:srgbClr val="FFFFFF"/>
        </a:accent3>
        <a:accent4>
          <a:srgbClr val="404040"/>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
      <a:clrScheme name="Closing Slide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Image Slide">
  <a:themeElements>
    <a:clrScheme name="Image Slide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fontScheme name="Imag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GB" altLang="en-US" sz="1100" b="0" i="0" u="none" strike="noStrike" cap="none" normalizeH="0" baseline="0" smtClean="0">
            <a:ln>
              <a:noFill/>
            </a:ln>
            <a:solidFill>
              <a:schemeClr val="tx2"/>
            </a:solidFill>
            <a:effectLst/>
            <a:latin typeface="Arial" panose="020B0604020202020204" pitchFamily="34" charset="0"/>
          </a:defRPr>
        </a:defPPr>
      </a:lstStyle>
    </a:lnDef>
  </a:objectDefaults>
  <a:extraClrSchemeLst>
    <a:extraClrScheme>
      <a:clrScheme name="Imag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mag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mag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mag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mag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mag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mag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mag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mag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mag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mag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mag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Image Slide 13">
        <a:dk1>
          <a:srgbClr val="545454"/>
        </a:dk1>
        <a:lt1>
          <a:srgbClr val="FFFFFF"/>
        </a:lt1>
        <a:dk2>
          <a:srgbClr val="006083"/>
        </a:dk2>
        <a:lt2>
          <a:srgbClr val="545454"/>
        </a:lt2>
        <a:accent1>
          <a:srgbClr val="006083"/>
        </a:accent1>
        <a:accent2>
          <a:srgbClr val="F38921"/>
        </a:accent2>
        <a:accent3>
          <a:srgbClr val="FFFFFF"/>
        </a:accent3>
        <a:accent4>
          <a:srgbClr val="464646"/>
        </a:accent4>
        <a:accent5>
          <a:srgbClr val="AAB6C1"/>
        </a:accent5>
        <a:accent6>
          <a:srgbClr val="DC7C1D"/>
        </a:accent6>
        <a:hlink>
          <a:srgbClr val="B6B927"/>
        </a:hlink>
        <a:folHlink>
          <a:srgbClr val="B2D1DB"/>
        </a:folHlink>
      </a:clrScheme>
      <a:clrMap bg1="lt1" tx1="dk1" bg2="lt2" tx2="dk2" accent1="accent1" accent2="accent2" accent3="accent3" accent4="accent4" accent5="accent5" accent6="accent6" hlink="hlink" folHlink="folHlink"/>
    </a:extraClrScheme>
    <a:extraClrScheme>
      <a:clrScheme name="Image Slide 14">
        <a:dk1>
          <a:srgbClr val="4C4C4C"/>
        </a:dk1>
        <a:lt1>
          <a:srgbClr val="FFFFFF"/>
        </a:lt1>
        <a:dk2>
          <a:srgbClr val="054B6B"/>
        </a:dk2>
        <a:lt2>
          <a:srgbClr val="4C4C4C"/>
        </a:lt2>
        <a:accent1>
          <a:srgbClr val="054B6B"/>
        </a:accent1>
        <a:accent2>
          <a:srgbClr val="EE731F"/>
        </a:accent2>
        <a:accent3>
          <a:srgbClr val="FFFFFF"/>
        </a:accent3>
        <a:accent4>
          <a:srgbClr val="404040"/>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
      <a:clrScheme name="Image Slide 15">
        <a:dk1>
          <a:srgbClr val="292929"/>
        </a:dk1>
        <a:lt1>
          <a:srgbClr val="FFFFFF"/>
        </a:lt1>
        <a:dk2>
          <a:srgbClr val="054B6B"/>
        </a:dk2>
        <a:lt2>
          <a:srgbClr val="292929"/>
        </a:lt2>
        <a:accent1>
          <a:srgbClr val="054B6B"/>
        </a:accent1>
        <a:accent2>
          <a:srgbClr val="EE731F"/>
        </a:accent2>
        <a:accent3>
          <a:srgbClr val="FFFFFF"/>
        </a:accent3>
        <a:accent4>
          <a:srgbClr val="212121"/>
        </a:accent4>
        <a:accent5>
          <a:srgbClr val="AAB1BA"/>
        </a:accent5>
        <a:accent6>
          <a:srgbClr val="D8681B"/>
        </a:accent6>
        <a:hlink>
          <a:srgbClr val="9DB126"/>
        </a:hlink>
        <a:folHlink>
          <a:srgbClr val="A5CDD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298</TotalTime>
  <Words>531</Words>
  <Application>Microsoft Office PowerPoint</Application>
  <PresentationFormat>On-screen Show (4:3)</PresentationFormat>
  <Paragraphs>59</Paragraphs>
  <Slides>6</Slides>
  <Notes>0</Notes>
  <HiddenSlides>0</HiddenSlides>
  <MMClips>0</MMClips>
  <ScaleCrop>false</ScaleCrop>
  <HeadingPairs>
    <vt:vector size="6" baseType="variant">
      <vt:variant>
        <vt:lpstr>Fonts Used</vt:lpstr>
      </vt:variant>
      <vt:variant>
        <vt:i4>1</vt:i4>
      </vt:variant>
      <vt:variant>
        <vt:lpstr>Theme</vt:lpstr>
      </vt:variant>
      <vt:variant>
        <vt:i4>7</vt:i4>
      </vt:variant>
      <vt:variant>
        <vt:lpstr>Slide Titles</vt:lpstr>
      </vt:variant>
      <vt:variant>
        <vt:i4>6</vt:i4>
      </vt:variant>
    </vt:vector>
  </HeadingPairs>
  <TitlesOfParts>
    <vt:vector size="14" baseType="lpstr">
      <vt:lpstr>Arial</vt:lpstr>
      <vt:lpstr>Blank</vt:lpstr>
      <vt:lpstr>Single Column</vt:lpstr>
      <vt:lpstr>Partner Logo</vt:lpstr>
      <vt:lpstr>Chart Layout</vt:lpstr>
      <vt:lpstr>Divider Slide</vt:lpstr>
      <vt:lpstr>Closing Slide</vt:lpstr>
      <vt:lpstr>Image Slide</vt:lpstr>
      <vt:lpstr>Rule Book Updates December 2018</vt:lpstr>
      <vt:lpstr>Where to find the changes? </vt:lpstr>
      <vt:lpstr>Changes that affect workforce</vt:lpstr>
      <vt:lpstr>Changes that affect workforce</vt:lpstr>
      <vt:lpstr>Other changes</vt:lpstr>
      <vt:lpstr>Questions?  </vt:lpstr>
    </vt:vector>
  </TitlesOfParts>
  <Company>Network Rail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 Book Updates December 2018</dc:title>
  <dc:creator>Biggin Martin</dc:creator>
  <dc:description>built by www.mediasterling.com</dc:description>
  <cp:lastModifiedBy>Biggin Martin</cp:lastModifiedBy>
  <cp:revision>8</cp:revision>
  <dcterms:created xsi:type="dcterms:W3CDTF">2018-09-18T06:32:13Z</dcterms:created>
  <dcterms:modified xsi:type="dcterms:W3CDTF">2018-11-12T15:21:01Z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_Version">
    <vt:lpwstr>1.0.1</vt:lpwstr>
  </property>
</Properties>
</file>