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58" r:id="rId5"/>
    <p:sldId id="10525" r:id="rId6"/>
    <p:sldId id="10526" r:id="rId7"/>
    <p:sldId id="10557" r:id="rId8"/>
    <p:sldId id="10527" r:id="rId9"/>
    <p:sldId id="10528" r:id="rId10"/>
    <p:sldId id="10573" r:id="rId11"/>
    <p:sldId id="10535" r:id="rId12"/>
    <p:sldId id="10559" r:id="rId13"/>
    <p:sldId id="10560" r:id="rId14"/>
    <p:sldId id="10558" r:id="rId15"/>
    <p:sldId id="10537" r:id="rId16"/>
    <p:sldId id="10539" r:id="rId17"/>
    <p:sldId id="10541" r:id="rId18"/>
    <p:sldId id="10561" r:id="rId19"/>
    <p:sldId id="10562" r:id="rId20"/>
    <p:sldId id="10566" r:id="rId21"/>
    <p:sldId id="10567" r:id="rId22"/>
    <p:sldId id="10563" r:id="rId23"/>
    <p:sldId id="10544" r:id="rId24"/>
    <p:sldId id="10545" r:id="rId25"/>
    <p:sldId id="10564" r:id="rId26"/>
    <p:sldId id="10547" r:id="rId27"/>
    <p:sldId id="10548" r:id="rId28"/>
    <p:sldId id="10549" r:id="rId29"/>
    <p:sldId id="10552" r:id="rId30"/>
    <p:sldId id="10568" r:id="rId31"/>
    <p:sldId id="10569" r:id="rId32"/>
    <p:sldId id="10570" r:id="rId33"/>
    <p:sldId id="10571" r:id="rId34"/>
    <p:sldId id="10572" r:id="rId35"/>
    <p:sldId id="263" r:id="rId3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5D"/>
    <a:srgbClr val="F37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01673-0A7B-4A16-AC90-0D17420B89BC}" v="1" dt="2023-06-01T16:05:04.54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5" autoAdjust="0"/>
    <p:restoredTop sz="80729" autoAdjust="0"/>
  </p:normalViewPr>
  <p:slideViewPr>
    <p:cSldViewPr>
      <p:cViewPr varScale="1">
        <p:scale>
          <a:sx n="56" d="100"/>
          <a:sy n="56" d="100"/>
        </p:scale>
        <p:origin x="1008"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rady" userId="2eb595a6-6061-455c-8a57-9d1f1f7ecdda" providerId="ADAL" clId="{F9501673-0A7B-4A16-AC90-0D17420B89BC}"/>
    <pc:docChg chg="modSld">
      <pc:chgData name="Paul Brady" userId="2eb595a6-6061-455c-8a57-9d1f1f7ecdda" providerId="ADAL" clId="{F9501673-0A7B-4A16-AC90-0D17420B89BC}" dt="2023-06-01T16:05:04.504" v="0" actId="20577"/>
      <pc:docMkLst>
        <pc:docMk/>
      </pc:docMkLst>
      <pc:sldChg chg="modSp mod">
        <pc:chgData name="Paul Brady" userId="2eb595a6-6061-455c-8a57-9d1f1f7ecdda" providerId="ADAL" clId="{F9501673-0A7B-4A16-AC90-0D17420B89BC}" dt="2023-06-01T16:05:04.504" v="0" actId="20577"/>
        <pc:sldMkLst>
          <pc:docMk/>
          <pc:sldMk cId="1820219279" sldId="263"/>
        </pc:sldMkLst>
        <pc:spChg chg="mod">
          <ac:chgData name="Paul Brady" userId="2eb595a6-6061-455c-8a57-9d1f1f7ecdda" providerId="ADAL" clId="{F9501673-0A7B-4A16-AC90-0D17420B89BC}" dt="2023-06-01T16:05:04.504" v="0" actId="20577"/>
          <ac:spMkLst>
            <pc:docMk/>
            <pc:sldMk cId="1820219279" sldId="263"/>
            <ac:spMk id="2" creationId="{F84E39C1-5255-46E2-9DB0-3574681DBBF8}"/>
          </ac:spMkLst>
        </pc:spChg>
      </pc:sldChg>
    </pc:docChg>
  </pc:docChgLst>
  <pc:docChgLst>
    <pc:chgData name="Martin Biggin" userId="8df50f7f-9fdb-4ea4-a567-994aad6cce22" providerId="ADAL" clId="{B25B34EE-BD7A-4886-AF33-EFAF31B8DD56}"/>
    <pc:docChg chg="undo custSel modSld">
      <pc:chgData name="Martin Biggin" userId="8df50f7f-9fdb-4ea4-a567-994aad6cce22" providerId="ADAL" clId="{B25B34EE-BD7A-4886-AF33-EFAF31B8DD56}" dt="2023-05-09T14:19:59.156" v="4517" actId="20577"/>
      <pc:docMkLst>
        <pc:docMk/>
      </pc:docMkLst>
      <pc:sldChg chg="modSp mod modNotesTx">
        <pc:chgData name="Martin Biggin" userId="8df50f7f-9fdb-4ea4-a567-994aad6cce22" providerId="ADAL" clId="{B25B34EE-BD7A-4886-AF33-EFAF31B8DD56}" dt="2023-05-09T14:10:30.808" v="4058" actId="255"/>
        <pc:sldMkLst>
          <pc:docMk/>
          <pc:sldMk cId="1820219279" sldId="263"/>
        </pc:sldMkLst>
        <pc:spChg chg="mod">
          <ac:chgData name="Martin Biggin" userId="8df50f7f-9fdb-4ea4-a567-994aad6cce22" providerId="ADAL" clId="{B25B34EE-BD7A-4886-AF33-EFAF31B8DD56}" dt="2023-05-09T14:10:30.808" v="4058" actId="255"/>
          <ac:spMkLst>
            <pc:docMk/>
            <pc:sldMk cId="1820219279" sldId="263"/>
            <ac:spMk id="2" creationId="{F84E39C1-5255-46E2-9DB0-3574681DBBF8}"/>
          </ac:spMkLst>
        </pc:spChg>
      </pc:sldChg>
      <pc:sldChg chg="modNotesTx">
        <pc:chgData name="Martin Biggin" userId="8df50f7f-9fdb-4ea4-a567-994aad6cce22" providerId="ADAL" clId="{B25B34EE-BD7A-4886-AF33-EFAF31B8DD56}" dt="2023-05-09T14:19:59.156" v="4517" actId="20577"/>
        <pc:sldMkLst>
          <pc:docMk/>
          <pc:sldMk cId="3364864983" sldId="10525"/>
        </pc:sldMkLst>
      </pc:sldChg>
      <pc:sldChg chg="modNotesTx">
        <pc:chgData name="Martin Biggin" userId="8df50f7f-9fdb-4ea4-a567-994aad6cce22" providerId="ADAL" clId="{B25B34EE-BD7A-4886-AF33-EFAF31B8DD56}" dt="2023-05-09T13:35:16.334" v="79" actId="20577"/>
        <pc:sldMkLst>
          <pc:docMk/>
          <pc:sldMk cId="2389072773" sldId="10526"/>
        </pc:sldMkLst>
      </pc:sldChg>
      <pc:sldChg chg="modNotesTx">
        <pc:chgData name="Martin Biggin" userId="8df50f7f-9fdb-4ea4-a567-994aad6cce22" providerId="ADAL" clId="{B25B34EE-BD7A-4886-AF33-EFAF31B8DD56}" dt="2023-05-09T13:40:51.055" v="562" actId="20577"/>
        <pc:sldMkLst>
          <pc:docMk/>
          <pc:sldMk cId="525506022" sldId="10528"/>
        </pc:sldMkLst>
      </pc:sldChg>
      <pc:sldChg chg="modNotesTx">
        <pc:chgData name="Martin Biggin" userId="8df50f7f-9fdb-4ea4-a567-994aad6cce22" providerId="ADAL" clId="{B25B34EE-BD7A-4886-AF33-EFAF31B8DD56}" dt="2023-05-09T13:44:27.405" v="1022" actId="20577"/>
        <pc:sldMkLst>
          <pc:docMk/>
          <pc:sldMk cId="546656930" sldId="10539"/>
        </pc:sldMkLst>
      </pc:sldChg>
      <pc:sldChg chg="modNotesTx">
        <pc:chgData name="Martin Biggin" userId="8df50f7f-9fdb-4ea4-a567-994aad6cce22" providerId="ADAL" clId="{B25B34EE-BD7A-4886-AF33-EFAF31B8DD56}" dt="2023-05-09T13:50:26.804" v="1623" actId="20577"/>
        <pc:sldMkLst>
          <pc:docMk/>
          <pc:sldMk cId="4138540692" sldId="10544"/>
        </pc:sldMkLst>
      </pc:sldChg>
      <pc:sldChg chg="modNotesTx">
        <pc:chgData name="Martin Biggin" userId="8df50f7f-9fdb-4ea4-a567-994aad6cce22" providerId="ADAL" clId="{B25B34EE-BD7A-4886-AF33-EFAF31B8DD56}" dt="2023-05-09T13:52:25.428" v="1863" actId="20577"/>
        <pc:sldMkLst>
          <pc:docMk/>
          <pc:sldMk cId="3240759467" sldId="10547"/>
        </pc:sldMkLst>
      </pc:sldChg>
      <pc:sldChg chg="modNotesTx">
        <pc:chgData name="Martin Biggin" userId="8df50f7f-9fdb-4ea4-a567-994aad6cce22" providerId="ADAL" clId="{B25B34EE-BD7A-4886-AF33-EFAF31B8DD56}" dt="2023-05-09T13:57:16.751" v="2566" actId="20577"/>
        <pc:sldMkLst>
          <pc:docMk/>
          <pc:sldMk cId="1580536559" sldId="10549"/>
        </pc:sldMkLst>
      </pc:sldChg>
      <pc:sldChg chg="modNotesTx">
        <pc:chgData name="Martin Biggin" userId="8df50f7f-9fdb-4ea4-a567-994aad6cce22" providerId="ADAL" clId="{B25B34EE-BD7A-4886-AF33-EFAF31B8DD56}" dt="2023-05-09T14:01:05.417" v="2990"/>
        <pc:sldMkLst>
          <pc:docMk/>
          <pc:sldMk cId="1815019136" sldId="10552"/>
        </pc:sldMkLst>
      </pc:sldChg>
      <pc:sldChg chg="modNotesTx">
        <pc:chgData name="Martin Biggin" userId="8df50f7f-9fdb-4ea4-a567-994aad6cce22" providerId="ADAL" clId="{B25B34EE-BD7A-4886-AF33-EFAF31B8DD56}" dt="2023-05-09T13:38:10.062" v="249" actId="20577"/>
        <pc:sldMkLst>
          <pc:docMk/>
          <pc:sldMk cId="3668095094" sldId="10557"/>
        </pc:sldMkLst>
      </pc:sldChg>
      <pc:sldChg chg="modNotesTx">
        <pc:chgData name="Martin Biggin" userId="8df50f7f-9fdb-4ea4-a567-994aad6cce22" providerId="ADAL" clId="{B25B34EE-BD7A-4886-AF33-EFAF31B8DD56}" dt="2023-05-09T13:42:39.809" v="776" actId="20577"/>
        <pc:sldMkLst>
          <pc:docMk/>
          <pc:sldMk cId="3859681967" sldId="10558"/>
        </pc:sldMkLst>
      </pc:sldChg>
      <pc:sldChg chg="modNotesTx">
        <pc:chgData name="Martin Biggin" userId="8df50f7f-9fdb-4ea4-a567-994aad6cce22" providerId="ADAL" clId="{B25B34EE-BD7A-4886-AF33-EFAF31B8DD56}" dt="2023-05-09T13:41:35.122" v="637" actId="313"/>
        <pc:sldMkLst>
          <pc:docMk/>
          <pc:sldMk cId="2917181178" sldId="10559"/>
        </pc:sldMkLst>
      </pc:sldChg>
      <pc:sldChg chg="modNotesTx">
        <pc:chgData name="Martin Biggin" userId="8df50f7f-9fdb-4ea4-a567-994aad6cce22" providerId="ADAL" clId="{B25B34EE-BD7A-4886-AF33-EFAF31B8DD56}" dt="2023-05-09T13:47:26.870" v="1388" actId="313"/>
        <pc:sldMkLst>
          <pc:docMk/>
          <pc:sldMk cId="1274083881" sldId="10562"/>
        </pc:sldMkLst>
      </pc:sldChg>
      <pc:sldChg chg="modNotesTx">
        <pc:chgData name="Martin Biggin" userId="8df50f7f-9fdb-4ea4-a567-994aad6cce22" providerId="ADAL" clId="{B25B34EE-BD7A-4886-AF33-EFAF31B8DD56}" dt="2023-05-09T13:49:36.546" v="1530" actId="20577"/>
        <pc:sldMkLst>
          <pc:docMk/>
          <pc:sldMk cId="1041673970" sldId="10566"/>
        </pc:sldMkLst>
      </pc:sldChg>
      <pc:sldChg chg="modNotesTx">
        <pc:chgData name="Martin Biggin" userId="8df50f7f-9fdb-4ea4-a567-994aad6cce22" providerId="ADAL" clId="{B25B34EE-BD7A-4886-AF33-EFAF31B8DD56}" dt="2023-05-09T13:48:46.893" v="1455" actId="20577"/>
        <pc:sldMkLst>
          <pc:docMk/>
          <pc:sldMk cId="2369440776" sldId="10567"/>
        </pc:sldMkLst>
      </pc:sldChg>
      <pc:sldChg chg="modNotesTx">
        <pc:chgData name="Martin Biggin" userId="8df50f7f-9fdb-4ea4-a567-994aad6cce22" providerId="ADAL" clId="{B25B34EE-BD7A-4886-AF33-EFAF31B8DD56}" dt="2023-05-09T14:02:00.152" v="3121" actId="20577"/>
        <pc:sldMkLst>
          <pc:docMk/>
          <pc:sldMk cId="2658566989" sldId="10568"/>
        </pc:sldMkLst>
      </pc:sldChg>
      <pc:sldChg chg="modNotesTx">
        <pc:chgData name="Martin Biggin" userId="8df50f7f-9fdb-4ea4-a567-994aad6cce22" providerId="ADAL" clId="{B25B34EE-BD7A-4886-AF33-EFAF31B8DD56}" dt="2023-05-09T14:03:34.433" v="3297" actId="20577"/>
        <pc:sldMkLst>
          <pc:docMk/>
          <pc:sldMk cId="4265502731" sldId="10569"/>
        </pc:sldMkLst>
      </pc:sldChg>
      <pc:sldChg chg="modNotesTx">
        <pc:chgData name="Martin Biggin" userId="8df50f7f-9fdb-4ea4-a567-994aad6cce22" providerId="ADAL" clId="{B25B34EE-BD7A-4886-AF33-EFAF31B8DD56}" dt="2023-05-09T14:19:07.076" v="4516" actId="20577"/>
        <pc:sldMkLst>
          <pc:docMk/>
          <pc:sldMk cId="1722007614" sldId="10570"/>
        </pc:sldMkLst>
      </pc:sldChg>
      <pc:sldChg chg="modNotesTx">
        <pc:chgData name="Martin Biggin" userId="8df50f7f-9fdb-4ea4-a567-994aad6cce22" providerId="ADAL" clId="{B25B34EE-BD7A-4886-AF33-EFAF31B8DD56}" dt="2023-05-09T14:13:08.436" v="4193" actId="6549"/>
        <pc:sldMkLst>
          <pc:docMk/>
          <pc:sldMk cId="2962126330" sldId="10571"/>
        </pc:sldMkLst>
      </pc:sldChg>
      <pc:sldChg chg="modNotesTx">
        <pc:chgData name="Martin Biggin" userId="8df50f7f-9fdb-4ea4-a567-994aad6cce22" providerId="ADAL" clId="{B25B34EE-BD7A-4886-AF33-EFAF31B8DD56}" dt="2023-05-09T14:15:26.007" v="4250" actId="6549"/>
        <pc:sldMkLst>
          <pc:docMk/>
          <pc:sldMk cId="2355894091" sldId="10572"/>
        </pc:sldMkLst>
      </pc:sldChg>
    </pc:docChg>
  </pc:docChgLst>
  <pc:docChgLst>
    <pc:chgData name="andrew.pickering@aecom.com" userId="S::urn:spo:guest#andrew.pickering@aecom.com::" providerId="AD" clId="Web-{E76FF301-AE1E-437A-49A6-3E8A550D0472}"/>
    <pc:docChg chg="sldOrd">
      <pc:chgData name="andrew.pickering@aecom.com" userId="S::urn:spo:guest#andrew.pickering@aecom.com::" providerId="AD" clId="Web-{E76FF301-AE1E-437A-49A6-3E8A550D0472}" dt="2023-04-12T13:02:43.123" v="0"/>
      <pc:docMkLst>
        <pc:docMk/>
      </pc:docMkLst>
      <pc:sldChg chg="ord">
        <pc:chgData name="andrew.pickering@aecom.com" userId="S::urn:spo:guest#andrew.pickering@aecom.com::" providerId="AD" clId="Web-{E76FF301-AE1E-437A-49A6-3E8A550D0472}" dt="2023-04-12T13:02:43.123" v="0"/>
        <pc:sldMkLst>
          <pc:docMk/>
          <pc:sldMk cId="1820219279" sldId="263"/>
        </pc:sldMkLst>
      </pc:sldChg>
    </pc:docChg>
  </pc:docChgLst>
  <pc:docChgLst>
    <pc:chgData name="Katherine Connelly" userId="8ee6aedc-37f9-4a74-a2d8-ce0b06304eb8" providerId="ADAL" clId="{55D2D835-B910-4878-83EA-45F0E9E9125B}"/>
    <pc:docChg chg="undo redo custSel addSld delSld modSld">
      <pc:chgData name="Katherine Connelly" userId="8ee6aedc-37f9-4a74-a2d8-ce0b06304eb8" providerId="ADAL" clId="{55D2D835-B910-4878-83EA-45F0E9E9125B}" dt="2023-03-07T16:05:47.800" v="4586" actId="20577"/>
      <pc:docMkLst>
        <pc:docMk/>
      </pc:docMkLst>
      <pc:sldChg chg="modSp mod">
        <pc:chgData name="Katherine Connelly" userId="8ee6aedc-37f9-4a74-a2d8-ce0b06304eb8" providerId="ADAL" clId="{55D2D835-B910-4878-83EA-45F0E9E9125B}" dt="2023-03-07T13:51:07.550" v="84" actId="255"/>
        <pc:sldMkLst>
          <pc:docMk/>
          <pc:sldMk cId="0" sldId="258"/>
        </pc:sldMkLst>
        <pc:spChg chg="mod">
          <ac:chgData name="Katherine Connelly" userId="8ee6aedc-37f9-4a74-a2d8-ce0b06304eb8" providerId="ADAL" clId="{55D2D835-B910-4878-83EA-45F0E9E9125B}" dt="2023-03-07T13:51:07.550" v="84" actId="255"/>
          <ac:spMkLst>
            <pc:docMk/>
            <pc:sldMk cId="0" sldId="258"/>
            <ac:spMk id="6" creationId="{BC36B997-EE64-654D-9529-BF8D5A90446A}"/>
          </ac:spMkLst>
        </pc:spChg>
        <pc:spChg chg="mod">
          <ac:chgData name="Katherine Connelly" userId="8ee6aedc-37f9-4a74-a2d8-ce0b06304eb8" providerId="ADAL" clId="{55D2D835-B910-4878-83EA-45F0E9E9125B}" dt="2023-03-07T13:50:41.568" v="82" actId="20577"/>
          <ac:spMkLst>
            <pc:docMk/>
            <pc:sldMk cId="0" sldId="258"/>
            <ac:spMk id="7" creationId="{B8E0369E-8304-2D4F-B454-79DE15B3B1CC}"/>
          </ac:spMkLst>
        </pc:spChg>
      </pc:sldChg>
      <pc:sldChg chg="del">
        <pc:chgData name="Katherine Connelly" userId="8ee6aedc-37f9-4a74-a2d8-ce0b06304eb8" providerId="ADAL" clId="{55D2D835-B910-4878-83EA-45F0E9E9125B}" dt="2023-03-07T13:51:18.875" v="86" actId="47"/>
        <pc:sldMkLst>
          <pc:docMk/>
          <pc:sldMk cId="1118075183" sldId="262"/>
        </pc:sldMkLst>
      </pc:sldChg>
      <pc:sldChg chg="addSp modSp mod">
        <pc:chgData name="Katherine Connelly" userId="8ee6aedc-37f9-4a74-a2d8-ce0b06304eb8" providerId="ADAL" clId="{55D2D835-B910-4878-83EA-45F0E9E9125B}" dt="2023-03-07T15:52:42.431" v="4548" actId="14100"/>
        <pc:sldMkLst>
          <pc:docMk/>
          <pc:sldMk cId="1820219279" sldId="263"/>
        </pc:sldMkLst>
        <pc:spChg chg="add mod">
          <ac:chgData name="Katherine Connelly" userId="8ee6aedc-37f9-4a74-a2d8-ce0b06304eb8" providerId="ADAL" clId="{55D2D835-B910-4878-83EA-45F0E9E9125B}" dt="2023-03-07T15:52:42.431" v="4548" actId="14100"/>
          <ac:spMkLst>
            <pc:docMk/>
            <pc:sldMk cId="1820219279" sldId="263"/>
            <ac:spMk id="2" creationId="{F84E39C1-5255-46E2-9DB0-3574681DBBF8}"/>
          </ac:spMkLst>
        </pc:spChg>
      </pc:sldChg>
      <pc:sldChg chg="del">
        <pc:chgData name="Katherine Connelly" userId="8ee6aedc-37f9-4a74-a2d8-ce0b06304eb8" providerId="ADAL" clId="{55D2D835-B910-4878-83EA-45F0E9E9125B}" dt="2023-03-07T13:51:18.875" v="86" actId="47"/>
        <pc:sldMkLst>
          <pc:docMk/>
          <pc:sldMk cId="1844387394" sldId="10523"/>
        </pc:sldMkLst>
      </pc:sldChg>
      <pc:sldChg chg="del">
        <pc:chgData name="Katherine Connelly" userId="8ee6aedc-37f9-4a74-a2d8-ce0b06304eb8" providerId="ADAL" clId="{55D2D835-B910-4878-83EA-45F0E9E9125B}" dt="2023-03-07T13:51:16.548" v="85" actId="47"/>
        <pc:sldMkLst>
          <pc:docMk/>
          <pc:sldMk cId="2414997865" sldId="10524"/>
        </pc:sldMkLst>
      </pc:sldChg>
      <pc:sldChg chg="delSp modSp mod">
        <pc:chgData name="Katherine Connelly" userId="8ee6aedc-37f9-4a74-a2d8-ce0b06304eb8" providerId="ADAL" clId="{55D2D835-B910-4878-83EA-45F0E9E9125B}" dt="2023-03-07T14:23:20.921" v="1791" actId="255"/>
        <pc:sldMkLst>
          <pc:docMk/>
          <pc:sldMk cId="3364864983" sldId="10525"/>
        </pc:sldMkLst>
        <pc:spChg chg="mod">
          <ac:chgData name="Katherine Connelly" userId="8ee6aedc-37f9-4a74-a2d8-ce0b06304eb8" providerId="ADAL" clId="{55D2D835-B910-4878-83EA-45F0E9E9125B}" dt="2023-03-07T13:52:35.169" v="172" actId="5793"/>
          <ac:spMkLst>
            <pc:docMk/>
            <pc:sldMk cId="3364864983" sldId="10525"/>
            <ac:spMk id="4" creationId="{F074D5DC-1AC8-41D4-A72D-7B2C48BBB612}"/>
          </ac:spMkLst>
        </pc:spChg>
        <pc:spChg chg="del">
          <ac:chgData name="Katherine Connelly" userId="8ee6aedc-37f9-4a74-a2d8-ce0b06304eb8" providerId="ADAL" clId="{55D2D835-B910-4878-83EA-45F0E9E9125B}" dt="2023-03-07T13:51:35.985" v="88" actId="478"/>
          <ac:spMkLst>
            <pc:docMk/>
            <pc:sldMk cId="3364864983" sldId="10525"/>
            <ac:spMk id="5" creationId="{23FE4962-D48F-4322-89CF-DC329529FF70}"/>
          </ac:spMkLst>
        </pc:spChg>
        <pc:spChg chg="mod">
          <ac:chgData name="Katherine Connelly" userId="8ee6aedc-37f9-4a74-a2d8-ce0b06304eb8" providerId="ADAL" clId="{55D2D835-B910-4878-83EA-45F0E9E9125B}" dt="2023-03-07T14:23:20.921" v="1791" actId="255"/>
          <ac:spMkLst>
            <pc:docMk/>
            <pc:sldMk cId="3364864983" sldId="10525"/>
            <ac:spMk id="13" creationId="{DADE44E8-DF7E-6241-9AF1-57F37308B9F1}"/>
          </ac:spMkLst>
        </pc:spChg>
      </pc:sldChg>
      <pc:sldChg chg="del">
        <pc:chgData name="Katherine Connelly" userId="8ee6aedc-37f9-4a74-a2d8-ce0b06304eb8" providerId="ADAL" clId="{55D2D835-B910-4878-83EA-45F0E9E9125B}" dt="2023-03-07T13:51:16.548" v="85" actId="47"/>
        <pc:sldMkLst>
          <pc:docMk/>
          <pc:sldMk cId="996448073" sldId="10526"/>
        </pc:sldMkLst>
      </pc:sldChg>
      <pc:sldChg chg="modSp add mod">
        <pc:chgData name="Katherine Connelly" userId="8ee6aedc-37f9-4a74-a2d8-ce0b06304eb8" providerId="ADAL" clId="{55D2D835-B910-4878-83EA-45F0E9E9125B}" dt="2023-03-07T16:01:18.058" v="4563" actId="20577"/>
        <pc:sldMkLst>
          <pc:docMk/>
          <pc:sldMk cId="2389072773" sldId="10526"/>
        </pc:sldMkLst>
        <pc:spChg chg="mod">
          <ac:chgData name="Katherine Connelly" userId="8ee6aedc-37f9-4a74-a2d8-ce0b06304eb8" providerId="ADAL" clId="{55D2D835-B910-4878-83EA-45F0E9E9125B}" dt="2023-03-07T14:24:52.192" v="1877" actId="1076"/>
          <ac:spMkLst>
            <pc:docMk/>
            <pc:sldMk cId="2389072773" sldId="10526"/>
            <ac:spMk id="4" creationId="{F074D5DC-1AC8-41D4-A72D-7B2C48BBB612}"/>
          </ac:spMkLst>
        </pc:spChg>
        <pc:spChg chg="mod">
          <ac:chgData name="Katherine Connelly" userId="8ee6aedc-37f9-4a74-a2d8-ce0b06304eb8" providerId="ADAL" clId="{55D2D835-B910-4878-83EA-45F0E9E9125B}" dt="2023-03-07T16:01:18.058" v="4563" actId="20577"/>
          <ac:spMkLst>
            <pc:docMk/>
            <pc:sldMk cId="2389072773" sldId="10526"/>
            <ac:spMk id="13" creationId="{DADE44E8-DF7E-6241-9AF1-57F37308B9F1}"/>
          </ac:spMkLst>
        </pc:spChg>
      </pc:sldChg>
      <pc:sldChg chg="modSp add mod">
        <pc:chgData name="Katherine Connelly" userId="8ee6aedc-37f9-4a74-a2d8-ce0b06304eb8" providerId="ADAL" clId="{55D2D835-B910-4878-83EA-45F0E9E9125B}" dt="2023-03-07T16:05:47.800" v="4586" actId="20577"/>
        <pc:sldMkLst>
          <pc:docMk/>
          <pc:sldMk cId="2222651201" sldId="10527"/>
        </pc:sldMkLst>
        <pc:spChg chg="mod">
          <ac:chgData name="Katherine Connelly" userId="8ee6aedc-37f9-4a74-a2d8-ce0b06304eb8" providerId="ADAL" clId="{55D2D835-B910-4878-83EA-45F0E9E9125B}" dt="2023-03-07T14:28:46.912" v="2184" actId="20577"/>
          <ac:spMkLst>
            <pc:docMk/>
            <pc:sldMk cId="2222651201" sldId="10527"/>
            <ac:spMk id="4" creationId="{F074D5DC-1AC8-41D4-A72D-7B2C48BBB612}"/>
          </ac:spMkLst>
        </pc:spChg>
        <pc:spChg chg="mod">
          <ac:chgData name="Katherine Connelly" userId="8ee6aedc-37f9-4a74-a2d8-ce0b06304eb8" providerId="ADAL" clId="{55D2D835-B910-4878-83EA-45F0E9E9125B}" dt="2023-03-07T16:05:47.800" v="4586" actId="20577"/>
          <ac:spMkLst>
            <pc:docMk/>
            <pc:sldMk cId="2222651201" sldId="10527"/>
            <ac:spMk id="13" creationId="{DADE44E8-DF7E-6241-9AF1-57F37308B9F1}"/>
          </ac:spMkLst>
        </pc:spChg>
      </pc:sldChg>
      <pc:sldChg chg="modSp add mod">
        <pc:chgData name="Katherine Connelly" userId="8ee6aedc-37f9-4a74-a2d8-ce0b06304eb8" providerId="ADAL" clId="{55D2D835-B910-4878-83EA-45F0E9E9125B}" dt="2023-03-07T15:38:12.810" v="4431" actId="20577"/>
        <pc:sldMkLst>
          <pc:docMk/>
          <pc:sldMk cId="525506022" sldId="10528"/>
        </pc:sldMkLst>
        <pc:spChg chg="mod">
          <ac:chgData name="Katherine Connelly" userId="8ee6aedc-37f9-4a74-a2d8-ce0b06304eb8" providerId="ADAL" clId="{55D2D835-B910-4878-83EA-45F0E9E9125B}" dt="2023-03-07T15:38:12.810" v="4431" actId="20577"/>
          <ac:spMkLst>
            <pc:docMk/>
            <pc:sldMk cId="525506022" sldId="10528"/>
            <ac:spMk id="4" creationId="{F074D5DC-1AC8-41D4-A72D-7B2C48BBB612}"/>
          </ac:spMkLst>
        </pc:spChg>
        <pc:spChg chg="mod">
          <ac:chgData name="Katherine Connelly" userId="8ee6aedc-37f9-4a74-a2d8-ce0b06304eb8" providerId="ADAL" clId="{55D2D835-B910-4878-83EA-45F0E9E9125B}" dt="2023-03-07T15:37:19.866" v="4393" actId="20577"/>
          <ac:spMkLst>
            <pc:docMk/>
            <pc:sldMk cId="525506022" sldId="10528"/>
            <ac:spMk id="13" creationId="{DADE44E8-DF7E-6241-9AF1-57F37308B9F1}"/>
          </ac:spMkLst>
        </pc:spChg>
      </pc:sldChg>
      <pc:sldChg chg="addSp delSp modSp add mod">
        <pc:chgData name="Katherine Connelly" userId="8ee6aedc-37f9-4a74-a2d8-ce0b06304eb8" providerId="ADAL" clId="{55D2D835-B910-4878-83EA-45F0E9E9125B}" dt="2023-03-07T15:51:25.747" v="4467" actId="22"/>
        <pc:sldMkLst>
          <pc:docMk/>
          <pc:sldMk cId="273527927" sldId="10529"/>
        </pc:sldMkLst>
        <pc:spChg chg="mod">
          <ac:chgData name="Katherine Connelly" userId="8ee6aedc-37f9-4a74-a2d8-ce0b06304eb8" providerId="ADAL" clId="{55D2D835-B910-4878-83EA-45F0E9E9125B}" dt="2023-03-07T15:38:26.526" v="4465" actId="5793"/>
          <ac:spMkLst>
            <pc:docMk/>
            <pc:sldMk cId="273527927" sldId="10529"/>
            <ac:spMk id="4" creationId="{F074D5DC-1AC8-41D4-A72D-7B2C48BBB612}"/>
          </ac:spMkLst>
        </pc:spChg>
        <pc:spChg chg="add del">
          <ac:chgData name="Katherine Connelly" userId="8ee6aedc-37f9-4a74-a2d8-ce0b06304eb8" providerId="ADAL" clId="{55D2D835-B910-4878-83EA-45F0E9E9125B}" dt="2023-03-07T15:51:25.747" v="4467" actId="22"/>
          <ac:spMkLst>
            <pc:docMk/>
            <pc:sldMk cId="273527927" sldId="10529"/>
            <ac:spMk id="5" creationId="{22258DAD-94E4-40E5-9A97-AD59D343EF02}"/>
          </ac:spMkLst>
        </pc:spChg>
      </pc:sldChg>
      <pc:sldChg chg="add">
        <pc:chgData name="Katherine Connelly" userId="8ee6aedc-37f9-4a74-a2d8-ce0b06304eb8" providerId="ADAL" clId="{55D2D835-B910-4878-83EA-45F0E9E9125B}" dt="2023-03-07T13:52:05.436" v="123"/>
        <pc:sldMkLst>
          <pc:docMk/>
          <pc:sldMk cId="2046221401" sldId="10530"/>
        </pc:sldMkLst>
      </pc:sldChg>
      <pc:sldChg chg="add">
        <pc:chgData name="Katherine Connelly" userId="8ee6aedc-37f9-4a74-a2d8-ce0b06304eb8" providerId="ADAL" clId="{55D2D835-B910-4878-83EA-45F0E9E9125B}" dt="2023-03-07T13:52:05.731" v="124"/>
        <pc:sldMkLst>
          <pc:docMk/>
          <pc:sldMk cId="1112803502" sldId="10531"/>
        </pc:sldMkLst>
      </pc:sldChg>
      <pc:sldChg chg="add">
        <pc:chgData name="Katherine Connelly" userId="8ee6aedc-37f9-4a74-a2d8-ce0b06304eb8" providerId="ADAL" clId="{55D2D835-B910-4878-83EA-45F0E9E9125B}" dt="2023-03-07T13:52:05.988" v="125"/>
        <pc:sldMkLst>
          <pc:docMk/>
          <pc:sldMk cId="225979948" sldId="10532"/>
        </pc:sldMkLst>
      </pc:sldChg>
      <pc:sldChg chg="add">
        <pc:chgData name="Katherine Connelly" userId="8ee6aedc-37f9-4a74-a2d8-ce0b06304eb8" providerId="ADAL" clId="{55D2D835-B910-4878-83EA-45F0E9E9125B}" dt="2023-03-07T13:52:06.292" v="126"/>
        <pc:sldMkLst>
          <pc:docMk/>
          <pc:sldMk cId="4287400881" sldId="10533"/>
        </pc:sldMkLst>
      </pc:sldChg>
      <pc:sldChg chg="add">
        <pc:chgData name="Katherine Connelly" userId="8ee6aedc-37f9-4a74-a2d8-ce0b06304eb8" providerId="ADAL" clId="{55D2D835-B910-4878-83EA-45F0E9E9125B}" dt="2023-03-07T13:52:06.562" v="127"/>
        <pc:sldMkLst>
          <pc:docMk/>
          <pc:sldMk cId="2618959411" sldId="10534"/>
        </pc:sldMkLst>
      </pc:sldChg>
      <pc:sldChg chg="add">
        <pc:chgData name="Katherine Connelly" userId="8ee6aedc-37f9-4a74-a2d8-ce0b06304eb8" providerId="ADAL" clId="{55D2D835-B910-4878-83EA-45F0E9E9125B}" dt="2023-03-07T15:51:28.642" v="4468"/>
        <pc:sldMkLst>
          <pc:docMk/>
          <pc:sldMk cId="2949905245" sldId="10535"/>
        </pc:sldMkLst>
      </pc:sldChg>
      <pc:sldChg chg="add">
        <pc:chgData name="Katherine Connelly" userId="8ee6aedc-37f9-4a74-a2d8-ce0b06304eb8" providerId="ADAL" clId="{55D2D835-B910-4878-83EA-45F0E9E9125B}" dt="2023-03-07T15:51:28.940" v="4469"/>
        <pc:sldMkLst>
          <pc:docMk/>
          <pc:sldMk cId="2355540593" sldId="10536"/>
        </pc:sldMkLst>
      </pc:sldChg>
      <pc:sldChg chg="add">
        <pc:chgData name="Katherine Connelly" userId="8ee6aedc-37f9-4a74-a2d8-ce0b06304eb8" providerId="ADAL" clId="{55D2D835-B910-4878-83EA-45F0E9E9125B}" dt="2023-03-07T15:51:29.212" v="4470"/>
        <pc:sldMkLst>
          <pc:docMk/>
          <pc:sldMk cId="1702114070" sldId="10537"/>
        </pc:sldMkLst>
      </pc:sldChg>
      <pc:sldChg chg="add">
        <pc:chgData name="Katherine Connelly" userId="8ee6aedc-37f9-4a74-a2d8-ce0b06304eb8" providerId="ADAL" clId="{55D2D835-B910-4878-83EA-45F0E9E9125B}" dt="2023-03-07T15:51:29.474" v="4471"/>
        <pc:sldMkLst>
          <pc:docMk/>
          <pc:sldMk cId="2879152826" sldId="10538"/>
        </pc:sldMkLst>
      </pc:sldChg>
      <pc:sldChg chg="add">
        <pc:chgData name="Katherine Connelly" userId="8ee6aedc-37f9-4a74-a2d8-ce0b06304eb8" providerId="ADAL" clId="{55D2D835-B910-4878-83EA-45F0E9E9125B}" dt="2023-03-07T15:51:29.734" v="4472"/>
        <pc:sldMkLst>
          <pc:docMk/>
          <pc:sldMk cId="546656930" sldId="10539"/>
        </pc:sldMkLst>
      </pc:sldChg>
      <pc:sldChg chg="add">
        <pc:chgData name="Katherine Connelly" userId="8ee6aedc-37f9-4a74-a2d8-ce0b06304eb8" providerId="ADAL" clId="{55D2D835-B910-4878-83EA-45F0E9E9125B}" dt="2023-03-07T15:51:29.955" v="4473"/>
        <pc:sldMkLst>
          <pc:docMk/>
          <pc:sldMk cId="4244482541" sldId="10540"/>
        </pc:sldMkLst>
      </pc:sldChg>
      <pc:sldChg chg="add">
        <pc:chgData name="Katherine Connelly" userId="8ee6aedc-37f9-4a74-a2d8-ce0b06304eb8" providerId="ADAL" clId="{55D2D835-B910-4878-83EA-45F0E9E9125B}" dt="2023-03-07T15:51:30.183" v="4474"/>
        <pc:sldMkLst>
          <pc:docMk/>
          <pc:sldMk cId="404932580" sldId="10541"/>
        </pc:sldMkLst>
      </pc:sldChg>
    </pc:docChg>
  </pc:docChgLst>
  <pc:docChgLst>
    <pc:chgData name="Katherine Connelly" userId="8ee6aedc-37f9-4a74-a2d8-ce0b06304eb8" providerId="ADAL" clId="{B0A1BDE5-3035-457F-80CA-F3ED3F2DC740}"/>
    <pc:docChg chg="undo custSel addSld delSld modSld sldOrd">
      <pc:chgData name="Katherine Connelly" userId="8ee6aedc-37f9-4a74-a2d8-ce0b06304eb8" providerId="ADAL" clId="{B0A1BDE5-3035-457F-80CA-F3ED3F2DC740}" dt="2023-05-23T09:42:02.709" v="2018"/>
      <pc:docMkLst>
        <pc:docMk/>
      </pc:docMkLst>
      <pc:sldChg chg="modSp mod modNotesTx">
        <pc:chgData name="Katherine Connelly" userId="8ee6aedc-37f9-4a74-a2d8-ce0b06304eb8" providerId="ADAL" clId="{B0A1BDE5-3035-457F-80CA-F3ED3F2DC740}" dt="2023-05-02T10:29:59.054" v="150" actId="6549"/>
        <pc:sldMkLst>
          <pc:docMk/>
          <pc:sldMk cId="3364864983" sldId="10525"/>
        </pc:sldMkLst>
        <pc:spChg chg="mod">
          <ac:chgData name="Katherine Connelly" userId="8ee6aedc-37f9-4a74-a2d8-ce0b06304eb8" providerId="ADAL" clId="{B0A1BDE5-3035-457F-80CA-F3ED3F2DC740}" dt="2023-04-25T12:49:05.539" v="0" actId="255"/>
          <ac:spMkLst>
            <pc:docMk/>
            <pc:sldMk cId="3364864983" sldId="10525"/>
            <ac:spMk id="13" creationId="{DADE44E8-DF7E-6241-9AF1-57F37308B9F1}"/>
          </ac:spMkLst>
        </pc:spChg>
      </pc:sldChg>
      <pc:sldChg chg="modSp mod">
        <pc:chgData name="Katherine Connelly" userId="8ee6aedc-37f9-4a74-a2d8-ce0b06304eb8" providerId="ADAL" clId="{B0A1BDE5-3035-457F-80CA-F3ED3F2DC740}" dt="2023-05-23T09:41:00.424" v="2017"/>
        <pc:sldMkLst>
          <pc:docMk/>
          <pc:sldMk cId="2389072773" sldId="10526"/>
        </pc:sldMkLst>
        <pc:spChg chg="mod">
          <ac:chgData name="Katherine Connelly" userId="8ee6aedc-37f9-4a74-a2d8-ce0b06304eb8" providerId="ADAL" clId="{B0A1BDE5-3035-457F-80CA-F3ED3F2DC740}" dt="2023-05-23T09:41:00.424" v="2017"/>
          <ac:spMkLst>
            <pc:docMk/>
            <pc:sldMk cId="2389072773" sldId="10526"/>
            <ac:spMk id="4" creationId="{F074D5DC-1AC8-41D4-A72D-7B2C48BBB612}"/>
          </ac:spMkLst>
        </pc:spChg>
        <pc:spChg chg="mod">
          <ac:chgData name="Katherine Connelly" userId="8ee6aedc-37f9-4a74-a2d8-ce0b06304eb8" providerId="ADAL" clId="{B0A1BDE5-3035-457F-80CA-F3ED3F2DC740}" dt="2023-05-23T09:37:13.586" v="1959"/>
          <ac:spMkLst>
            <pc:docMk/>
            <pc:sldMk cId="2389072773" sldId="10526"/>
            <ac:spMk id="13" creationId="{DADE44E8-DF7E-6241-9AF1-57F37308B9F1}"/>
          </ac:spMkLst>
        </pc:spChg>
      </pc:sldChg>
      <pc:sldChg chg="modSp mod modNotesTx">
        <pc:chgData name="Katherine Connelly" userId="8ee6aedc-37f9-4a74-a2d8-ce0b06304eb8" providerId="ADAL" clId="{B0A1BDE5-3035-457F-80CA-F3ED3F2DC740}" dt="2023-05-23T09:40:47.155" v="2015"/>
        <pc:sldMkLst>
          <pc:docMk/>
          <pc:sldMk cId="2222651201" sldId="10527"/>
        </pc:sldMkLst>
        <pc:spChg chg="mod">
          <ac:chgData name="Katherine Connelly" userId="8ee6aedc-37f9-4a74-a2d8-ce0b06304eb8" providerId="ADAL" clId="{B0A1BDE5-3035-457F-80CA-F3ED3F2DC740}" dt="2023-05-23T09:40:47.155" v="2015"/>
          <ac:spMkLst>
            <pc:docMk/>
            <pc:sldMk cId="2222651201" sldId="10527"/>
            <ac:spMk id="4" creationId="{F074D5DC-1AC8-41D4-A72D-7B2C48BBB612}"/>
          </ac:spMkLst>
        </pc:spChg>
        <pc:spChg chg="mod">
          <ac:chgData name="Katherine Connelly" userId="8ee6aedc-37f9-4a74-a2d8-ce0b06304eb8" providerId="ADAL" clId="{B0A1BDE5-3035-457F-80CA-F3ED3F2DC740}" dt="2023-05-23T09:38:38.210" v="1961"/>
          <ac:spMkLst>
            <pc:docMk/>
            <pc:sldMk cId="2222651201" sldId="10527"/>
            <ac:spMk id="13" creationId="{DADE44E8-DF7E-6241-9AF1-57F37308B9F1}"/>
          </ac:spMkLst>
        </pc:spChg>
      </pc:sldChg>
      <pc:sldChg chg="modSp mod">
        <pc:chgData name="Katherine Connelly" userId="8ee6aedc-37f9-4a74-a2d8-ce0b06304eb8" providerId="ADAL" clId="{B0A1BDE5-3035-457F-80CA-F3ED3F2DC740}" dt="2023-05-23T09:40:39.738" v="2014" actId="20577"/>
        <pc:sldMkLst>
          <pc:docMk/>
          <pc:sldMk cId="525506022" sldId="10528"/>
        </pc:sldMkLst>
        <pc:spChg chg="mod">
          <ac:chgData name="Katherine Connelly" userId="8ee6aedc-37f9-4a74-a2d8-ce0b06304eb8" providerId="ADAL" clId="{B0A1BDE5-3035-457F-80CA-F3ED3F2DC740}" dt="2023-05-23T09:40:39.738" v="2014" actId="20577"/>
          <ac:spMkLst>
            <pc:docMk/>
            <pc:sldMk cId="525506022" sldId="10528"/>
            <ac:spMk id="4" creationId="{F074D5DC-1AC8-41D4-A72D-7B2C48BBB612}"/>
          </ac:spMkLst>
        </pc:spChg>
        <pc:spChg chg="mod">
          <ac:chgData name="Katherine Connelly" userId="8ee6aedc-37f9-4a74-a2d8-ce0b06304eb8" providerId="ADAL" clId="{B0A1BDE5-3035-457F-80CA-F3ED3F2DC740}" dt="2023-05-23T09:39:13.046" v="1962"/>
          <ac:spMkLst>
            <pc:docMk/>
            <pc:sldMk cId="525506022" sldId="10528"/>
            <ac:spMk id="13" creationId="{DADE44E8-DF7E-6241-9AF1-57F37308B9F1}"/>
          </ac:spMkLst>
        </pc:spChg>
      </pc:sldChg>
      <pc:sldChg chg="modSp del mod">
        <pc:chgData name="Katherine Connelly" userId="8ee6aedc-37f9-4a74-a2d8-ce0b06304eb8" providerId="ADAL" clId="{B0A1BDE5-3035-457F-80CA-F3ED3F2DC740}" dt="2023-05-02T10:30:39.179" v="151" actId="2696"/>
        <pc:sldMkLst>
          <pc:docMk/>
          <pc:sldMk cId="273527927" sldId="10529"/>
        </pc:sldMkLst>
        <pc:spChg chg="mod">
          <ac:chgData name="Katherine Connelly" userId="8ee6aedc-37f9-4a74-a2d8-ce0b06304eb8" providerId="ADAL" clId="{B0A1BDE5-3035-457F-80CA-F3ED3F2DC740}" dt="2023-04-25T12:57:30.719" v="144" actId="255"/>
          <ac:spMkLst>
            <pc:docMk/>
            <pc:sldMk cId="273527927" sldId="10529"/>
            <ac:spMk id="13" creationId="{DADE44E8-DF7E-6241-9AF1-57F37308B9F1}"/>
          </ac:spMkLst>
        </pc:spChg>
      </pc:sldChg>
      <pc:sldChg chg="addSp delSp modSp mod modNotesTx">
        <pc:chgData name="Katherine Connelly" userId="8ee6aedc-37f9-4a74-a2d8-ce0b06304eb8" providerId="ADAL" clId="{B0A1BDE5-3035-457F-80CA-F3ED3F2DC740}" dt="2023-05-02T11:11:08.406" v="385" actId="6549"/>
        <pc:sldMkLst>
          <pc:docMk/>
          <pc:sldMk cId="2949905245" sldId="10535"/>
        </pc:sldMkLst>
        <pc:spChg chg="mod">
          <ac:chgData name="Katherine Connelly" userId="8ee6aedc-37f9-4a74-a2d8-ce0b06304eb8" providerId="ADAL" clId="{B0A1BDE5-3035-457F-80CA-F3ED3F2DC740}" dt="2023-05-02T11:11:08.406" v="385" actId="6549"/>
          <ac:spMkLst>
            <pc:docMk/>
            <pc:sldMk cId="2949905245" sldId="10535"/>
            <ac:spMk id="4" creationId="{F074D5DC-1AC8-41D4-A72D-7B2C48BBB612}"/>
          </ac:spMkLst>
        </pc:spChg>
        <pc:spChg chg="mod">
          <ac:chgData name="Katherine Connelly" userId="8ee6aedc-37f9-4a74-a2d8-ce0b06304eb8" providerId="ADAL" clId="{B0A1BDE5-3035-457F-80CA-F3ED3F2DC740}" dt="2023-05-02T10:43:54.953" v="209" actId="207"/>
          <ac:spMkLst>
            <pc:docMk/>
            <pc:sldMk cId="2949905245" sldId="10535"/>
            <ac:spMk id="13" creationId="{DADE44E8-DF7E-6241-9AF1-57F37308B9F1}"/>
          </ac:spMkLst>
        </pc:spChg>
        <pc:picChg chg="add del mod modCrop">
          <ac:chgData name="Katherine Connelly" userId="8ee6aedc-37f9-4a74-a2d8-ce0b06304eb8" providerId="ADAL" clId="{B0A1BDE5-3035-457F-80CA-F3ED3F2DC740}" dt="2023-05-02T10:36:12.234" v="175" actId="478"/>
          <ac:picMkLst>
            <pc:docMk/>
            <pc:sldMk cId="2949905245" sldId="10535"/>
            <ac:picMk id="3" creationId="{1C4583E1-EC59-C01A-CEF7-F4139D8CD4B4}"/>
          </ac:picMkLst>
        </pc:picChg>
        <pc:picChg chg="add del mod modCrop">
          <ac:chgData name="Katherine Connelly" userId="8ee6aedc-37f9-4a74-a2d8-ce0b06304eb8" providerId="ADAL" clId="{B0A1BDE5-3035-457F-80CA-F3ED3F2DC740}" dt="2023-05-02T10:36:13.700" v="176" actId="478"/>
          <ac:picMkLst>
            <pc:docMk/>
            <pc:sldMk cId="2949905245" sldId="10535"/>
            <ac:picMk id="6" creationId="{7FF5BF4D-EEDD-048D-468E-D9F70B14D7F6}"/>
          </ac:picMkLst>
        </pc:picChg>
        <pc:picChg chg="add mod modCrop">
          <ac:chgData name="Katherine Connelly" userId="8ee6aedc-37f9-4a74-a2d8-ce0b06304eb8" providerId="ADAL" clId="{B0A1BDE5-3035-457F-80CA-F3ED3F2DC740}" dt="2023-05-02T10:37:18.102" v="183" actId="1076"/>
          <ac:picMkLst>
            <pc:docMk/>
            <pc:sldMk cId="2949905245" sldId="10535"/>
            <ac:picMk id="8" creationId="{FF93B76B-1232-B3B1-1032-BE7DE317DD28}"/>
          </ac:picMkLst>
        </pc:picChg>
        <pc:picChg chg="add mod modCrop">
          <ac:chgData name="Katherine Connelly" userId="8ee6aedc-37f9-4a74-a2d8-ce0b06304eb8" providerId="ADAL" clId="{B0A1BDE5-3035-457F-80CA-F3ED3F2DC740}" dt="2023-05-02T10:41:36.063" v="193" actId="1076"/>
          <ac:picMkLst>
            <pc:docMk/>
            <pc:sldMk cId="2949905245" sldId="10535"/>
            <ac:picMk id="10" creationId="{CF4C28CB-1DBE-4E60-2E8A-FEC650635747}"/>
          </ac:picMkLst>
        </pc:picChg>
      </pc:sldChg>
      <pc:sldChg chg="addSp modSp mod modNotesTx">
        <pc:chgData name="Katherine Connelly" userId="8ee6aedc-37f9-4a74-a2d8-ce0b06304eb8" providerId="ADAL" clId="{B0A1BDE5-3035-457F-80CA-F3ED3F2DC740}" dt="2023-05-05T11:20:57.658" v="1511" actId="6549"/>
        <pc:sldMkLst>
          <pc:docMk/>
          <pc:sldMk cId="1702114070" sldId="10537"/>
        </pc:sldMkLst>
        <pc:spChg chg="mod">
          <ac:chgData name="Katherine Connelly" userId="8ee6aedc-37f9-4a74-a2d8-ce0b06304eb8" providerId="ADAL" clId="{B0A1BDE5-3035-457F-80CA-F3ED3F2DC740}" dt="2023-05-02T11:11:31.453" v="403" actId="6549"/>
          <ac:spMkLst>
            <pc:docMk/>
            <pc:sldMk cId="1702114070" sldId="10537"/>
            <ac:spMk id="4" creationId="{F074D5DC-1AC8-41D4-A72D-7B2C48BBB612}"/>
          </ac:spMkLst>
        </pc:spChg>
        <pc:spChg chg="mod">
          <ac:chgData name="Katherine Connelly" userId="8ee6aedc-37f9-4a74-a2d8-ce0b06304eb8" providerId="ADAL" clId="{B0A1BDE5-3035-457F-80CA-F3ED3F2DC740}" dt="2023-05-05T11:20:57.658" v="1511" actId="6549"/>
          <ac:spMkLst>
            <pc:docMk/>
            <pc:sldMk cId="1702114070" sldId="10537"/>
            <ac:spMk id="13" creationId="{DADE44E8-DF7E-6241-9AF1-57F37308B9F1}"/>
          </ac:spMkLst>
        </pc:spChg>
        <pc:picChg chg="add mod modCrop">
          <ac:chgData name="Katherine Connelly" userId="8ee6aedc-37f9-4a74-a2d8-ce0b06304eb8" providerId="ADAL" clId="{B0A1BDE5-3035-457F-80CA-F3ED3F2DC740}" dt="2023-05-02T12:26:48.968" v="422" actId="1038"/>
          <ac:picMkLst>
            <pc:docMk/>
            <pc:sldMk cId="1702114070" sldId="10537"/>
            <ac:picMk id="3" creationId="{0B418DCF-B113-A36D-8254-AD4347ACB109}"/>
          </ac:picMkLst>
        </pc:picChg>
      </pc:sldChg>
      <pc:sldChg chg="addSp delSp modSp del mod">
        <pc:chgData name="Katherine Connelly" userId="8ee6aedc-37f9-4a74-a2d8-ce0b06304eb8" providerId="ADAL" clId="{B0A1BDE5-3035-457F-80CA-F3ED3F2DC740}" dt="2023-05-02T12:25:34.282" v="405" actId="2696"/>
        <pc:sldMkLst>
          <pc:docMk/>
          <pc:sldMk cId="2879152826" sldId="10538"/>
        </pc:sldMkLst>
        <pc:spChg chg="add del mod">
          <ac:chgData name="Katherine Connelly" userId="8ee6aedc-37f9-4a74-a2d8-ce0b06304eb8" providerId="ADAL" clId="{B0A1BDE5-3035-457F-80CA-F3ED3F2DC740}" dt="2023-04-25T13:10:33.691" v="146" actId="478"/>
          <ac:spMkLst>
            <pc:docMk/>
            <pc:sldMk cId="2879152826" sldId="10538"/>
            <ac:spMk id="3" creationId="{8FDF0017-9423-38A9-2266-482C40A1D2FA}"/>
          </ac:spMkLst>
        </pc:spChg>
        <pc:spChg chg="del">
          <ac:chgData name="Katherine Connelly" userId="8ee6aedc-37f9-4a74-a2d8-ce0b06304eb8" providerId="ADAL" clId="{B0A1BDE5-3035-457F-80CA-F3ED3F2DC740}" dt="2023-04-25T13:10:31.422" v="145" actId="478"/>
          <ac:spMkLst>
            <pc:docMk/>
            <pc:sldMk cId="2879152826" sldId="10538"/>
            <ac:spMk id="13" creationId="{DADE44E8-DF7E-6241-9AF1-57F37308B9F1}"/>
          </ac:spMkLst>
        </pc:spChg>
        <pc:picChg chg="mod">
          <ac:chgData name="Katherine Connelly" userId="8ee6aedc-37f9-4a74-a2d8-ce0b06304eb8" providerId="ADAL" clId="{B0A1BDE5-3035-457F-80CA-F3ED3F2DC740}" dt="2023-04-25T13:10:41.431" v="148" actId="1076"/>
          <ac:picMkLst>
            <pc:docMk/>
            <pc:sldMk cId="2879152826" sldId="10538"/>
            <ac:picMk id="5" creationId="{3873D670-5260-46C1-8A46-074DE83EF450}"/>
          </ac:picMkLst>
        </pc:picChg>
      </pc:sldChg>
      <pc:sldChg chg="addSp delSp modSp mod">
        <pc:chgData name="Katherine Connelly" userId="8ee6aedc-37f9-4a74-a2d8-ce0b06304eb8" providerId="ADAL" clId="{B0A1BDE5-3035-457F-80CA-F3ED3F2DC740}" dt="2023-05-02T13:33:26.081" v="486" actId="1076"/>
        <pc:sldMkLst>
          <pc:docMk/>
          <pc:sldMk cId="546656930" sldId="10539"/>
        </pc:sldMkLst>
        <pc:spChg chg="mod">
          <ac:chgData name="Katherine Connelly" userId="8ee6aedc-37f9-4a74-a2d8-ce0b06304eb8" providerId="ADAL" clId="{B0A1BDE5-3035-457F-80CA-F3ED3F2DC740}" dt="2023-05-02T13:30:19.727" v="430" actId="20577"/>
          <ac:spMkLst>
            <pc:docMk/>
            <pc:sldMk cId="546656930" sldId="10539"/>
            <ac:spMk id="4" creationId="{F074D5DC-1AC8-41D4-A72D-7B2C48BBB612}"/>
          </ac:spMkLst>
        </pc:spChg>
        <pc:spChg chg="mod">
          <ac:chgData name="Katherine Connelly" userId="8ee6aedc-37f9-4a74-a2d8-ce0b06304eb8" providerId="ADAL" clId="{B0A1BDE5-3035-457F-80CA-F3ED3F2DC740}" dt="2023-05-02T13:30:43.989" v="458" actId="6549"/>
          <ac:spMkLst>
            <pc:docMk/>
            <pc:sldMk cId="546656930" sldId="10539"/>
            <ac:spMk id="13" creationId="{DADE44E8-DF7E-6241-9AF1-57F37308B9F1}"/>
          </ac:spMkLst>
        </pc:spChg>
        <pc:picChg chg="del">
          <ac:chgData name="Katherine Connelly" userId="8ee6aedc-37f9-4a74-a2d8-ce0b06304eb8" providerId="ADAL" clId="{B0A1BDE5-3035-457F-80CA-F3ED3F2DC740}" dt="2023-05-02T13:30:45.642" v="459" actId="478"/>
          <ac:picMkLst>
            <pc:docMk/>
            <pc:sldMk cId="546656930" sldId="10539"/>
            <ac:picMk id="3" creationId="{98E51A05-1DF1-498F-AF34-634E5BE3DD88}"/>
          </ac:picMkLst>
        </pc:picChg>
        <pc:picChg chg="add del mod modCrop">
          <ac:chgData name="Katherine Connelly" userId="8ee6aedc-37f9-4a74-a2d8-ce0b06304eb8" providerId="ADAL" clId="{B0A1BDE5-3035-457F-80CA-F3ED3F2DC740}" dt="2023-05-02T13:31:54.315" v="467" actId="478"/>
          <ac:picMkLst>
            <pc:docMk/>
            <pc:sldMk cId="546656930" sldId="10539"/>
            <ac:picMk id="5" creationId="{A86E6A16-E68F-F303-506F-2D374AE1ECA9}"/>
          </ac:picMkLst>
        </pc:picChg>
        <pc:picChg chg="add mod modCrop">
          <ac:chgData name="Katherine Connelly" userId="8ee6aedc-37f9-4a74-a2d8-ce0b06304eb8" providerId="ADAL" clId="{B0A1BDE5-3035-457F-80CA-F3ED3F2DC740}" dt="2023-05-02T13:33:22.794" v="485" actId="1076"/>
          <ac:picMkLst>
            <pc:docMk/>
            <pc:sldMk cId="546656930" sldId="10539"/>
            <ac:picMk id="7" creationId="{3C4E0489-F8E7-3DB1-47D5-BAC1F7A3679E}"/>
          </ac:picMkLst>
        </pc:picChg>
        <pc:picChg chg="add mod modCrop">
          <ac:chgData name="Katherine Connelly" userId="8ee6aedc-37f9-4a74-a2d8-ce0b06304eb8" providerId="ADAL" clId="{B0A1BDE5-3035-457F-80CA-F3ED3F2DC740}" dt="2023-05-02T13:33:26.081" v="486" actId="1076"/>
          <ac:picMkLst>
            <pc:docMk/>
            <pc:sldMk cId="546656930" sldId="10539"/>
            <ac:picMk id="9" creationId="{79253902-9D14-40D0-0D67-91FCC472C961}"/>
          </ac:picMkLst>
        </pc:picChg>
      </pc:sldChg>
      <pc:sldChg chg="addSp delSp modSp mod modNotesTx">
        <pc:chgData name="Katherine Connelly" userId="8ee6aedc-37f9-4a74-a2d8-ce0b06304eb8" providerId="ADAL" clId="{B0A1BDE5-3035-457F-80CA-F3ED3F2DC740}" dt="2023-05-02T13:37:13.197" v="511"/>
        <pc:sldMkLst>
          <pc:docMk/>
          <pc:sldMk cId="404932580" sldId="10541"/>
        </pc:sldMkLst>
        <pc:spChg chg="mod">
          <ac:chgData name="Katherine Connelly" userId="8ee6aedc-37f9-4a74-a2d8-ce0b06304eb8" providerId="ADAL" clId="{B0A1BDE5-3035-457F-80CA-F3ED3F2DC740}" dt="2023-05-02T13:35:09.130" v="499" actId="20577"/>
          <ac:spMkLst>
            <pc:docMk/>
            <pc:sldMk cId="404932580" sldId="10541"/>
            <ac:spMk id="4" creationId="{F074D5DC-1AC8-41D4-A72D-7B2C48BBB612}"/>
          </ac:spMkLst>
        </pc:spChg>
        <pc:picChg chg="del">
          <ac:chgData name="Katherine Connelly" userId="8ee6aedc-37f9-4a74-a2d8-ce0b06304eb8" providerId="ADAL" clId="{B0A1BDE5-3035-457F-80CA-F3ED3F2DC740}" dt="2023-05-02T13:35:11.364" v="500" actId="478"/>
          <ac:picMkLst>
            <pc:docMk/>
            <pc:sldMk cId="404932580" sldId="10541"/>
            <ac:picMk id="3" creationId="{B1AE0C7F-B564-42AF-8708-410E58A5ED3F}"/>
          </ac:picMkLst>
        </pc:picChg>
        <pc:picChg chg="add mod modCrop">
          <ac:chgData name="Katherine Connelly" userId="8ee6aedc-37f9-4a74-a2d8-ce0b06304eb8" providerId="ADAL" clId="{B0A1BDE5-3035-457F-80CA-F3ED3F2DC740}" dt="2023-05-02T13:36:23.576" v="509" actId="1076"/>
          <ac:picMkLst>
            <pc:docMk/>
            <pc:sldMk cId="404932580" sldId="10541"/>
            <ac:picMk id="5" creationId="{0EE12CA6-9F01-1803-FDAC-F2E01B25ACB8}"/>
          </ac:picMkLst>
        </pc:picChg>
      </pc:sldChg>
      <pc:sldChg chg="del">
        <pc:chgData name="Katherine Connelly" userId="8ee6aedc-37f9-4a74-a2d8-ce0b06304eb8" providerId="ADAL" clId="{B0A1BDE5-3035-457F-80CA-F3ED3F2DC740}" dt="2023-05-02T13:37:30.085" v="512" actId="2696"/>
        <pc:sldMkLst>
          <pc:docMk/>
          <pc:sldMk cId="558502019" sldId="10542"/>
        </pc:sldMkLst>
      </pc:sldChg>
      <pc:sldChg chg="addSp delSp modSp mod">
        <pc:chgData name="Katherine Connelly" userId="8ee6aedc-37f9-4a74-a2d8-ce0b06304eb8" providerId="ADAL" clId="{B0A1BDE5-3035-457F-80CA-F3ED3F2DC740}" dt="2023-05-02T14:10:48.977" v="1016" actId="20577"/>
        <pc:sldMkLst>
          <pc:docMk/>
          <pc:sldMk cId="4138540692" sldId="10544"/>
        </pc:sldMkLst>
        <pc:spChg chg="mod">
          <ac:chgData name="Katherine Connelly" userId="8ee6aedc-37f9-4a74-a2d8-ce0b06304eb8" providerId="ADAL" clId="{B0A1BDE5-3035-457F-80CA-F3ED3F2DC740}" dt="2023-05-02T14:09:32.609" v="1004" actId="6549"/>
          <ac:spMkLst>
            <pc:docMk/>
            <pc:sldMk cId="4138540692" sldId="10544"/>
            <ac:spMk id="4" creationId="{F074D5DC-1AC8-41D4-A72D-7B2C48BBB612}"/>
          </ac:spMkLst>
        </pc:spChg>
        <pc:spChg chg="mod">
          <ac:chgData name="Katherine Connelly" userId="8ee6aedc-37f9-4a74-a2d8-ce0b06304eb8" providerId="ADAL" clId="{B0A1BDE5-3035-457F-80CA-F3ED3F2DC740}" dt="2023-05-02T14:10:48.977" v="1016" actId="20577"/>
          <ac:spMkLst>
            <pc:docMk/>
            <pc:sldMk cId="4138540692" sldId="10544"/>
            <ac:spMk id="13" creationId="{DADE44E8-DF7E-6241-9AF1-57F37308B9F1}"/>
          </ac:spMkLst>
        </pc:spChg>
        <pc:picChg chg="del">
          <ac:chgData name="Katherine Connelly" userId="8ee6aedc-37f9-4a74-a2d8-ce0b06304eb8" providerId="ADAL" clId="{B0A1BDE5-3035-457F-80CA-F3ED3F2DC740}" dt="2023-05-02T14:09:52.097" v="1008" actId="478"/>
          <ac:picMkLst>
            <pc:docMk/>
            <pc:sldMk cId="4138540692" sldId="10544"/>
            <ac:picMk id="3" creationId="{1B18CD88-F51A-485A-9BB1-BDDADE24190E}"/>
          </ac:picMkLst>
        </pc:picChg>
        <pc:picChg chg="add mod modCrop">
          <ac:chgData name="Katherine Connelly" userId="8ee6aedc-37f9-4a74-a2d8-ce0b06304eb8" providerId="ADAL" clId="{B0A1BDE5-3035-457F-80CA-F3ED3F2DC740}" dt="2023-05-02T14:10:38.519" v="1015" actId="1076"/>
          <ac:picMkLst>
            <pc:docMk/>
            <pc:sldMk cId="4138540692" sldId="10544"/>
            <ac:picMk id="5" creationId="{9AC2361C-C6C9-4513-2747-75225BDD9D40}"/>
          </ac:picMkLst>
        </pc:picChg>
      </pc:sldChg>
      <pc:sldChg chg="addSp delSp modSp mod modNotesTx">
        <pc:chgData name="Katherine Connelly" userId="8ee6aedc-37f9-4a74-a2d8-ce0b06304eb8" providerId="ADAL" clId="{B0A1BDE5-3035-457F-80CA-F3ED3F2DC740}" dt="2023-05-05T11:03:13.831" v="1449" actId="14100"/>
        <pc:sldMkLst>
          <pc:docMk/>
          <pc:sldMk cId="1551895939" sldId="10545"/>
        </pc:sldMkLst>
        <pc:spChg chg="mod">
          <ac:chgData name="Katherine Connelly" userId="8ee6aedc-37f9-4a74-a2d8-ce0b06304eb8" providerId="ADAL" clId="{B0A1BDE5-3035-457F-80CA-F3ED3F2DC740}" dt="2023-05-02T14:11:43.109" v="1019" actId="6549"/>
          <ac:spMkLst>
            <pc:docMk/>
            <pc:sldMk cId="1551895939" sldId="10545"/>
            <ac:spMk id="4" creationId="{F074D5DC-1AC8-41D4-A72D-7B2C48BBB612}"/>
          </ac:spMkLst>
        </pc:spChg>
        <pc:spChg chg="mod">
          <ac:chgData name="Katherine Connelly" userId="8ee6aedc-37f9-4a74-a2d8-ce0b06304eb8" providerId="ADAL" clId="{B0A1BDE5-3035-457F-80CA-F3ED3F2DC740}" dt="2023-05-05T11:02:38.886" v="1441" actId="6549"/>
          <ac:spMkLst>
            <pc:docMk/>
            <pc:sldMk cId="1551895939" sldId="10545"/>
            <ac:spMk id="13" creationId="{DADE44E8-DF7E-6241-9AF1-57F37308B9F1}"/>
          </ac:spMkLst>
        </pc:spChg>
        <pc:picChg chg="del">
          <ac:chgData name="Katherine Connelly" userId="8ee6aedc-37f9-4a74-a2d8-ce0b06304eb8" providerId="ADAL" clId="{B0A1BDE5-3035-457F-80CA-F3ED3F2DC740}" dt="2023-05-02T14:11:49.182" v="1021" actId="478"/>
          <ac:picMkLst>
            <pc:docMk/>
            <pc:sldMk cId="1551895939" sldId="10545"/>
            <ac:picMk id="3" creationId="{589BF264-A980-4791-9EEC-E657EDAA73C8}"/>
          </ac:picMkLst>
        </pc:picChg>
        <pc:picChg chg="add mod modCrop">
          <ac:chgData name="Katherine Connelly" userId="8ee6aedc-37f9-4a74-a2d8-ce0b06304eb8" providerId="ADAL" clId="{B0A1BDE5-3035-457F-80CA-F3ED3F2DC740}" dt="2023-05-05T11:03:13.831" v="1449" actId="14100"/>
          <ac:picMkLst>
            <pc:docMk/>
            <pc:sldMk cId="1551895939" sldId="10545"/>
            <ac:picMk id="3" creationId="{BBEE8E5D-8583-78C6-1AB0-A827855B82E1}"/>
          </ac:picMkLst>
        </pc:picChg>
      </pc:sldChg>
      <pc:sldChg chg="del">
        <pc:chgData name="Katherine Connelly" userId="8ee6aedc-37f9-4a74-a2d8-ce0b06304eb8" providerId="ADAL" clId="{B0A1BDE5-3035-457F-80CA-F3ED3F2DC740}" dt="2023-05-02T14:12:24.482" v="1023" actId="47"/>
        <pc:sldMkLst>
          <pc:docMk/>
          <pc:sldMk cId="974396654" sldId="10546"/>
        </pc:sldMkLst>
      </pc:sldChg>
      <pc:sldChg chg="delSp modSp mod">
        <pc:chgData name="Katherine Connelly" userId="8ee6aedc-37f9-4a74-a2d8-ce0b06304eb8" providerId="ADAL" clId="{B0A1BDE5-3035-457F-80CA-F3ED3F2DC740}" dt="2023-05-05T11:18:32.313" v="1494" actId="948"/>
        <pc:sldMkLst>
          <pc:docMk/>
          <pc:sldMk cId="3240759467" sldId="10547"/>
        </pc:sldMkLst>
        <pc:spChg chg="mod">
          <ac:chgData name="Katherine Connelly" userId="8ee6aedc-37f9-4a74-a2d8-ce0b06304eb8" providerId="ADAL" clId="{B0A1BDE5-3035-457F-80CA-F3ED3F2DC740}" dt="2023-05-05T11:17:18.856" v="1486" actId="20577"/>
          <ac:spMkLst>
            <pc:docMk/>
            <pc:sldMk cId="3240759467" sldId="10547"/>
            <ac:spMk id="4" creationId="{F074D5DC-1AC8-41D4-A72D-7B2C48BBB612}"/>
          </ac:spMkLst>
        </pc:spChg>
        <pc:spChg chg="mod">
          <ac:chgData name="Katherine Connelly" userId="8ee6aedc-37f9-4a74-a2d8-ce0b06304eb8" providerId="ADAL" clId="{B0A1BDE5-3035-457F-80CA-F3ED3F2DC740}" dt="2023-05-05T11:18:32.313" v="1494" actId="948"/>
          <ac:spMkLst>
            <pc:docMk/>
            <pc:sldMk cId="3240759467" sldId="10547"/>
            <ac:spMk id="13" creationId="{DADE44E8-DF7E-6241-9AF1-57F37308B9F1}"/>
          </ac:spMkLst>
        </pc:spChg>
        <pc:picChg chg="del">
          <ac:chgData name="Katherine Connelly" userId="8ee6aedc-37f9-4a74-a2d8-ce0b06304eb8" providerId="ADAL" clId="{B0A1BDE5-3035-457F-80CA-F3ED3F2DC740}" dt="2023-05-05T11:18:07.096" v="1489" actId="478"/>
          <ac:picMkLst>
            <pc:docMk/>
            <pc:sldMk cId="3240759467" sldId="10547"/>
            <ac:picMk id="3" creationId="{5AED049A-CB1B-4EAD-B567-ED56BC32705C}"/>
          </ac:picMkLst>
        </pc:picChg>
      </pc:sldChg>
      <pc:sldChg chg="modSp mod">
        <pc:chgData name="Katherine Connelly" userId="8ee6aedc-37f9-4a74-a2d8-ce0b06304eb8" providerId="ADAL" clId="{B0A1BDE5-3035-457F-80CA-F3ED3F2DC740}" dt="2023-05-09T13:12:51.165" v="1931" actId="6549"/>
        <pc:sldMkLst>
          <pc:docMk/>
          <pc:sldMk cId="3999747802" sldId="10548"/>
        </pc:sldMkLst>
        <pc:spChg chg="mod">
          <ac:chgData name="Katherine Connelly" userId="8ee6aedc-37f9-4a74-a2d8-ce0b06304eb8" providerId="ADAL" clId="{B0A1BDE5-3035-457F-80CA-F3ED3F2DC740}" dt="2023-05-02T14:14:36.123" v="1121" actId="6549"/>
          <ac:spMkLst>
            <pc:docMk/>
            <pc:sldMk cId="3999747802" sldId="10548"/>
            <ac:spMk id="4" creationId="{F074D5DC-1AC8-41D4-A72D-7B2C48BBB612}"/>
          </ac:spMkLst>
        </pc:spChg>
        <pc:spChg chg="mod">
          <ac:chgData name="Katherine Connelly" userId="8ee6aedc-37f9-4a74-a2d8-ce0b06304eb8" providerId="ADAL" clId="{B0A1BDE5-3035-457F-80CA-F3ED3F2DC740}" dt="2023-05-09T13:12:51.165" v="1931" actId="6549"/>
          <ac:spMkLst>
            <pc:docMk/>
            <pc:sldMk cId="3999747802" sldId="10548"/>
            <ac:spMk id="13" creationId="{DADE44E8-DF7E-6241-9AF1-57F37308B9F1}"/>
          </ac:spMkLst>
        </pc:spChg>
      </pc:sldChg>
      <pc:sldChg chg="modSp mod">
        <pc:chgData name="Katherine Connelly" userId="8ee6aedc-37f9-4a74-a2d8-ce0b06304eb8" providerId="ADAL" clId="{B0A1BDE5-3035-457F-80CA-F3ED3F2DC740}" dt="2023-05-05T12:37:24.448" v="1705" actId="948"/>
        <pc:sldMkLst>
          <pc:docMk/>
          <pc:sldMk cId="1580536559" sldId="10549"/>
        </pc:sldMkLst>
        <pc:spChg chg="mod">
          <ac:chgData name="Katherine Connelly" userId="8ee6aedc-37f9-4a74-a2d8-ce0b06304eb8" providerId="ADAL" clId="{B0A1BDE5-3035-457F-80CA-F3ED3F2DC740}" dt="2023-05-05T12:37:24.448" v="1705" actId="948"/>
          <ac:spMkLst>
            <pc:docMk/>
            <pc:sldMk cId="1580536559" sldId="10549"/>
            <ac:spMk id="13" creationId="{DADE44E8-DF7E-6241-9AF1-57F37308B9F1}"/>
          </ac:spMkLst>
        </pc:spChg>
      </pc:sldChg>
      <pc:sldChg chg="modSp mod modNotesTx">
        <pc:chgData name="Katherine Connelly" userId="8ee6aedc-37f9-4a74-a2d8-ce0b06304eb8" providerId="ADAL" clId="{B0A1BDE5-3035-457F-80CA-F3ED3F2DC740}" dt="2023-05-23T09:42:02.709" v="2018"/>
        <pc:sldMkLst>
          <pc:docMk/>
          <pc:sldMk cId="1815019136" sldId="10552"/>
        </pc:sldMkLst>
        <pc:spChg chg="mod">
          <ac:chgData name="Katherine Connelly" userId="8ee6aedc-37f9-4a74-a2d8-ce0b06304eb8" providerId="ADAL" clId="{B0A1BDE5-3035-457F-80CA-F3ED3F2DC740}" dt="2023-05-02T14:18:07.588" v="1371" actId="6549"/>
          <ac:spMkLst>
            <pc:docMk/>
            <pc:sldMk cId="1815019136" sldId="10552"/>
            <ac:spMk id="4" creationId="{F074D5DC-1AC8-41D4-A72D-7B2C48BBB612}"/>
          </ac:spMkLst>
        </pc:spChg>
        <pc:spChg chg="mod">
          <ac:chgData name="Katherine Connelly" userId="8ee6aedc-37f9-4a74-a2d8-ce0b06304eb8" providerId="ADAL" clId="{B0A1BDE5-3035-457F-80CA-F3ED3F2DC740}" dt="2023-05-23T09:42:02.709" v="2018"/>
          <ac:spMkLst>
            <pc:docMk/>
            <pc:sldMk cId="1815019136" sldId="10552"/>
            <ac:spMk id="13" creationId="{DADE44E8-DF7E-6241-9AF1-57F37308B9F1}"/>
          </ac:spMkLst>
        </pc:spChg>
      </pc:sldChg>
      <pc:sldChg chg="modSp del mod">
        <pc:chgData name="Katherine Connelly" userId="8ee6aedc-37f9-4a74-a2d8-ce0b06304eb8" providerId="ADAL" clId="{B0A1BDE5-3035-457F-80CA-F3ED3F2DC740}" dt="2023-05-05T12:39:58.881" v="1741" actId="2696"/>
        <pc:sldMkLst>
          <pc:docMk/>
          <pc:sldMk cId="444404977" sldId="10553"/>
        </pc:sldMkLst>
        <pc:spChg chg="mod">
          <ac:chgData name="Katherine Connelly" userId="8ee6aedc-37f9-4a74-a2d8-ce0b06304eb8" providerId="ADAL" clId="{B0A1BDE5-3035-457F-80CA-F3ED3F2DC740}" dt="2023-05-02T14:20:09.154" v="1411" actId="6549"/>
          <ac:spMkLst>
            <pc:docMk/>
            <pc:sldMk cId="444404977" sldId="10553"/>
            <ac:spMk id="4" creationId="{F074D5DC-1AC8-41D4-A72D-7B2C48BBB612}"/>
          </ac:spMkLst>
        </pc:spChg>
      </pc:sldChg>
      <pc:sldChg chg="del">
        <pc:chgData name="Katherine Connelly" userId="8ee6aedc-37f9-4a74-a2d8-ce0b06304eb8" providerId="ADAL" clId="{B0A1BDE5-3035-457F-80CA-F3ED3F2DC740}" dt="2023-05-05T12:44:56.574" v="1926" actId="2696"/>
        <pc:sldMkLst>
          <pc:docMk/>
          <pc:sldMk cId="493846255" sldId="10556"/>
        </pc:sldMkLst>
      </pc:sldChg>
      <pc:sldChg chg="modSp add mod">
        <pc:chgData name="Katherine Connelly" userId="8ee6aedc-37f9-4a74-a2d8-ce0b06304eb8" providerId="ADAL" clId="{B0A1BDE5-3035-457F-80CA-F3ED3F2DC740}" dt="2023-05-23T09:40:51.074" v="2016"/>
        <pc:sldMkLst>
          <pc:docMk/>
          <pc:sldMk cId="3668095094" sldId="10557"/>
        </pc:sldMkLst>
        <pc:spChg chg="mod">
          <ac:chgData name="Katherine Connelly" userId="8ee6aedc-37f9-4a74-a2d8-ce0b06304eb8" providerId="ADAL" clId="{B0A1BDE5-3035-457F-80CA-F3ED3F2DC740}" dt="2023-05-23T09:40:51.074" v="2016"/>
          <ac:spMkLst>
            <pc:docMk/>
            <pc:sldMk cId="3668095094" sldId="10557"/>
            <ac:spMk id="4" creationId="{F074D5DC-1AC8-41D4-A72D-7B2C48BBB612}"/>
          </ac:spMkLst>
        </pc:spChg>
        <pc:spChg chg="mod">
          <ac:chgData name="Katherine Connelly" userId="8ee6aedc-37f9-4a74-a2d8-ce0b06304eb8" providerId="ADAL" clId="{B0A1BDE5-3035-457F-80CA-F3ED3F2DC740}" dt="2023-05-23T09:37:36.984" v="1960"/>
          <ac:spMkLst>
            <pc:docMk/>
            <pc:sldMk cId="3668095094" sldId="10557"/>
            <ac:spMk id="13" creationId="{DADE44E8-DF7E-6241-9AF1-57F37308B9F1}"/>
          </ac:spMkLst>
        </pc:spChg>
      </pc:sldChg>
      <pc:sldChg chg="add del">
        <pc:chgData name="Katherine Connelly" userId="8ee6aedc-37f9-4a74-a2d8-ce0b06304eb8" providerId="ADAL" clId="{B0A1BDE5-3035-457F-80CA-F3ED3F2DC740}" dt="2023-04-25T12:50:03.773" v="9" actId="47"/>
        <pc:sldMkLst>
          <pc:docMk/>
          <pc:sldMk cId="3536461760" sldId="10558"/>
        </pc:sldMkLst>
      </pc:sldChg>
      <pc:sldChg chg="addSp delSp modSp add mod">
        <pc:chgData name="Katherine Connelly" userId="8ee6aedc-37f9-4a74-a2d8-ce0b06304eb8" providerId="ADAL" clId="{B0A1BDE5-3035-457F-80CA-F3ED3F2DC740}" dt="2023-05-05T11:20:52.379" v="1509" actId="6549"/>
        <pc:sldMkLst>
          <pc:docMk/>
          <pc:sldMk cId="3859681967" sldId="10558"/>
        </pc:sldMkLst>
        <pc:spChg chg="mod">
          <ac:chgData name="Katherine Connelly" userId="8ee6aedc-37f9-4a74-a2d8-ce0b06304eb8" providerId="ADAL" clId="{B0A1BDE5-3035-457F-80CA-F3ED3F2DC740}" dt="2023-05-02T11:10:44.360" v="375" actId="6549"/>
          <ac:spMkLst>
            <pc:docMk/>
            <pc:sldMk cId="3859681967" sldId="10558"/>
            <ac:spMk id="4" creationId="{F074D5DC-1AC8-41D4-A72D-7B2C48BBB612}"/>
          </ac:spMkLst>
        </pc:spChg>
        <pc:spChg chg="mod">
          <ac:chgData name="Katherine Connelly" userId="8ee6aedc-37f9-4a74-a2d8-ce0b06304eb8" providerId="ADAL" clId="{B0A1BDE5-3035-457F-80CA-F3ED3F2DC740}" dt="2023-05-05T11:20:52.379" v="1509" actId="6549"/>
          <ac:spMkLst>
            <pc:docMk/>
            <pc:sldMk cId="3859681967" sldId="10558"/>
            <ac:spMk id="13" creationId="{DADE44E8-DF7E-6241-9AF1-57F37308B9F1}"/>
          </ac:spMkLst>
        </pc:spChg>
        <pc:picChg chg="del">
          <ac:chgData name="Katherine Connelly" userId="8ee6aedc-37f9-4a74-a2d8-ce0b06304eb8" providerId="ADAL" clId="{B0A1BDE5-3035-457F-80CA-F3ED3F2DC740}" dt="2023-05-02T10:44:04.741" v="210" actId="478"/>
          <ac:picMkLst>
            <pc:docMk/>
            <pc:sldMk cId="3859681967" sldId="10558"/>
            <ac:picMk id="3" creationId="{1C4583E1-EC59-C01A-CEF7-F4139D8CD4B4}"/>
          </ac:picMkLst>
        </pc:picChg>
        <pc:picChg chg="add mod modCrop">
          <ac:chgData name="Katherine Connelly" userId="8ee6aedc-37f9-4a74-a2d8-ce0b06304eb8" providerId="ADAL" clId="{B0A1BDE5-3035-457F-80CA-F3ED3F2DC740}" dt="2023-05-02T11:09:54.683" v="373" actId="1076"/>
          <ac:picMkLst>
            <pc:docMk/>
            <pc:sldMk cId="3859681967" sldId="10558"/>
            <ac:picMk id="5" creationId="{F14A07A9-9CCA-14AB-2023-F6A33D4EC548}"/>
          </ac:picMkLst>
        </pc:picChg>
      </pc:sldChg>
      <pc:sldChg chg="addSp delSp modSp new mod modNotesTx">
        <pc:chgData name="Katherine Connelly" userId="8ee6aedc-37f9-4a74-a2d8-ce0b06304eb8" providerId="ADAL" clId="{B0A1BDE5-3035-457F-80CA-F3ED3F2DC740}" dt="2023-05-02T14:15:44.252" v="1191" actId="20577"/>
        <pc:sldMkLst>
          <pc:docMk/>
          <pc:sldMk cId="2917181178" sldId="10559"/>
        </pc:sldMkLst>
        <pc:spChg chg="del mod">
          <ac:chgData name="Katherine Connelly" userId="8ee6aedc-37f9-4a74-a2d8-ce0b06304eb8" providerId="ADAL" clId="{B0A1BDE5-3035-457F-80CA-F3ED3F2DC740}" dt="2023-05-02T10:49:14.361" v="236" actId="478"/>
          <ac:spMkLst>
            <pc:docMk/>
            <pc:sldMk cId="2917181178" sldId="10559"/>
            <ac:spMk id="2" creationId="{18A9651D-AB18-0893-E57E-0B53DB7CA79B}"/>
          </ac:spMkLst>
        </pc:spChg>
        <pc:spChg chg="del">
          <ac:chgData name="Katherine Connelly" userId="8ee6aedc-37f9-4a74-a2d8-ce0b06304eb8" providerId="ADAL" clId="{B0A1BDE5-3035-457F-80CA-F3ED3F2DC740}" dt="2023-05-02T10:49:09.207" v="232" actId="478"/>
          <ac:spMkLst>
            <pc:docMk/>
            <pc:sldMk cId="2917181178" sldId="10559"/>
            <ac:spMk id="3" creationId="{5AFE163B-9630-7CAA-0E30-506B374F7B74}"/>
          </ac:spMkLst>
        </pc:spChg>
        <pc:spChg chg="del mod">
          <ac:chgData name="Katherine Connelly" userId="8ee6aedc-37f9-4a74-a2d8-ce0b06304eb8" providerId="ADAL" clId="{B0A1BDE5-3035-457F-80CA-F3ED3F2DC740}" dt="2023-05-02T10:49:11.800" v="234" actId="478"/>
          <ac:spMkLst>
            <pc:docMk/>
            <pc:sldMk cId="2917181178" sldId="10559"/>
            <ac:spMk id="4" creationId="{C47D5D1F-33B1-0CD9-D687-CA8424CF5823}"/>
          </ac:spMkLst>
        </pc:spChg>
        <pc:spChg chg="add mod">
          <ac:chgData name="Katherine Connelly" userId="8ee6aedc-37f9-4a74-a2d8-ce0b06304eb8" providerId="ADAL" clId="{B0A1BDE5-3035-457F-80CA-F3ED3F2DC740}" dt="2023-05-02T11:11:15.529" v="394" actId="6549"/>
          <ac:spMkLst>
            <pc:docMk/>
            <pc:sldMk cId="2917181178" sldId="10559"/>
            <ac:spMk id="5" creationId="{7CF39AA3-8D3C-7254-6C4E-24CFE9A51028}"/>
          </ac:spMkLst>
        </pc:spChg>
        <pc:spChg chg="add mod">
          <ac:chgData name="Katherine Connelly" userId="8ee6aedc-37f9-4a74-a2d8-ce0b06304eb8" providerId="ADAL" clId="{B0A1BDE5-3035-457F-80CA-F3ED3F2DC740}" dt="2023-05-02T10:52:04.327" v="339" actId="14100"/>
          <ac:spMkLst>
            <pc:docMk/>
            <pc:sldMk cId="2917181178" sldId="10559"/>
            <ac:spMk id="6" creationId="{9E856659-7FDC-3DA4-EBAB-5583273D6314}"/>
          </ac:spMkLst>
        </pc:spChg>
        <pc:picChg chg="add mod">
          <ac:chgData name="Katherine Connelly" userId="8ee6aedc-37f9-4a74-a2d8-ce0b06304eb8" providerId="ADAL" clId="{B0A1BDE5-3035-457F-80CA-F3ED3F2DC740}" dt="2023-05-02T10:54:59.083" v="358" actId="1035"/>
          <ac:picMkLst>
            <pc:docMk/>
            <pc:sldMk cId="2917181178" sldId="10559"/>
            <ac:picMk id="2050" creationId="{9EF0D827-1A66-5B59-ABA4-30D528C0F3D4}"/>
          </ac:picMkLst>
        </pc:picChg>
        <pc:picChg chg="add mod">
          <ac:chgData name="Katherine Connelly" userId="8ee6aedc-37f9-4a74-a2d8-ce0b06304eb8" providerId="ADAL" clId="{B0A1BDE5-3035-457F-80CA-F3ED3F2DC740}" dt="2023-05-02T10:54:59.083" v="358" actId="1035"/>
          <ac:picMkLst>
            <pc:docMk/>
            <pc:sldMk cId="2917181178" sldId="10559"/>
            <ac:picMk id="2051" creationId="{BD34EDDF-5589-AE3E-CE1C-4B76D6191A05}"/>
          </ac:picMkLst>
        </pc:picChg>
      </pc:sldChg>
      <pc:sldChg chg="addSp modSp add mod">
        <pc:chgData name="Katherine Connelly" userId="8ee6aedc-37f9-4a74-a2d8-ce0b06304eb8" providerId="ADAL" clId="{B0A1BDE5-3035-457F-80CA-F3ED3F2DC740}" dt="2023-05-02T11:10:48.742" v="376" actId="6549"/>
        <pc:sldMkLst>
          <pc:docMk/>
          <pc:sldMk cId="2952207693" sldId="10560"/>
        </pc:sldMkLst>
        <pc:spChg chg="mod">
          <ac:chgData name="Katherine Connelly" userId="8ee6aedc-37f9-4a74-a2d8-ce0b06304eb8" providerId="ADAL" clId="{B0A1BDE5-3035-457F-80CA-F3ED3F2DC740}" dt="2023-05-02T11:10:48.742" v="376" actId="6549"/>
          <ac:spMkLst>
            <pc:docMk/>
            <pc:sldMk cId="2952207693" sldId="10560"/>
            <ac:spMk id="5" creationId="{7CF39AA3-8D3C-7254-6C4E-24CFE9A51028}"/>
          </ac:spMkLst>
        </pc:spChg>
        <pc:spChg chg="mod">
          <ac:chgData name="Katherine Connelly" userId="8ee6aedc-37f9-4a74-a2d8-ce0b06304eb8" providerId="ADAL" clId="{B0A1BDE5-3035-457F-80CA-F3ED3F2DC740}" dt="2023-05-02T10:52:11.915" v="341" actId="14100"/>
          <ac:spMkLst>
            <pc:docMk/>
            <pc:sldMk cId="2952207693" sldId="10560"/>
            <ac:spMk id="6" creationId="{9E856659-7FDC-3DA4-EBAB-5583273D6314}"/>
          </ac:spMkLst>
        </pc:spChg>
        <pc:picChg chg="add mod">
          <ac:chgData name="Katherine Connelly" userId="8ee6aedc-37f9-4a74-a2d8-ce0b06304eb8" providerId="ADAL" clId="{B0A1BDE5-3035-457F-80CA-F3ED3F2DC740}" dt="2023-05-02T10:54:11.974" v="345" actId="1076"/>
          <ac:picMkLst>
            <pc:docMk/>
            <pc:sldMk cId="2952207693" sldId="10560"/>
            <ac:picMk id="1026" creationId="{356C686B-DBA7-3B64-B057-1291C71B2EF1}"/>
          </ac:picMkLst>
        </pc:picChg>
      </pc:sldChg>
      <pc:sldChg chg="addSp delSp modSp add mod modNotesTx">
        <pc:chgData name="Katherine Connelly" userId="8ee6aedc-37f9-4a74-a2d8-ce0b06304eb8" providerId="ADAL" clId="{B0A1BDE5-3035-457F-80CA-F3ED3F2DC740}" dt="2023-05-02T13:41:31.225" v="750"/>
        <pc:sldMkLst>
          <pc:docMk/>
          <pc:sldMk cId="3855467633" sldId="10561"/>
        </pc:sldMkLst>
        <pc:spChg chg="mod">
          <ac:chgData name="Katherine Connelly" userId="8ee6aedc-37f9-4a74-a2d8-ce0b06304eb8" providerId="ADAL" clId="{B0A1BDE5-3035-457F-80CA-F3ED3F2DC740}" dt="2023-05-02T13:40:42.410" v="749" actId="20577"/>
          <ac:spMkLst>
            <pc:docMk/>
            <pc:sldMk cId="3855467633" sldId="10561"/>
            <ac:spMk id="13" creationId="{DADE44E8-DF7E-6241-9AF1-57F37308B9F1}"/>
          </ac:spMkLst>
        </pc:spChg>
        <pc:picChg chg="add mod modCrop">
          <ac:chgData name="Katherine Connelly" userId="8ee6aedc-37f9-4a74-a2d8-ce0b06304eb8" providerId="ADAL" clId="{B0A1BDE5-3035-457F-80CA-F3ED3F2DC740}" dt="2023-05-02T13:40:33.873" v="718" actId="1038"/>
          <ac:picMkLst>
            <pc:docMk/>
            <pc:sldMk cId="3855467633" sldId="10561"/>
            <ac:picMk id="3" creationId="{9374E830-2FBB-6AE9-6575-99EA2E7A0024}"/>
          </ac:picMkLst>
        </pc:picChg>
        <pc:picChg chg="del">
          <ac:chgData name="Katherine Connelly" userId="8ee6aedc-37f9-4a74-a2d8-ce0b06304eb8" providerId="ADAL" clId="{B0A1BDE5-3035-457F-80CA-F3ED3F2DC740}" dt="2023-05-02T13:38:35.196" v="514" actId="478"/>
          <ac:picMkLst>
            <pc:docMk/>
            <pc:sldMk cId="3855467633" sldId="10561"/>
            <ac:picMk id="5" creationId="{0EE12CA6-9F01-1803-FDAC-F2E01B25ACB8}"/>
          </ac:picMkLst>
        </pc:picChg>
      </pc:sldChg>
      <pc:sldChg chg="delSp modSp add mod">
        <pc:chgData name="Katherine Connelly" userId="8ee6aedc-37f9-4a74-a2d8-ce0b06304eb8" providerId="ADAL" clId="{B0A1BDE5-3035-457F-80CA-F3ED3F2DC740}" dt="2023-05-02T13:50:03.910" v="902" actId="313"/>
        <pc:sldMkLst>
          <pc:docMk/>
          <pc:sldMk cId="1274083881" sldId="10562"/>
        </pc:sldMkLst>
        <pc:spChg chg="mod">
          <ac:chgData name="Katherine Connelly" userId="8ee6aedc-37f9-4a74-a2d8-ce0b06304eb8" providerId="ADAL" clId="{B0A1BDE5-3035-457F-80CA-F3ED3F2DC740}" dt="2023-05-02T13:50:03.910" v="902" actId="313"/>
          <ac:spMkLst>
            <pc:docMk/>
            <pc:sldMk cId="1274083881" sldId="10562"/>
            <ac:spMk id="6" creationId="{9E856659-7FDC-3DA4-EBAB-5583273D6314}"/>
          </ac:spMkLst>
        </pc:spChg>
        <pc:picChg chg="del">
          <ac:chgData name="Katherine Connelly" userId="8ee6aedc-37f9-4a74-a2d8-ce0b06304eb8" providerId="ADAL" clId="{B0A1BDE5-3035-457F-80CA-F3ED3F2DC740}" dt="2023-05-02T13:41:54.181" v="752" actId="478"/>
          <ac:picMkLst>
            <pc:docMk/>
            <pc:sldMk cId="1274083881" sldId="10562"/>
            <ac:picMk id="1026" creationId="{356C686B-DBA7-3B64-B057-1291C71B2EF1}"/>
          </ac:picMkLst>
        </pc:picChg>
      </pc:sldChg>
      <pc:sldChg chg="addSp delSp modSp add mod modNotesTx">
        <pc:chgData name="Katherine Connelly" userId="8ee6aedc-37f9-4a74-a2d8-ce0b06304eb8" providerId="ADAL" clId="{B0A1BDE5-3035-457F-80CA-F3ED3F2DC740}" dt="2023-05-05T12:35:50.367" v="1698" actId="20577"/>
        <pc:sldMkLst>
          <pc:docMk/>
          <pc:sldMk cId="2525441014" sldId="10563"/>
        </pc:sldMkLst>
        <pc:spChg chg="mod">
          <ac:chgData name="Katherine Connelly" userId="8ee6aedc-37f9-4a74-a2d8-ce0b06304eb8" providerId="ADAL" clId="{B0A1BDE5-3035-457F-80CA-F3ED3F2DC740}" dt="2023-05-05T12:35:50.367" v="1698" actId="20577"/>
          <ac:spMkLst>
            <pc:docMk/>
            <pc:sldMk cId="2525441014" sldId="10563"/>
            <ac:spMk id="6" creationId="{9E856659-7FDC-3DA4-EBAB-5583273D6314}"/>
          </ac:spMkLst>
        </pc:spChg>
        <pc:graphicFrameChg chg="add del mod">
          <ac:chgData name="Katherine Connelly" userId="8ee6aedc-37f9-4a74-a2d8-ce0b06304eb8" providerId="ADAL" clId="{B0A1BDE5-3035-457F-80CA-F3ED3F2DC740}" dt="2023-05-05T12:33:00.587" v="1675"/>
          <ac:graphicFrameMkLst>
            <pc:docMk/>
            <pc:sldMk cId="2525441014" sldId="10563"/>
            <ac:graphicFrameMk id="2" creationId="{6FD9C9F4-A334-81B6-C122-606A48069A5B}"/>
          </ac:graphicFrameMkLst>
        </pc:graphicFrameChg>
      </pc:sldChg>
      <pc:sldChg chg="addSp delSp modSp add mod modNotesTx">
        <pc:chgData name="Katherine Connelly" userId="8ee6aedc-37f9-4a74-a2d8-ce0b06304eb8" providerId="ADAL" clId="{B0A1BDE5-3035-457F-80CA-F3ED3F2DC740}" dt="2023-05-05T11:16:48.716" v="1484" actId="1076"/>
        <pc:sldMkLst>
          <pc:docMk/>
          <pc:sldMk cId="132912659" sldId="10564"/>
        </pc:sldMkLst>
        <pc:spChg chg="mod">
          <ac:chgData name="Katherine Connelly" userId="8ee6aedc-37f9-4a74-a2d8-ce0b06304eb8" providerId="ADAL" clId="{B0A1BDE5-3035-457F-80CA-F3ED3F2DC740}" dt="2023-05-05T11:16:17.218" v="1477" actId="20577"/>
          <ac:spMkLst>
            <pc:docMk/>
            <pc:sldMk cId="132912659" sldId="10564"/>
            <ac:spMk id="13" creationId="{DADE44E8-DF7E-6241-9AF1-57F37308B9F1}"/>
          </ac:spMkLst>
        </pc:spChg>
        <pc:graphicFrameChg chg="add del mod modGraphic">
          <ac:chgData name="Katherine Connelly" userId="8ee6aedc-37f9-4a74-a2d8-ce0b06304eb8" providerId="ADAL" clId="{B0A1BDE5-3035-457F-80CA-F3ED3F2DC740}" dt="2023-05-05T11:13:02.074" v="1454"/>
          <ac:graphicFrameMkLst>
            <pc:docMk/>
            <pc:sldMk cId="132912659" sldId="10564"/>
            <ac:graphicFrameMk id="2" creationId="{927D59B7-482E-C47B-2ABC-EA4751D5113B}"/>
          </ac:graphicFrameMkLst>
        </pc:graphicFrameChg>
        <pc:picChg chg="add mod modCrop">
          <ac:chgData name="Katherine Connelly" userId="8ee6aedc-37f9-4a74-a2d8-ce0b06304eb8" providerId="ADAL" clId="{B0A1BDE5-3035-457F-80CA-F3ED3F2DC740}" dt="2023-05-05T11:16:48.716" v="1484" actId="1076"/>
          <ac:picMkLst>
            <pc:docMk/>
            <pc:sldMk cId="132912659" sldId="10564"/>
            <ac:picMk id="5" creationId="{3E8835B7-7C7D-53EF-64D5-CFB80A2B87CC}"/>
          </ac:picMkLst>
        </pc:picChg>
      </pc:sldChg>
      <pc:sldChg chg="add del">
        <pc:chgData name="Katherine Connelly" userId="8ee6aedc-37f9-4a74-a2d8-ce0b06304eb8" providerId="ADAL" clId="{B0A1BDE5-3035-457F-80CA-F3ED3F2DC740}" dt="2023-05-02T14:09:21.978" v="994" actId="47"/>
        <pc:sldMkLst>
          <pc:docMk/>
          <pc:sldMk cId="1721464688" sldId="10564"/>
        </pc:sldMkLst>
      </pc:sldChg>
      <pc:sldChg chg="add del">
        <pc:chgData name="Katherine Connelly" userId="8ee6aedc-37f9-4a74-a2d8-ce0b06304eb8" providerId="ADAL" clId="{B0A1BDE5-3035-457F-80CA-F3ED3F2DC740}" dt="2023-05-02T14:11:11.083" v="1018" actId="47"/>
        <pc:sldMkLst>
          <pc:docMk/>
          <pc:sldMk cId="3601760798" sldId="10564"/>
        </pc:sldMkLst>
      </pc:sldChg>
      <pc:sldChg chg="add del">
        <pc:chgData name="Katherine Connelly" userId="8ee6aedc-37f9-4a74-a2d8-ce0b06304eb8" providerId="ADAL" clId="{B0A1BDE5-3035-457F-80CA-F3ED3F2DC740}" dt="2023-05-02T14:09:25.877" v="995" actId="47"/>
        <pc:sldMkLst>
          <pc:docMk/>
          <pc:sldMk cId="1166978489" sldId="10565"/>
        </pc:sldMkLst>
      </pc:sldChg>
      <pc:sldChg chg="new del">
        <pc:chgData name="Katherine Connelly" userId="8ee6aedc-37f9-4a74-a2d8-ce0b06304eb8" providerId="ADAL" clId="{B0A1BDE5-3035-457F-80CA-F3ED3F2DC740}" dt="2023-05-05T11:21:25.905" v="1513" actId="680"/>
        <pc:sldMkLst>
          <pc:docMk/>
          <pc:sldMk cId="1604414069" sldId="10565"/>
        </pc:sldMkLst>
      </pc:sldChg>
      <pc:sldChg chg="modSp add del mod ord">
        <pc:chgData name="Katherine Connelly" userId="8ee6aedc-37f9-4a74-a2d8-ce0b06304eb8" providerId="ADAL" clId="{B0A1BDE5-3035-457F-80CA-F3ED3F2DC740}" dt="2023-05-09T13:11:50.059" v="1927" actId="47"/>
        <pc:sldMkLst>
          <pc:docMk/>
          <pc:sldMk cId="4103726844" sldId="10565"/>
        </pc:sldMkLst>
        <pc:spChg chg="mod">
          <ac:chgData name="Katherine Connelly" userId="8ee6aedc-37f9-4a74-a2d8-ce0b06304eb8" providerId="ADAL" clId="{B0A1BDE5-3035-457F-80CA-F3ED3F2DC740}" dt="2023-05-05T12:21:18.307" v="1668" actId="20577"/>
          <ac:spMkLst>
            <pc:docMk/>
            <pc:sldMk cId="4103726844" sldId="10565"/>
            <ac:spMk id="6" creationId="{9E856659-7FDC-3DA4-EBAB-5583273D6314}"/>
          </ac:spMkLst>
        </pc:spChg>
      </pc:sldChg>
      <pc:sldChg chg="modSp add mod">
        <pc:chgData name="Katherine Connelly" userId="8ee6aedc-37f9-4a74-a2d8-ce0b06304eb8" providerId="ADAL" clId="{B0A1BDE5-3035-457F-80CA-F3ED3F2DC740}" dt="2023-05-05T12:17:06.346" v="1576" actId="12"/>
        <pc:sldMkLst>
          <pc:docMk/>
          <pc:sldMk cId="1041673970" sldId="10566"/>
        </pc:sldMkLst>
        <pc:spChg chg="mod">
          <ac:chgData name="Katherine Connelly" userId="8ee6aedc-37f9-4a74-a2d8-ce0b06304eb8" providerId="ADAL" clId="{B0A1BDE5-3035-457F-80CA-F3ED3F2DC740}" dt="2023-05-05T12:17:06.346" v="1576" actId="12"/>
          <ac:spMkLst>
            <pc:docMk/>
            <pc:sldMk cId="1041673970" sldId="10566"/>
            <ac:spMk id="6" creationId="{9E856659-7FDC-3DA4-EBAB-5583273D6314}"/>
          </ac:spMkLst>
        </pc:spChg>
      </pc:sldChg>
      <pc:sldChg chg="modSp add mod">
        <pc:chgData name="Katherine Connelly" userId="8ee6aedc-37f9-4a74-a2d8-ce0b06304eb8" providerId="ADAL" clId="{B0A1BDE5-3035-457F-80CA-F3ED3F2DC740}" dt="2023-05-05T12:19:13.706" v="1650" actId="12"/>
        <pc:sldMkLst>
          <pc:docMk/>
          <pc:sldMk cId="2369440776" sldId="10567"/>
        </pc:sldMkLst>
        <pc:spChg chg="mod">
          <ac:chgData name="Katherine Connelly" userId="8ee6aedc-37f9-4a74-a2d8-ce0b06304eb8" providerId="ADAL" clId="{B0A1BDE5-3035-457F-80CA-F3ED3F2DC740}" dt="2023-05-05T12:19:13.706" v="1650" actId="12"/>
          <ac:spMkLst>
            <pc:docMk/>
            <pc:sldMk cId="2369440776" sldId="10567"/>
            <ac:spMk id="6" creationId="{9E856659-7FDC-3DA4-EBAB-5583273D6314}"/>
          </ac:spMkLst>
        </pc:spChg>
      </pc:sldChg>
      <pc:sldChg chg="modSp add mod">
        <pc:chgData name="Katherine Connelly" userId="8ee6aedc-37f9-4a74-a2d8-ce0b06304eb8" providerId="ADAL" clId="{B0A1BDE5-3035-457F-80CA-F3ED3F2DC740}" dt="2023-05-05T12:39:18.044" v="1723" actId="12"/>
        <pc:sldMkLst>
          <pc:docMk/>
          <pc:sldMk cId="2658566989" sldId="10568"/>
        </pc:sldMkLst>
        <pc:spChg chg="mod">
          <ac:chgData name="Katherine Connelly" userId="8ee6aedc-37f9-4a74-a2d8-ce0b06304eb8" providerId="ADAL" clId="{B0A1BDE5-3035-457F-80CA-F3ED3F2DC740}" dt="2023-05-05T12:39:18.044" v="1723" actId="12"/>
          <ac:spMkLst>
            <pc:docMk/>
            <pc:sldMk cId="2658566989" sldId="10568"/>
            <ac:spMk id="13" creationId="{DADE44E8-DF7E-6241-9AF1-57F37308B9F1}"/>
          </ac:spMkLst>
        </pc:spChg>
      </pc:sldChg>
      <pc:sldChg chg="modSp add mod">
        <pc:chgData name="Katherine Connelly" userId="8ee6aedc-37f9-4a74-a2d8-ce0b06304eb8" providerId="ADAL" clId="{B0A1BDE5-3035-457F-80CA-F3ED3F2DC740}" dt="2023-05-05T12:40:59.748" v="1765" actId="12"/>
        <pc:sldMkLst>
          <pc:docMk/>
          <pc:sldMk cId="4265502731" sldId="10569"/>
        </pc:sldMkLst>
        <pc:spChg chg="mod">
          <ac:chgData name="Katherine Connelly" userId="8ee6aedc-37f9-4a74-a2d8-ce0b06304eb8" providerId="ADAL" clId="{B0A1BDE5-3035-457F-80CA-F3ED3F2DC740}" dt="2023-05-05T12:40:59.748" v="1765" actId="12"/>
          <ac:spMkLst>
            <pc:docMk/>
            <pc:sldMk cId="4265502731" sldId="10569"/>
            <ac:spMk id="13" creationId="{DADE44E8-DF7E-6241-9AF1-57F37308B9F1}"/>
          </ac:spMkLst>
        </pc:spChg>
      </pc:sldChg>
      <pc:sldChg chg="modSp add mod">
        <pc:chgData name="Katherine Connelly" userId="8ee6aedc-37f9-4a74-a2d8-ce0b06304eb8" providerId="ADAL" clId="{B0A1BDE5-3035-457F-80CA-F3ED3F2DC740}" dt="2023-05-05T12:41:48.091" v="1777" actId="948"/>
        <pc:sldMkLst>
          <pc:docMk/>
          <pc:sldMk cId="1722007614" sldId="10570"/>
        </pc:sldMkLst>
        <pc:spChg chg="mod">
          <ac:chgData name="Katherine Connelly" userId="8ee6aedc-37f9-4a74-a2d8-ce0b06304eb8" providerId="ADAL" clId="{B0A1BDE5-3035-457F-80CA-F3ED3F2DC740}" dt="2023-05-05T12:41:48.091" v="1777" actId="948"/>
          <ac:spMkLst>
            <pc:docMk/>
            <pc:sldMk cId="1722007614" sldId="10570"/>
            <ac:spMk id="13" creationId="{DADE44E8-DF7E-6241-9AF1-57F37308B9F1}"/>
          </ac:spMkLst>
        </pc:spChg>
      </pc:sldChg>
      <pc:sldChg chg="modSp add mod">
        <pc:chgData name="Katherine Connelly" userId="8ee6aedc-37f9-4a74-a2d8-ce0b06304eb8" providerId="ADAL" clId="{B0A1BDE5-3035-457F-80CA-F3ED3F2DC740}" dt="2023-05-05T12:43:27.269" v="1872" actId="12"/>
        <pc:sldMkLst>
          <pc:docMk/>
          <pc:sldMk cId="2962126330" sldId="10571"/>
        </pc:sldMkLst>
        <pc:spChg chg="mod">
          <ac:chgData name="Katherine Connelly" userId="8ee6aedc-37f9-4a74-a2d8-ce0b06304eb8" providerId="ADAL" clId="{B0A1BDE5-3035-457F-80CA-F3ED3F2DC740}" dt="2023-05-05T12:43:27.269" v="1872" actId="12"/>
          <ac:spMkLst>
            <pc:docMk/>
            <pc:sldMk cId="2962126330" sldId="10571"/>
            <ac:spMk id="13" creationId="{DADE44E8-DF7E-6241-9AF1-57F37308B9F1}"/>
          </ac:spMkLst>
        </pc:spChg>
      </pc:sldChg>
      <pc:sldChg chg="modSp add mod">
        <pc:chgData name="Katherine Connelly" userId="8ee6aedc-37f9-4a74-a2d8-ce0b06304eb8" providerId="ADAL" clId="{B0A1BDE5-3035-457F-80CA-F3ED3F2DC740}" dt="2023-05-05T12:44:39.348" v="1925" actId="12"/>
        <pc:sldMkLst>
          <pc:docMk/>
          <pc:sldMk cId="2355894091" sldId="10572"/>
        </pc:sldMkLst>
        <pc:spChg chg="mod">
          <ac:chgData name="Katherine Connelly" userId="8ee6aedc-37f9-4a74-a2d8-ce0b06304eb8" providerId="ADAL" clId="{B0A1BDE5-3035-457F-80CA-F3ED3F2DC740}" dt="2023-05-05T12:44:39.348" v="1925" actId="12"/>
          <ac:spMkLst>
            <pc:docMk/>
            <pc:sldMk cId="2355894091" sldId="10572"/>
            <ac:spMk id="13" creationId="{DADE44E8-DF7E-6241-9AF1-57F37308B9F1}"/>
          </ac:spMkLst>
        </pc:spChg>
      </pc:sldChg>
      <pc:sldChg chg="addSp delSp modSp new mod">
        <pc:chgData name="Katherine Connelly" userId="8ee6aedc-37f9-4a74-a2d8-ce0b06304eb8" providerId="ADAL" clId="{B0A1BDE5-3035-457F-80CA-F3ED3F2DC740}" dt="2023-05-23T09:40:26.227" v="1995" actId="20577"/>
        <pc:sldMkLst>
          <pc:docMk/>
          <pc:sldMk cId="321382232" sldId="10573"/>
        </pc:sldMkLst>
        <pc:spChg chg="del">
          <ac:chgData name="Katherine Connelly" userId="8ee6aedc-37f9-4a74-a2d8-ce0b06304eb8" providerId="ADAL" clId="{B0A1BDE5-3035-457F-80CA-F3ED3F2DC740}" dt="2023-05-23T09:39:45.905" v="1967" actId="478"/>
          <ac:spMkLst>
            <pc:docMk/>
            <pc:sldMk cId="321382232" sldId="10573"/>
            <ac:spMk id="2" creationId="{28203C34-F79F-4388-C7C5-6D6405052395}"/>
          </ac:spMkLst>
        </pc:spChg>
        <pc:spChg chg="del">
          <ac:chgData name="Katherine Connelly" userId="8ee6aedc-37f9-4a74-a2d8-ce0b06304eb8" providerId="ADAL" clId="{B0A1BDE5-3035-457F-80CA-F3ED3F2DC740}" dt="2023-05-23T09:39:43.098" v="1966" actId="478"/>
          <ac:spMkLst>
            <pc:docMk/>
            <pc:sldMk cId="321382232" sldId="10573"/>
            <ac:spMk id="3" creationId="{A4F5BD34-1D3B-0F37-F971-4B632CD36665}"/>
          </ac:spMkLst>
        </pc:spChg>
        <pc:spChg chg="del">
          <ac:chgData name="Katherine Connelly" userId="8ee6aedc-37f9-4a74-a2d8-ce0b06304eb8" providerId="ADAL" clId="{B0A1BDE5-3035-457F-80CA-F3ED3F2DC740}" dt="2023-05-23T09:39:55.699" v="1968" actId="478"/>
          <ac:spMkLst>
            <pc:docMk/>
            <pc:sldMk cId="321382232" sldId="10573"/>
            <ac:spMk id="4" creationId="{96B5D34C-CE4E-C72A-3381-AAFCA7CEADB7}"/>
          </ac:spMkLst>
        </pc:spChg>
        <pc:spChg chg="add mod">
          <ac:chgData name="Katherine Connelly" userId="8ee6aedc-37f9-4a74-a2d8-ce0b06304eb8" providerId="ADAL" clId="{B0A1BDE5-3035-457F-80CA-F3ED3F2DC740}" dt="2023-05-23T09:40:26.227" v="1995" actId="20577"/>
          <ac:spMkLst>
            <pc:docMk/>
            <pc:sldMk cId="321382232" sldId="10573"/>
            <ac:spMk id="5" creationId="{89F0C1CE-26ED-7F12-D365-DE141ACADC28}"/>
          </ac:spMkLst>
        </pc:spChg>
        <pc:spChg chg="add mod">
          <ac:chgData name="Katherine Connelly" userId="8ee6aedc-37f9-4a74-a2d8-ce0b06304eb8" providerId="ADAL" clId="{B0A1BDE5-3035-457F-80CA-F3ED3F2DC740}" dt="2023-05-23T09:40:09.635" v="1971" actId="5793"/>
          <ac:spMkLst>
            <pc:docMk/>
            <pc:sldMk cId="321382232" sldId="10573"/>
            <ac:spMk id="6" creationId="{6C1DC420-C8DA-8F0C-0B00-C5B4A49678B8}"/>
          </ac:spMkLst>
        </pc:spChg>
      </pc:sldChg>
    </pc:docChg>
  </pc:docChgLst>
  <pc:docChgLst>
    <pc:chgData name="Katherine Connelly" userId="8ee6aedc-37f9-4a74-a2d8-ce0b06304eb8" providerId="ADAL" clId="{3CC40D15-D97E-43BD-9ABC-E9E4BF90814E}"/>
    <pc:docChg chg="undo redo custSel addSld delSld modSld">
      <pc:chgData name="Katherine Connelly" userId="8ee6aedc-37f9-4a74-a2d8-ce0b06304eb8" providerId="ADAL" clId="{3CC40D15-D97E-43BD-9ABC-E9E4BF90814E}" dt="2023-03-15T15:10:04.175" v="5141" actId="1038"/>
      <pc:docMkLst>
        <pc:docMk/>
      </pc:docMkLst>
      <pc:sldChg chg="modSp mod">
        <pc:chgData name="Katherine Connelly" userId="8ee6aedc-37f9-4a74-a2d8-ce0b06304eb8" providerId="ADAL" clId="{3CC40D15-D97E-43BD-9ABC-E9E4BF90814E}" dt="2023-03-15T11:10:25.557" v="1315" actId="6549"/>
        <pc:sldMkLst>
          <pc:docMk/>
          <pc:sldMk cId="2389072773" sldId="10526"/>
        </pc:sldMkLst>
        <pc:spChg chg="mod">
          <ac:chgData name="Katherine Connelly" userId="8ee6aedc-37f9-4a74-a2d8-ce0b06304eb8" providerId="ADAL" clId="{3CC40D15-D97E-43BD-9ABC-E9E4BF90814E}" dt="2023-03-15T11:10:25.557" v="1315" actId="6549"/>
          <ac:spMkLst>
            <pc:docMk/>
            <pc:sldMk cId="2389072773" sldId="10526"/>
            <ac:spMk id="13" creationId="{DADE44E8-DF7E-6241-9AF1-57F37308B9F1}"/>
          </ac:spMkLst>
        </pc:spChg>
      </pc:sldChg>
      <pc:sldChg chg="modSp mod">
        <pc:chgData name="Katherine Connelly" userId="8ee6aedc-37f9-4a74-a2d8-ce0b06304eb8" providerId="ADAL" clId="{3CC40D15-D97E-43BD-9ABC-E9E4BF90814E}" dt="2023-03-09T14:29:49.296" v="1296" actId="1035"/>
        <pc:sldMkLst>
          <pc:docMk/>
          <pc:sldMk cId="2222651201" sldId="10527"/>
        </pc:sldMkLst>
        <pc:spChg chg="mod">
          <ac:chgData name="Katherine Connelly" userId="8ee6aedc-37f9-4a74-a2d8-ce0b06304eb8" providerId="ADAL" clId="{3CC40D15-D97E-43BD-9ABC-E9E4BF90814E}" dt="2023-03-09T14:29:49.296" v="1296" actId="1035"/>
          <ac:spMkLst>
            <pc:docMk/>
            <pc:sldMk cId="2222651201" sldId="10527"/>
            <ac:spMk id="13" creationId="{DADE44E8-DF7E-6241-9AF1-57F37308B9F1}"/>
          </ac:spMkLst>
        </pc:spChg>
      </pc:sldChg>
      <pc:sldChg chg="modSp mod">
        <pc:chgData name="Katherine Connelly" userId="8ee6aedc-37f9-4a74-a2d8-ce0b06304eb8" providerId="ADAL" clId="{3CC40D15-D97E-43BD-9ABC-E9E4BF90814E}" dt="2023-03-15T11:16:33.986" v="1594" actId="20577"/>
        <pc:sldMkLst>
          <pc:docMk/>
          <pc:sldMk cId="525506022" sldId="10528"/>
        </pc:sldMkLst>
        <pc:spChg chg="mod">
          <ac:chgData name="Katherine Connelly" userId="8ee6aedc-37f9-4a74-a2d8-ce0b06304eb8" providerId="ADAL" clId="{3CC40D15-D97E-43BD-9ABC-E9E4BF90814E}" dt="2023-03-15T11:16:33.986" v="1594" actId="20577"/>
          <ac:spMkLst>
            <pc:docMk/>
            <pc:sldMk cId="525506022" sldId="10528"/>
            <ac:spMk id="13" creationId="{DADE44E8-DF7E-6241-9AF1-57F37308B9F1}"/>
          </ac:spMkLst>
        </pc:spChg>
      </pc:sldChg>
      <pc:sldChg chg="addSp delSp modSp mod">
        <pc:chgData name="Katherine Connelly" userId="8ee6aedc-37f9-4a74-a2d8-ce0b06304eb8" providerId="ADAL" clId="{3CC40D15-D97E-43BD-9ABC-E9E4BF90814E}" dt="2023-03-15T11:37:39.726" v="2475" actId="478"/>
        <pc:sldMkLst>
          <pc:docMk/>
          <pc:sldMk cId="273527927" sldId="10529"/>
        </pc:sldMkLst>
        <pc:spChg chg="mod">
          <ac:chgData name="Katherine Connelly" userId="8ee6aedc-37f9-4a74-a2d8-ce0b06304eb8" providerId="ADAL" clId="{3CC40D15-D97E-43BD-9ABC-E9E4BF90814E}" dt="2023-03-15T11:17:16.230" v="1599" actId="20577"/>
          <ac:spMkLst>
            <pc:docMk/>
            <pc:sldMk cId="273527927" sldId="10529"/>
            <ac:spMk id="4" creationId="{F074D5DC-1AC8-41D4-A72D-7B2C48BBB612}"/>
          </ac:spMkLst>
        </pc:spChg>
        <pc:spChg chg="mod">
          <ac:chgData name="Katherine Connelly" userId="8ee6aedc-37f9-4a74-a2d8-ce0b06304eb8" providerId="ADAL" clId="{3CC40D15-D97E-43BD-9ABC-E9E4BF90814E}" dt="2023-03-15T11:23:47.914" v="1605" actId="1076"/>
          <ac:spMkLst>
            <pc:docMk/>
            <pc:sldMk cId="273527927" sldId="10529"/>
            <ac:spMk id="13" creationId="{DADE44E8-DF7E-6241-9AF1-57F37308B9F1}"/>
          </ac:spMkLst>
        </pc:spChg>
        <pc:picChg chg="add del mod modCrop">
          <ac:chgData name="Katherine Connelly" userId="8ee6aedc-37f9-4a74-a2d8-ce0b06304eb8" providerId="ADAL" clId="{3CC40D15-D97E-43BD-9ABC-E9E4BF90814E}" dt="2023-03-15T11:37:39.726" v="2475" actId="478"/>
          <ac:picMkLst>
            <pc:docMk/>
            <pc:sldMk cId="273527927" sldId="10529"/>
            <ac:picMk id="3" creationId="{902449CD-22DE-498E-87B6-B67D80E7DD8B}"/>
          </ac:picMkLst>
        </pc:picChg>
      </pc:sldChg>
      <pc:sldChg chg="del">
        <pc:chgData name="Katherine Connelly" userId="8ee6aedc-37f9-4a74-a2d8-ce0b06304eb8" providerId="ADAL" clId="{3CC40D15-D97E-43BD-9ABC-E9E4BF90814E}" dt="2023-03-09T14:04:06.755" v="377" actId="47"/>
        <pc:sldMkLst>
          <pc:docMk/>
          <pc:sldMk cId="2046221401" sldId="10530"/>
        </pc:sldMkLst>
      </pc:sldChg>
      <pc:sldChg chg="del">
        <pc:chgData name="Katherine Connelly" userId="8ee6aedc-37f9-4a74-a2d8-ce0b06304eb8" providerId="ADAL" clId="{3CC40D15-D97E-43BD-9ABC-E9E4BF90814E}" dt="2023-03-09T14:04:06.755" v="377" actId="47"/>
        <pc:sldMkLst>
          <pc:docMk/>
          <pc:sldMk cId="1112803502" sldId="10531"/>
        </pc:sldMkLst>
      </pc:sldChg>
      <pc:sldChg chg="del">
        <pc:chgData name="Katherine Connelly" userId="8ee6aedc-37f9-4a74-a2d8-ce0b06304eb8" providerId="ADAL" clId="{3CC40D15-D97E-43BD-9ABC-E9E4BF90814E}" dt="2023-03-09T14:04:09.837" v="378" actId="47"/>
        <pc:sldMkLst>
          <pc:docMk/>
          <pc:sldMk cId="225979948" sldId="10532"/>
        </pc:sldMkLst>
      </pc:sldChg>
      <pc:sldChg chg="del">
        <pc:chgData name="Katherine Connelly" userId="8ee6aedc-37f9-4a74-a2d8-ce0b06304eb8" providerId="ADAL" clId="{3CC40D15-D97E-43BD-9ABC-E9E4BF90814E}" dt="2023-03-09T14:04:09.837" v="378" actId="47"/>
        <pc:sldMkLst>
          <pc:docMk/>
          <pc:sldMk cId="4287400881" sldId="10533"/>
        </pc:sldMkLst>
      </pc:sldChg>
      <pc:sldChg chg="del">
        <pc:chgData name="Katherine Connelly" userId="8ee6aedc-37f9-4a74-a2d8-ce0b06304eb8" providerId="ADAL" clId="{3CC40D15-D97E-43BD-9ABC-E9E4BF90814E}" dt="2023-03-09T14:04:12.007" v="379" actId="47"/>
        <pc:sldMkLst>
          <pc:docMk/>
          <pc:sldMk cId="2618959411" sldId="10534"/>
        </pc:sldMkLst>
      </pc:sldChg>
      <pc:sldChg chg="addSp delSp modSp mod">
        <pc:chgData name="Katherine Connelly" userId="8ee6aedc-37f9-4a74-a2d8-ce0b06304eb8" providerId="ADAL" clId="{3CC40D15-D97E-43BD-9ABC-E9E4BF90814E}" dt="2023-03-15T11:33:07.178" v="2188" actId="20577"/>
        <pc:sldMkLst>
          <pc:docMk/>
          <pc:sldMk cId="2949905245" sldId="10535"/>
        </pc:sldMkLst>
        <pc:spChg chg="mod">
          <ac:chgData name="Katherine Connelly" userId="8ee6aedc-37f9-4a74-a2d8-ce0b06304eb8" providerId="ADAL" clId="{3CC40D15-D97E-43BD-9ABC-E9E4BF90814E}" dt="2023-03-15T11:26:19.410" v="1627" actId="20577"/>
          <ac:spMkLst>
            <pc:docMk/>
            <pc:sldMk cId="2949905245" sldId="10535"/>
            <ac:spMk id="4" creationId="{F074D5DC-1AC8-41D4-A72D-7B2C48BBB612}"/>
          </ac:spMkLst>
        </pc:spChg>
        <pc:spChg chg="mod">
          <ac:chgData name="Katherine Connelly" userId="8ee6aedc-37f9-4a74-a2d8-ce0b06304eb8" providerId="ADAL" clId="{3CC40D15-D97E-43BD-9ABC-E9E4BF90814E}" dt="2023-03-15T11:33:07.178" v="2188" actId="20577"/>
          <ac:spMkLst>
            <pc:docMk/>
            <pc:sldMk cId="2949905245" sldId="10535"/>
            <ac:spMk id="13" creationId="{DADE44E8-DF7E-6241-9AF1-57F37308B9F1}"/>
          </ac:spMkLst>
        </pc:spChg>
        <pc:graphicFrameChg chg="add del mod">
          <ac:chgData name="Katherine Connelly" userId="8ee6aedc-37f9-4a74-a2d8-ce0b06304eb8" providerId="ADAL" clId="{3CC40D15-D97E-43BD-9ABC-E9E4BF90814E}" dt="2023-03-09T13:58:52.890" v="78"/>
          <ac:graphicFrameMkLst>
            <pc:docMk/>
            <pc:sldMk cId="2949905245" sldId="10535"/>
            <ac:graphicFrameMk id="2" creationId="{F1F4FEE4-C6DB-4ED9-9DFE-5A444093A615}"/>
          </ac:graphicFrameMkLst>
        </pc:graphicFrameChg>
        <pc:graphicFrameChg chg="add del mod">
          <ac:chgData name="Katherine Connelly" userId="8ee6aedc-37f9-4a74-a2d8-ce0b06304eb8" providerId="ADAL" clId="{3CC40D15-D97E-43BD-9ABC-E9E4BF90814E}" dt="2023-03-09T13:58:58.553" v="80"/>
          <ac:graphicFrameMkLst>
            <pc:docMk/>
            <pc:sldMk cId="2949905245" sldId="10535"/>
            <ac:graphicFrameMk id="3" creationId="{8E94CFC7-7273-4F3E-A563-EDB9CF8A96FC}"/>
          </ac:graphicFrameMkLst>
        </pc:graphicFrameChg>
      </pc:sldChg>
      <pc:sldChg chg="modSp del mod">
        <pc:chgData name="Katherine Connelly" userId="8ee6aedc-37f9-4a74-a2d8-ce0b06304eb8" providerId="ADAL" clId="{3CC40D15-D97E-43BD-9ABC-E9E4BF90814E}" dt="2023-03-15T11:26:49.618" v="1678" actId="2696"/>
        <pc:sldMkLst>
          <pc:docMk/>
          <pc:sldMk cId="2355540593" sldId="10536"/>
        </pc:sldMkLst>
        <pc:spChg chg="mod">
          <ac:chgData name="Katherine Connelly" userId="8ee6aedc-37f9-4a74-a2d8-ce0b06304eb8" providerId="ADAL" clId="{3CC40D15-D97E-43BD-9ABC-E9E4BF90814E}" dt="2023-03-09T14:00:04.064" v="136" actId="6549"/>
          <ac:spMkLst>
            <pc:docMk/>
            <pc:sldMk cId="2355540593" sldId="10536"/>
            <ac:spMk id="4" creationId="{F074D5DC-1AC8-41D4-A72D-7B2C48BBB612}"/>
          </ac:spMkLst>
        </pc:spChg>
        <pc:spChg chg="mod">
          <ac:chgData name="Katherine Connelly" userId="8ee6aedc-37f9-4a74-a2d8-ce0b06304eb8" providerId="ADAL" clId="{3CC40D15-D97E-43BD-9ABC-E9E4BF90814E}" dt="2023-03-09T14:29:01.381" v="1281" actId="2711"/>
          <ac:spMkLst>
            <pc:docMk/>
            <pc:sldMk cId="2355540593" sldId="10536"/>
            <ac:spMk id="13" creationId="{DADE44E8-DF7E-6241-9AF1-57F37308B9F1}"/>
          </ac:spMkLst>
        </pc:spChg>
      </pc:sldChg>
      <pc:sldChg chg="modSp mod">
        <pc:chgData name="Katherine Connelly" userId="8ee6aedc-37f9-4a74-a2d8-ce0b06304eb8" providerId="ADAL" clId="{3CC40D15-D97E-43BD-9ABC-E9E4BF90814E}" dt="2023-03-15T11:41:02.853" v="2503" actId="20577"/>
        <pc:sldMkLst>
          <pc:docMk/>
          <pc:sldMk cId="1702114070" sldId="10537"/>
        </pc:sldMkLst>
        <pc:spChg chg="mod">
          <ac:chgData name="Katherine Connelly" userId="8ee6aedc-37f9-4a74-a2d8-ce0b06304eb8" providerId="ADAL" clId="{3CC40D15-D97E-43BD-9ABC-E9E4BF90814E}" dt="2023-03-15T11:34:04.427" v="2227" actId="20577"/>
          <ac:spMkLst>
            <pc:docMk/>
            <pc:sldMk cId="1702114070" sldId="10537"/>
            <ac:spMk id="4" creationId="{F074D5DC-1AC8-41D4-A72D-7B2C48BBB612}"/>
          </ac:spMkLst>
        </pc:spChg>
        <pc:spChg chg="mod">
          <ac:chgData name="Katherine Connelly" userId="8ee6aedc-37f9-4a74-a2d8-ce0b06304eb8" providerId="ADAL" clId="{3CC40D15-D97E-43BD-9ABC-E9E4BF90814E}" dt="2023-03-15T11:41:02.853" v="2503" actId="20577"/>
          <ac:spMkLst>
            <pc:docMk/>
            <pc:sldMk cId="1702114070" sldId="10537"/>
            <ac:spMk id="13" creationId="{DADE44E8-DF7E-6241-9AF1-57F37308B9F1}"/>
          </ac:spMkLst>
        </pc:spChg>
      </pc:sldChg>
      <pc:sldChg chg="addSp modSp mod">
        <pc:chgData name="Katherine Connelly" userId="8ee6aedc-37f9-4a74-a2d8-ce0b06304eb8" providerId="ADAL" clId="{3CC40D15-D97E-43BD-9ABC-E9E4BF90814E}" dt="2023-03-15T11:41:46.583" v="2548" actId="1035"/>
        <pc:sldMkLst>
          <pc:docMk/>
          <pc:sldMk cId="2879152826" sldId="10538"/>
        </pc:sldMkLst>
        <pc:spChg chg="mod">
          <ac:chgData name="Katherine Connelly" userId="8ee6aedc-37f9-4a74-a2d8-ce0b06304eb8" providerId="ADAL" clId="{3CC40D15-D97E-43BD-9ABC-E9E4BF90814E}" dt="2023-03-15T11:41:27.987" v="2537" actId="20577"/>
          <ac:spMkLst>
            <pc:docMk/>
            <pc:sldMk cId="2879152826" sldId="10538"/>
            <ac:spMk id="4" creationId="{F074D5DC-1AC8-41D4-A72D-7B2C48BBB612}"/>
          </ac:spMkLst>
        </pc:spChg>
        <pc:spChg chg="mod">
          <ac:chgData name="Katherine Connelly" userId="8ee6aedc-37f9-4a74-a2d8-ce0b06304eb8" providerId="ADAL" clId="{3CC40D15-D97E-43BD-9ABC-E9E4BF90814E}" dt="2023-03-15T11:41:43.839" v="2543" actId="6549"/>
          <ac:spMkLst>
            <pc:docMk/>
            <pc:sldMk cId="2879152826" sldId="10538"/>
            <ac:spMk id="13" creationId="{DADE44E8-DF7E-6241-9AF1-57F37308B9F1}"/>
          </ac:spMkLst>
        </pc:spChg>
        <pc:picChg chg="add mod">
          <ac:chgData name="Katherine Connelly" userId="8ee6aedc-37f9-4a74-a2d8-ce0b06304eb8" providerId="ADAL" clId="{3CC40D15-D97E-43BD-9ABC-E9E4BF90814E}" dt="2023-03-15T11:41:46.583" v="2548" actId="1035"/>
          <ac:picMkLst>
            <pc:docMk/>
            <pc:sldMk cId="2879152826" sldId="10538"/>
            <ac:picMk id="5" creationId="{3873D670-5260-46C1-8A46-074DE83EF450}"/>
          </ac:picMkLst>
        </pc:picChg>
      </pc:sldChg>
      <pc:sldChg chg="addSp modSp mod">
        <pc:chgData name="Katherine Connelly" userId="8ee6aedc-37f9-4a74-a2d8-ce0b06304eb8" providerId="ADAL" clId="{3CC40D15-D97E-43BD-9ABC-E9E4BF90814E}" dt="2023-03-15T11:46:24.622" v="2942" actId="1076"/>
        <pc:sldMkLst>
          <pc:docMk/>
          <pc:sldMk cId="546656930" sldId="10539"/>
        </pc:sldMkLst>
        <pc:spChg chg="mod">
          <ac:chgData name="Katherine Connelly" userId="8ee6aedc-37f9-4a74-a2d8-ce0b06304eb8" providerId="ADAL" clId="{3CC40D15-D97E-43BD-9ABC-E9E4BF90814E}" dt="2023-03-09T14:02:09.092" v="269" actId="14100"/>
          <ac:spMkLst>
            <pc:docMk/>
            <pc:sldMk cId="546656930" sldId="10539"/>
            <ac:spMk id="4" creationId="{F074D5DC-1AC8-41D4-A72D-7B2C48BBB612}"/>
          </ac:spMkLst>
        </pc:spChg>
        <pc:spChg chg="mod">
          <ac:chgData name="Katherine Connelly" userId="8ee6aedc-37f9-4a74-a2d8-ce0b06304eb8" providerId="ADAL" clId="{3CC40D15-D97E-43BD-9ABC-E9E4BF90814E}" dt="2023-03-15T11:44:42.120" v="2932" actId="20577"/>
          <ac:spMkLst>
            <pc:docMk/>
            <pc:sldMk cId="546656930" sldId="10539"/>
            <ac:spMk id="13" creationId="{DADE44E8-DF7E-6241-9AF1-57F37308B9F1}"/>
          </ac:spMkLst>
        </pc:spChg>
        <pc:picChg chg="add mod modCrop">
          <ac:chgData name="Katherine Connelly" userId="8ee6aedc-37f9-4a74-a2d8-ce0b06304eb8" providerId="ADAL" clId="{3CC40D15-D97E-43BD-9ABC-E9E4BF90814E}" dt="2023-03-15T11:46:24.622" v="2942" actId="1076"/>
          <ac:picMkLst>
            <pc:docMk/>
            <pc:sldMk cId="546656930" sldId="10539"/>
            <ac:picMk id="3" creationId="{98E51A05-1DF1-498F-AF34-634E5BE3DD88}"/>
          </ac:picMkLst>
        </pc:picChg>
      </pc:sldChg>
      <pc:sldChg chg="modSp del mod">
        <pc:chgData name="Katherine Connelly" userId="8ee6aedc-37f9-4a74-a2d8-ce0b06304eb8" providerId="ADAL" clId="{3CC40D15-D97E-43BD-9ABC-E9E4BF90814E}" dt="2023-03-15T11:46:38.064" v="2943" actId="2696"/>
        <pc:sldMkLst>
          <pc:docMk/>
          <pc:sldMk cId="4244482541" sldId="10540"/>
        </pc:sldMkLst>
        <pc:spChg chg="mod">
          <ac:chgData name="Katherine Connelly" userId="8ee6aedc-37f9-4a74-a2d8-ce0b06304eb8" providerId="ADAL" clId="{3CC40D15-D97E-43BD-9ABC-E9E4BF90814E}" dt="2023-03-09T14:02:43.830" v="318" actId="14100"/>
          <ac:spMkLst>
            <pc:docMk/>
            <pc:sldMk cId="4244482541" sldId="10540"/>
            <ac:spMk id="4" creationId="{F074D5DC-1AC8-41D4-A72D-7B2C48BBB612}"/>
          </ac:spMkLst>
        </pc:spChg>
        <pc:spChg chg="mod">
          <ac:chgData name="Katherine Connelly" userId="8ee6aedc-37f9-4a74-a2d8-ce0b06304eb8" providerId="ADAL" clId="{3CC40D15-D97E-43BD-9ABC-E9E4BF90814E}" dt="2023-03-09T14:28:17.877" v="1269" actId="2711"/>
          <ac:spMkLst>
            <pc:docMk/>
            <pc:sldMk cId="4244482541" sldId="10540"/>
            <ac:spMk id="13" creationId="{DADE44E8-DF7E-6241-9AF1-57F37308B9F1}"/>
          </ac:spMkLst>
        </pc:spChg>
      </pc:sldChg>
      <pc:sldChg chg="addSp modSp mod">
        <pc:chgData name="Katherine Connelly" userId="8ee6aedc-37f9-4a74-a2d8-ce0b06304eb8" providerId="ADAL" clId="{3CC40D15-D97E-43BD-9ABC-E9E4BF90814E}" dt="2023-03-15T11:48:42.303" v="3010" actId="1076"/>
        <pc:sldMkLst>
          <pc:docMk/>
          <pc:sldMk cId="404932580" sldId="10541"/>
        </pc:sldMkLst>
        <pc:spChg chg="mod">
          <ac:chgData name="Katherine Connelly" userId="8ee6aedc-37f9-4a74-a2d8-ce0b06304eb8" providerId="ADAL" clId="{3CC40D15-D97E-43BD-9ABC-E9E4BF90814E}" dt="2023-03-15T11:47:00.866" v="2998" actId="20577"/>
          <ac:spMkLst>
            <pc:docMk/>
            <pc:sldMk cId="404932580" sldId="10541"/>
            <ac:spMk id="4" creationId="{F074D5DC-1AC8-41D4-A72D-7B2C48BBB612}"/>
          </ac:spMkLst>
        </pc:spChg>
        <pc:spChg chg="mod">
          <ac:chgData name="Katherine Connelly" userId="8ee6aedc-37f9-4a74-a2d8-ce0b06304eb8" providerId="ADAL" clId="{3CC40D15-D97E-43BD-9ABC-E9E4BF90814E}" dt="2023-03-15T11:48:32.789" v="3007" actId="20577"/>
          <ac:spMkLst>
            <pc:docMk/>
            <pc:sldMk cId="404932580" sldId="10541"/>
            <ac:spMk id="13" creationId="{DADE44E8-DF7E-6241-9AF1-57F37308B9F1}"/>
          </ac:spMkLst>
        </pc:spChg>
        <pc:picChg chg="add mod modCrop">
          <ac:chgData name="Katherine Connelly" userId="8ee6aedc-37f9-4a74-a2d8-ce0b06304eb8" providerId="ADAL" clId="{3CC40D15-D97E-43BD-9ABC-E9E4BF90814E}" dt="2023-03-15T11:48:42.303" v="3010" actId="1076"/>
          <ac:picMkLst>
            <pc:docMk/>
            <pc:sldMk cId="404932580" sldId="10541"/>
            <ac:picMk id="3" creationId="{B1AE0C7F-B564-42AF-8708-410E58A5ED3F}"/>
          </ac:picMkLst>
        </pc:picChg>
      </pc:sldChg>
      <pc:sldChg chg="modSp add mod">
        <pc:chgData name="Katherine Connelly" userId="8ee6aedc-37f9-4a74-a2d8-ce0b06304eb8" providerId="ADAL" clId="{3CC40D15-D97E-43BD-9ABC-E9E4BF90814E}" dt="2023-03-15T11:58:29.038" v="3832" actId="20577"/>
        <pc:sldMkLst>
          <pc:docMk/>
          <pc:sldMk cId="558502019" sldId="10542"/>
        </pc:sldMkLst>
        <pc:spChg chg="mod">
          <ac:chgData name="Katherine Connelly" userId="8ee6aedc-37f9-4a74-a2d8-ce0b06304eb8" providerId="ADAL" clId="{3CC40D15-D97E-43BD-9ABC-E9E4BF90814E}" dt="2023-03-09T14:05:44.636" v="456" actId="14100"/>
          <ac:spMkLst>
            <pc:docMk/>
            <pc:sldMk cId="558502019" sldId="10542"/>
            <ac:spMk id="4" creationId="{F074D5DC-1AC8-41D4-A72D-7B2C48BBB612}"/>
          </ac:spMkLst>
        </pc:spChg>
        <pc:spChg chg="mod">
          <ac:chgData name="Katherine Connelly" userId="8ee6aedc-37f9-4a74-a2d8-ce0b06304eb8" providerId="ADAL" clId="{3CC40D15-D97E-43BD-9ABC-E9E4BF90814E}" dt="2023-03-15T11:58:29.038" v="3832" actId="20577"/>
          <ac:spMkLst>
            <pc:docMk/>
            <pc:sldMk cId="558502019" sldId="10542"/>
            <ac:spMk id="13" creationId="{DADE44E8-DF7E-6241-9AF1-57F37308B9F1}"/>
          </ac:spMkLst>
        </pc:spChg>
      </pc:sldChg>
      <pc:sldChg chg="modSp add del mod">
        <pc:chgData name="Katherine Connelly" userId="8ee6aedc-37f9-4a74-a2d8-ce0b06304eb8" providerId="ADAL" clId="{3CC40D15-D97E-43BD-9ABC-E9E4BF90814E}" dt="2023-03-15T11:53:25.304" v="3422" actId="2696"/>
        <pc:sldMkLst>
          <pc:docMk/>
          <pc:sldMk cId="1874538127" sldId="10543"/>
        </pc:sldMkLst>
        <pc:spChg chg="mod">
          <ac:chgData name="Katherine Connelly" userId="8ee6aedc-37f9-4a74-a2d8-ce0b06304eb8" providerId="ADAL" clId="{3CC40D15-D97E-43BD-9ABC-E9E4BF90814E}" dt="2023-03-09T14:06:22.117" v="483" actId="20577"/>
          <ac:spMkLst>
            <pc:docMk/>
            <pc:sldMk cId="1874538127" sldId="10543"/>
            <ac:spMk id="4" creationId="{F074D5DC-1AC8-41D4-A72D-7B2C48BBB612}"/>
          </ac:spMkLst>
        </pc:spChg>
        <pc:spChg chg="mod">
          <ac:chgData name="Katherine Connelly" userId="8ee6aedc-37f9-4a74-a2d8-ce0b06304eb8" providerId="ADAL" clId="{3CC40D15-D97E-43BD-9ABC-E9E4BF90814E}" dt="2023-03-09T14:27:46.925" v="1260" actId="2711"/>
          <ac:spMkLst>
            <pc:docMk/>
            <pc:sldMk cId="1874538127" sldId="10543"/>
            <ac:spMk id="13" creationId="{DADE44E8-DF7E-6241-9AF1-57F37308B9F1}"/>
          </ac:spMkLst>
        </pc:spChg>
      </pc:sldChg>
      <pc:sldChg chg="addSp modSp add mod">
        <pc:chgData name="Katherine Connelly" userId="8ee6aedc-37f9-4a74-a2d8-ce0b06304eb8" providerId="ADAL" clId="{3CC40D15-D97E-43BD-9ABC-E9E4BF90814E}" dt="2023-03-15T12:00:48.199" v="3932" actId="1076"/>
        <pc:sldMkLst>
          <pc:docMk/>
          <pc:sldMk cId="4138540692" sldId="10544"/>
        </pc:sldMkLst>
        <pc:spChg chg="mod">
          <ac:chgData name="Katherine Connelly" userId="8ee6aedc-37f9-4a74-a2d8-ce0b06304eb8" providerId="ADAL" clId="{3CC40D15-D97E-43BD-9ABC-E9E4BF90814E}" dt="2023-03-15T11:59:31.622" v="3915" actId="20577"/>
          <ac:spMkLst>
            <pc:docMk/>
            <pc:sldMk cId="4138540692" sldId="10544"/>
            <ac:spMk id="4" creationId="{F074D5DC-1AC8-41D4-A72D-7B2C48BBB612}"/>
          </ac:spMkLst>
        </pc:spChg>
        <pc:spChg chg="mod">
          <ac:chgData name="Katherine Connelly" userId="8ee6aedc-37f9-4a74-a2d8-ce0b06304eb8" providerId="ADAL" clId="{3CC40D15-D97E-43BD-9ABC-E9E4BF90814E}" dt="2023-03-15T12:00:44.717" v="3931" actId="6549"/>
          <ac:spMkLst>
            <pc:docMk/>
            <pc:sldMk cId="4138540692" sldId="10544"/>
            <ac:spMk id="13" creationId="{DADE44E8-DF7E-6241-9AF1-57F37308B9F1}"/>
          </ac:spMkLst>
        </pc:spChg>
        <pc:picChg chg="add mod modCrop">
          <ac:chgData name="Katherine Connelly" userId="8ee6aedc-37f9-4a74-a2d8-ce0b06304eb8" providerId="ADAL" clId="{3CC40D15-D97E-43BD-9ABC-E9E4BF90814E}" dt="2023-03-15T12:00:48.199" v="3932" actId="1076"/>
          <ac:picMkLst>
            <pc:docMk/>
            <pc:sldMk cId="4138540692" sldId="10544"/>
            <ac:picMk id="3" creationId="{1B18CD88-F51A-485A-9BB1-BDDADE24190E}"/>
          </ac:picMkLst>
        </pc:picChg>
      </pc:sldChg>
      <pc:sldChg chg="addSp modSp add mod">
        <pc:chgData name="Katherine Connelly" userId="8ee6aedc-37f9-4a74-a2d8-ce0b06304eb8" providerId="ADAL" clId="{3CC40D15-D97E-43BD-9ABC-E9E4BF90814E}" dt="2023-03-15T12:04:21.005" v="4095" actId="1076"/>
        <pc:sldMkLst>
          <pc:docMk/>
          <pc:sldMk cId="1551895939" sldId="10545"/>
        </pc:sldMkLst>
        <pc:spChg chg="mod">
          <ac:chgData name="Katherine Connelly" userId="8ee6aedc-37f9-4a74-a2d8-ce0b06304eb8" providerId="ADAL" clId="{3CC40D15-D97E-43BD-9ABC-E9E4BF90814E}" dt="2023-03-15T12:01:21.946" v="3999" actId="20577"/>
          <ac:spMkLst>
            <pc:docMk/>
            <pc:sldMk cId="1551895939" sldId="10545"/>
            <ac:spMk id="4" creationId="{F074D5DC-1AC8-41D4-A72D-7B2C48BBB612}"/>
          </ac:spMkLst>
        </pc:spChg>
        <pc:spChg chg="mod">
          <ac:chgData name="Katherine Connelly" userId="8ee6aedc-37f9-4a74-a2d8-ce0b06304eb8" providerId="ADAL" clId="{3CC40D15-D97E-43BD-9ABC-E9E4BF90814E}" dt="2023-03-15T12:03:36.213" v="4088" actId="20577"/>
          <ac:spMkLst>
            <pc:docMk/>
            <pc:sldMk cId="1551895939" sldId="10545"/>
            <ac:spMk id="13" creationId="{DADE44E8-DF7E-6241-9AF1-57F37308B9F1}"/>
          </ac:spMkLst>
        </pc:spChg>
        <pc:picChg chg="add mod modCrop">
          <ac:chgData name="Katherine Connelly" userId="8ee6aedc-37f9-4a74-a2d8-ce0b06304eb8" providerId="ADAL" clId="{3CC40D15-D97E-43BD-9ABC-E9E4BF90814E}" dt="2023-03-15T12:04:21.005" v="4095" actId="1076"/>
          <ac:picMkLst>
            <pc:docMk/>
            <pc:sldMk cId="1551895939" sldId="10545"/>
            <ac:picMk id="3" creationId="{589BF264-A980-4791-9EEC-E657EDAA73C8}"/>
          </ac:picMkLst>
        </pc:picChg>
      </pc:sldChg>
      <pc:sldChg chg="modSp add mod">
        <pc:chgData name="Katherine Connelly" userId="8ee6aedc-37f9-4a74-a2d8-ce0b06304eb8" providerId="ADAL" clId="{3CC40D15-D97E-43BD-9ABC-E9E4BF90814E}" dt="2023-03-15T12:07:07.220" v="4174" actId="6549"/>
        <pc:sldMkLst>
          <pc:docMk/>
          <pc:sldMk cId="974396654" sldId="10546"/>
        </pc:sldMkLst>
        <pc:spChg chg="mod">
          <ac:chgData name="Katherine Connelly" userId="8ee6aedc-37f9-4a74-a2d8-ce0b06304eb8" providerId="ADAL" clId="{3CC40D15-D97E-43BD-9ABC-E9E4BF90814E}" dt="2023-03-15T12:04:43.321" v="4133" actId="20577"/>
          <ac:spMkLst>
            <pc:docMk/>
            <pc:sldMk cId="974396654" sldId="10546"/>
            <ac:spMk id="4" creationId="{F074D5DC-1AC8-41D4-A72D-7B2C48BBB612}"/>
          </ac:spMkLst>
        </pc:spChg>
        <pc:spChg chg="mod">
          <ac:chgData name="Katherine Connelly" userId="8ee6aedc-37f9-4a74-a2d8-ce0b06304eb8" providerId="ADAL" clId="{3CC40D15-D97E-43BD-9ABC-E9E4BF90814E}" dt="2023-03-15T12:07:07.220" v="4174" actId="6549"/>
          <ac:spMkLst>
            <pc:docMk/>
            <pc:sldMk cId="974396654" sldId="10546"/>
            <ac:spMk id="13" creationId="{DADE44E8-DF7E-6241-9AF1-57F37308B9F1}"/>
          </ac:spMkLst>
        </pc:spChg>
      </pc:sldChg>
      <pc:sldChg chg="addSp modSp add mod">
        <pc:chgData name="Katherine Connelly" userId="8ee6aedc-37f9-4a74-a2d8-ce0b06304eb8" providerId="ADAL" clId="{3CC40D15-D97E-43BD-9ABC-E9E4BF90814E}" dt="2023-03-15T12:08:31.522" v="4223" actId="1076"/>
        <pc:sldMkLst>
          <pc:docMk/>
          <pc:sldMk cId="3240759467" sldId="10547"/>
        </pc:sldMkLst>
        <pc:spChg chg="mod">
          <ac:chgData name="Katherine Connelly" userId="8ee6aedc-37f9-4a74-a2d8-ce0b06304eb8" providerId="ADAL" clId="{3CC40D15-D97E-43BD-9ABC-E9E4BF90814E}" dt="2023-03-09T14:12:41.707" v="695" actId="20577"/>
          <ac:spMkLst>
            <pc:docMk/>
            <pc:sldMk cId="3240759467" sldId="10547"/>
            <ac:spMk id="4" creationId="{F074D5DC-1AC8-41D4-A72D-7B2C48BBB612}"/>
          </ac:spMkLst>
        </pc:spChg>
        <pc:spChg chg="mod">
          <ac:chgData name="Katherine Connelly" userId="8ee6aedc-37f9-4a74-a2d8-ce0b06304eb8" providerId="ADAL" clId="{3CC40D15-D97E-43BD-9ABC-E9E4BF90814E}" dt="2023-03-15T12:07:35.450" v="4215" actId="20577"/>
          <ac:spMkLst>
            <pc:docMk/>
            <pc:sldMk cId="3240759467" sldId="10547"/>
            <ac:spMk id="13" creationId="{DADE44E8-DF7E-6241-9AF1-57F37308B9F1}"/>
          </ac:spMkLst>
        </pc:spChg>
        <pc:picChg chg="add mod modCrop">
          <ac:chgData name="Katherine Connelly" userId="8ee6aedc-37f9-4a74-a2d8-ce0b06304eb8" providerId="ADAL" clId="{3CC40D15-D97E-43BD-9ABC-E9E4BF90814E}" dt="2023-03-15T12:08:31.522" v="4223" actId="1076"/>
          <ac:picMkLst>
            <pc:docMk/>
            <pc:sldMk cId="3240759467" sldId="10547"/>
            <ac:picMk id="3" creationId="{5AED049A-CB1B-4EAD-B567-ED56BC32705C}"/>
          </ac:picMkLst>
        </pc:picChg>
      </pc:sldChg>
      <pc:sldChg chg="modSp add mod">
        <pc:chgData name="Katherine Connelly" userId="8ee6aedc-37f9-4a74-a2d8-ce0b06304eb8" providerId="ADAL" clId="{3CC40D15-D97E-43BD-9ABC-E9E4BF90814E}" dt="2023-03-15T12:10:56.311" v="4355" actId="12"/>
        <pc:sldMkLst>
          <pc:docMk/>
          <pc:sldMk cId="3999747802" sldId="10548"/>
        </pc:sldMkLst>
        <pc:spChg chg="mod">
          <ac:chgData name="Katherine Connelly" userId="8ee6aedc-37f9-4a74-a2d8-ce0b06304eb8" providerId="ADAL" clId="{3CC40D15-D97E-43BD-9ABC-E9E4BF90814E}" dt="2023-03-15T12:09:12.462" v="4282" actId="20577"/>
          <ac:spMkLst>
            <pc:docMk/>
            <pc:sldMk cId="3999747802" sldId="10548"/>
            <ac:spMk id="4" creationId="{F074D5DC-1AC8-41D4-A72D-7B2C48BBB612}"/>
          </ac:spMkLst>
        </pc:spChg>
        <pc:spChg chg="mod">
          <ac:chgData name="Katherine Connelly" userId="8ee6aedc-37f9-4a74-a2d8-ce0b06304eb8" providerId="ADAL" clId="{3CC40D15-D97E-43BD-9ABC-E9E4BF90814E}" dt="2023-03-15T12:10:56.311" v="4355" actId="12"/>
          <ac:spMkLst>
            <pc:docMk/>
            <pc:sldMk cId="3999747802" sldId="10548"/>
            <ac:spMk id="13" creationId="{DADE44E8-DF7E-6241-9AF1-57F37308B9F1}"/>
          </ac:spMkLst>
        </pc:spChg>
      </pc:sldChg>
      <pc:sldChg chg="modSp add mod">
        <pc:chgData name="Katherine Connelly" userId="8ee6aedc-37f9-4a74-a2d8-ce0b06304eb8" providerId="ADAL" clId="{3CC40D15-D97E-43BD-9ABC-E9E4BF90814E}" dt="2023-03-15T14:53:48.697" v="4522" actId="20577"/>
        <pc:sldMkLst>
          <pc:docMk/>
          <pc:sldMk cId="1580536559" sldId="10549"/>
        </pc:sldMkLst>
        <pc:spChg chg="mod">
          <ac:chgData name="Katherine Connelly" userId="8ee6aedc-37f9-4a74-a2d8-ce0b06304eb8" providerId="ADAL" clId="{3CC40D15-D97E-43BD-9ABC-E9E4BF90814E}" dt="2023-03-15T14:51:36.727" v="4395" actId="20577"/>
          <ac:spMkLst>
            <pc:docMk/>
            <pc:sldMk cId="1580536559" sldId="10549"/>
            <ac:spMk id="4" creationId="{F074D5DC-1AC8-41D4-A72D-7B2C48BBB612}"/>
          </ac:spMkLst>
        </pc:spChg>
        <pc:spChg chg="mod">
          <ac:chgData name="Katherine Connelly" userId="8ee6aedc-37f9-4a74-a2d8-ce0b06304eb8" providerId="ADAL" clId="{3CC40D15-D97E-43BD-9ABC-E9E4BF90814E}" dt="2023-03-15T14:53:48.697" v="4522" actId="20577"/>
          <ac:spMkLst>
            <pc:docMk/>
            <pc:sldMk cId="1580536559" sldId="10549"/>
            <ac:spMk id="13" creationId="{DADE44E8-DF7E-6241-9AF1-57F37308B9F1}"/>
          </ac:spMkLst>
        </pc:spChg>
      </pc:sldChg>
      <pc:sldChg chg="modSp add del mod">
        <pc:chgData name="Katherine Connelly" userId="8ee6aedc-37f9-4a74-a2d8-ce0b06304eb8" providerId="ADAL" clId="{3CC40D15-D97E-43BD-9ABC-E9E4BF90814E}" dt="2023-03-15T14:53:02.913" v="4507" actId="2696"/>
        <pc:sldMkLst>
          <pc:docMk/>
          <pc:sldMk cId="2176301170" sldId="10550"/>
        </pc:sldMkLst>
        <pc:spChg chg="mod">
          <ac:chgData name="Katherine Connelly" userId="8ee6aedc-37f9-4a74-a2d8-ce0b06304eb8" providerId="ADAL" clId="{3CC40D15-D97E-43BD-9ABC-E9E4BF90814E}" dt="2023-03-09T14:14:16.615" v="777" actId="20577"/>
          <ac:spMkLst>
            <pc:docMk/>
            <pc:sldMk cId="2176301170" sldId="10550"/>
            <ac:spMk id="4" creationId="{F074D5DC-1AC8-41D4-A72D-7B2C48BBB612}"/>
          </ac:spMkLst>
        </pc:spChg>
        <pc:spChg chg="mod">
          <ac:chgData name="Katherine Connelly" userId="8ee6aedc-37f9-4a74-a2d8-ce0b06304eb8" providerId="ADAL" clId="{3CC40D15-D97E-43BD-9ABC-E9E4BF90814E}" dt="2023-03-09T14:26:31.767" v="1239" actId="2711"/>
          <ac:spMkLst>
            <pc:docMk/>
            <pc:sldMk cId="2176301170" sldId="10550"/>
            <ac:spMk id="13" creationId="{DADE44E8-DF7E-6241-9AF1-57F37308B9F1}"/>
          </ac:spMkLst>
        </pc:spChg>
      </pc:sldChg>
      <pc:sldChg chg="modSp add del mod">
        <pc:chgData name="Katherine Connelly" userId="8ee6aedc-37f9-4a74-a2d8-ce0b06304eb8" providerId="ADAL" clId="{3CC40D15-D97E-43BD-9ABC-E9E4BF90814E}" dt="2023-03-15T14:54:17.877" v="4527" actId="2696"/>
        <pc:sldMkLst>
          <pc:docMk/>
          <pc:sldMk cId="973859037" sldId="10551"/>
        </pc:sldMkLst>
        <pc:spChg chg="mod">
          <ac:chgData name="Katherine Connelly" userId="8ee6aedc-37f9-4a74-a2d8-ce0b06304eb8" providerId="ADAL" clId="{3CC40D15-D97E-43BD-9ABC-E9E4BF90814E}" dt="2023-03-09T14:26:23.204" v="1236" actId="2711"/>
          <ac:spMkLst>
            <pc:docMk/>
            <pc:sldMk cId="973859037" sldId="10551"/>
            <ac:spMk id="13" creationId="{DADE44E8-DF7E-6241-9AF1-57F37308B9F1}"/>
          </ac:spMkLst>
        </pc:spChg>
      </pc:sldChg>
      <pc:sldChg chg="modSp add del mod">
        <pc:chgData name="Katherine Connelly" userId="8ee6aedc-37f9-4a74-a2d8-ce0b06304eb8" providerId="ADAL" clId="{3CC40D15-D97E-43BD-9ABC-E9E4BF90814E}" dt="2023-03-15T14:58:55.860" v="4725" actId="255"/>
        <pc:sldMkLst>
          <pc:docMk/>
          <pc:sldMk cId="1815019136" sldId="10552"/>
        </pc:sldMkLst>
        <pc:spChg chg="mod">
          <ac:chgData name="Katherine Connelly" userId="8ee6aedc-37f9-4a74-a2d8-ce0b06304eb8" providerId="ADAL" clId="{3CC40D15-D97E-43BD-9ABC-E9E4BF90814E}" dt="2023-03-15T14:54:33.223" v="4546" actId="20577"/>
          <ac:spMkLst>
            <pc:docMk/>
            <pc:sldMk cId="1815019136" sldId="10552"/>
            <ac:spMk id="4" creationId="{F074D5DC-1AC8-41D4-A72D-7B2C48BBB612}"/>
          </ac:spMkLst>
        </pc:spChg>
        <pc:spChg chg="mod">
          <ac:chgData name="Katherine Connelly" userId="8ee6aedc-37f9-4a74-a2d8-ce0b06304eb8" providerId="ADAL" clId="{3CC40D15-D97E-43BD-9ABC-E9E4BF90814E}" dt="2023-03-15T14:58:55.860" v="4725" actId="255"/>
          <ac:spMkLst>
            <pc:docMk/>
            <pc:sldMk cId="1815019136" sldId="10552"/>
            <ac:spMk id="13" creationId="{DADE44E8-DF7E-6241-9AF1-57F37308B9F1}"/>
          </ac:spMkLst>
        </pc:spChg>
      </pc:sldChg>
      <pc:sldChg chg="addSp delSp modSp add mod">
        <pc:chgData name="Katherine Connelly" userId="8ee6aedc-37f9-4a74-a2d8-ce0b06304eb8" providerId="ADAL" clId="{3CC40D15-D97E-43BD-9ABC-E9E4BF90814E}" dt="2023-03-15T15:06:24.567" v="5030" actId="20577"/>
        <pc:sldMkLst>
          <pc:docMk/>
          <pc:sldMk cId="444404977" sldId="10553"/>
        </pc:sldMkLst>
        <pc:spChg chg="mod">
          <ac:chgData name="Katherine Connelly" userId="8ee6aedc-37f9-4a74-a2d8-ce0b06304eb8" providerId="ADAL" clId="{3CC40D15-D97E-43BD-9ABC-E9E4BF90814E}" dt="2023-03-15T14:59:12.608" v="4729" actId="20577"/>
          <ac:spMkLst>
            <pc:docMk/>
            <pc:sldMk cId="444404977" sldId="10553"/>
            <ac:spMk id="4" creationId="{F074D5DC-1AC8-41D4-A72D-7B2C48BBB612}"/>
          </ac:spMkLst>
        </pc:spChg>
        <pc:spChg chg="mod">
          <ac:chgData name="Katherine Connelly" userId="8ee6aedc-37f9-4a74-a2d8-ce0b06304eb8" providerId="ADAL" clId="{3CC40D15-D97E-43BD-9ABC-E9E4BF90814E}" dt="2023-03-15T15:06:24.567" v="5030" actId="20577"/>
          <ac:spMkLst>
            <pc:docMk/>
            <pc:sldMk cId="444404977" sldId="10553"/>
            <ac:spMk id="13" creationId="{DADE44E8-DF7E-6241-9AF1-57F37308B9F1}"/>
          </ac:spMkLst>
        </pc:spChg>
        <pc:graphicFrameChg chg="add del mod">
          <ac:chgData name="Katherine Connelly" userId="8ee6aedc-37f9-4a74-a2d8-ce0b06304eb8" providerId="ADAL" clId="{3CC40D15-D97E-43BD-9ABC-E9E4BF90814E}" dt="2023-03-09T14:17:17.030" v="894"/>
          <ac:graphicFrameMkLst>
            <pc:docMk/>
            <pc:sldMk cId="444404977" sldId="10553"/>
            <ac:graphicFrameMk id="2" creationId="{9BD748E5-A9F4-405D-96D7-BA8F80DC9F1B}"/>
          </ac:graphicFrameMkLst>
        </pc:graphicFrameChg>
      </pc:sldChg>
      <pc:sldChg chg="add del">
        <pc:chgData name="Katherine Connelly" userId="8ee6aedc-37f9-4a74-a2d8-ce0b06304eb8" providerId="ADAL" clId="{3CC40D15-D97E-43BD-9ABC-E9E4BF90814E}" dt="2023-03-09T14:15:29.334" v="798"/>
        <pc:sldMkLst>
          <pc:docMk/>
          <pc:sldMk cId="2749937982" sldId="10553"/>
        </pc:sldMkLst>
      </pc:sldChg>
      <pc:sldChg chg="modSp add del mod">
        <pc:chgData name="Katherine Connelly" userId="8ee6aedc-37f9-4a74-a2d8-ce0b06304eb8" providerId="ADAL" clId="{3CC40D15-D97E-43BD-9ABC-E9E4BF90814E}" dt="2023-03-15T15:05:12.023" v="5001" actId="2696"/>
        <pc:sldMkLst>
          <pc:docMk/>
          <pc:sldMk cId="1110250486" sldId="10554"/>
        </pc:sldMkLst>
        <pc:spChg chg="mod">
          <ac:chgData name="Katherine Connelly" userId="8ee6aedc-37f9-4a74-a2d8-ce0b06304eb8" providerId="ADAL" clId="{3CC40D15-D97E-43BD-9ABC-E9E4BF90814E}" dt="2023-03-09T14:18:26.071" v="963" actId="14100"/>
          <ac:spMkLst>
            <pc:docMk/>
            <pc:sldMk cId="1110250486" sldId="10554"/>
            <ac:spMk id="4" creationId="{F074D5DC-1AC8-41D4-A72D-7B2C48BBB612}"/>
          </ac:spMkLst>
        </pc:spChg>
        <pc:spChg chg="mod">
          <ac:chgData name="Katherine Connelly" userId="8ee6aedc-37f9-4a74-a2d8-ce0b06304eb8" providerId="ADAL" clId="{3CC40D15-D97E-43BD-9ABC-E9E4BF90814E}" dt="2023-03-15T15:05:02.532" v="4998" actId="1076"/>
          <ac:spMkLst>
            <pc:docMk/>
            <pc:sldMk cId="1110250486" sldId="10554"/>
            <ac:spMk id="13" creationId="{DADE44E8-DF7E-6241-9AF1-57F37308B9F1}"/>
          </ac:spMkLst>
        </pc:spChg>
      </pc:sldChg>
      <pc:sldChg chg="add del">
        <pc:chgData name="Katherine Connelly" userId="8ee6aedc-37f9-4a74-a2d8-ce0b06304eb8" providerId="ADAL" clId="{3CC40D15-D97E-43BD-9ABC-E9E4BF90814E}" dt="2023-03-09T14:15:29.130" v="797"/>
        <pc:sldMkLst>
          <pc:docMk/>
          <pc:sldMk cId="3683028036" sldId="10554"/>
        </pc:sldMkLst>
      </pc:sldChg>
      <pc:sldChg chg="modSp add del mod">
        <pc:chgData name="Katherine Connelly" userId="8ee6aedc-37f9-4a74-a2d8-ce0b06304eb8" providerId="ADAL" clId="{3CC40D15-D97E-43BD-9ABC-E9E4BF90814E}" dt="2023-03-15T15:06:06.881" v="5025" actId="2696"/>
        <pc:sldMkLst>
          <pc:docMk/>
          <pc:sldMk cId="741026290" sldId="10555"/>
        </pc:sldMkLst>
        <pc:spChg chg="mod">
          <ac:chgData name="Katherine Connelly" userId="8ee6aedc-37f9-4a74-a2d8-ce0b06304eb8" providerId="ADAL" clId="{3CC40D15-D97E-43BD-9ABC-E9E4BF90814E}" dt="2023-03-09T14:19:17.649" v="1005" actId="14100"/>
          <ac:spMkLst>
            <pc:docMk/>
            <pc:sldMk cId="741026290" sldId="10555"/>
            <ac:spMk id="4" creationId="{F074D5DC-1AC8-41D4-A72D-7B2C48BBB612}"/>
          </ac:spMkLst>
        </pc:spChg>
        <pc:spChg chg="mod">
          <ac:chgData name="Katherine Connelly" userId="8ee6aedc-37f9-4a74-a2d8-ce0b06304eb8" providerId="ADAL" clId="{3CC40D15-D97E-43BD-9ABC-E9E4BF90814E}" dt="2023-03-09T14:25:39.671" v="1224" actId="2711"/>
          <ac:spMkLst>
            <pc:docMk/>
            <pc:sldMk cId="741026290" sldId="10555"/>
            <ac:spMk id="13" creationId="{DADE44E8-DF7E-6241-9AF1-57F37308B9F1}"/>
          </ac:spMkLst>
        </pc:spChg>
      </pc:sldChg>
      <pc:sldChg chg="modSp add mod">
        <pc:chgData name="Katherine Connelly" userId="8ee6aedc-37f9-4a74-a2d8-ce0b06304eb8" providerId="ADAL" clId="{3CC40D15-D97E-43BD-9ABC-E9E4BF90814E}" dt="2023-03-15T15:10:04.175" v="5141" actId="1038"/>
        <pc:sldMkLst>
          <pc:docMk/>
          <pc:sldMk cId="493846255" sldId="10556"/>
        </pc:sldMkLst>
        <pc:spChg chg="mod">
          <ac:chgData name="Katherine Connelly" userId="8ee6aedc-37f9-4a74-a2d8-ce0b06304eb8" providerId="ADAL" clId="{3CC40D15-D97E-43BD-9ABC-E9E4BF90814E}" dt="2023-03-15T15:10:04.175" v="5141" actId="1038"/>
          <ac:spMkLst>
            <pc:docMk/>
            <pc:sldMk cId="493846255" sldId="10556"/>
            <ac:spMk id="4" creationId="{F074D5DC-1AC8-41D4-A72D-7B2C48BBB612}"/>
          </ac:spMkLst>
        </pc:spChg>
        <pc:spChg chg="mod">
          <ac:chgData name="Katherine Connelly" userId="8ee6aedc-37f9-4a74-a2d8-ce0b06304eb8" providerId="ADAL" clId="{3CC40D15-D97E-43BD-9ABC-E9E4BF90814E}" dt="2023-03-15T15:09:13.267" v="5137" actId="20577"/>
          <ac:spMkLst>
            <pc:docMk/>
            <pc:sldMk cId="493846255" sldId="10556"/>
            <ac:spMk id="13" creationId="{DADE44E8-DF7E-6241-9AF1-57F37308B9F1}"/>
          </ac:spMkLst>
        </pc:spChg>
      </pc:sldChg>
      <pc:sldChg chg="modSp add del mod">
        <pc:chgData name="Katherine Connelly" userId="8ee6aedc-37f9-4a74-a2d8-ce0b06304eb8" providerId="ADAL" clId="{3CC40D15-D97E-43BD-9ABC-E9E4BF90814E}" dt="2023-03-15T15:07:39.515" v="5077" actId="2696"/>
        <pc:sldMkLst>
          <pc:docMk/>
          <pc:sldMk cId="677676866" sldId="10557"/>
        </pc:sldMkLst>
        <pc:spChg chg="mod">
          <ac:chgData name="Katherine Connelly" userId="8ee6aedc-37f9-4a74-a2d8-ce0b06304eb8" providerId="ADAL" clId="{3CC40D15-D97E-43BD-9ABC-E9E4BF90814E}" dt="2023-03-09T14:21:44.266" v="1137" actId="20577"/>
          <ac:spMkLst>
            <pc:docMk/>
            <pc:sldMk cId="677676866" sldId="10557"/>
            <ac:spMk id="4" creationId="{F074D5DC-1AC8-41D4-A72D-7B2C48BBB612}"/>
          </ac:spMkLst>
        </pc:spChg>
        <pc:spChg chg="mod">
          <ac:chgData name="Katherine Connelly" userId="8ee6aedc-37f9-4a74-a2d8-ce0b06304eb8" providerId="ADAL" clId="{3CC40D15-D97E-43BD-9ABC-E9E4BF90814E}" dt="2023-03-09T14:25:13.546" v="1218" actId="2711"/>
          <ac:spMkLst>
            <pc:docMk/>
            <pc:sldMk cId="677676866" sldId="10557"/>
            <ac:spMk id="13" creationId="{DADE44E8-DF7E-6241-9AF1-57F37308B9F1}"/>
          </ac:spMkLst>
        </pc:spChg>
      </pc:sldChg>
      <pc:sldChg chg="modSp add del mod">
        <pc:chgData name="Katherine Connelly" userId="8ee6aedc-37f9-4a74-a2d8-ce0b06304eb8" providerId="ADAL" clId="{3CC40D15-D97E-43BD-9ABC-E9E4BF90814E}" dt="2023-03-15T15:07:57.260" v="5084" actId="2696"/>
        <pc:sldMkLst>
          <pc:docMk/>
          <pc:sldMk cId="622710411" sldId="10558"/>
        </pc:sldMkLst>
        <pc:spChg chg="mod">
          <ac:chgData name="Katherine Connelly" userId="8ee6aedc-37f9-4a74-a2d8-ce0b06304eb8" providerId="ADAL" clId="{3CC40D15-D97E-43BD-9ABC-E9E4BF90814E}" dt="2023-03-09T14:22:41.751" v="1211" actId="14100"/>
          <ac:spMkLst>
            <pc:docMk/>
            <pc:sldMk cId="622710411" sldId="10558"/>
            <ac:spMk id="4" creationId="{F074D5DC-1AC8-41D4-A72D-7B2C48BBB612}"/>
          </ac:spMkLst>
        </pc:spChg>
        <pc:spChg chg="mod">
          <ac:chgData name="Katherine Connelly" userId="8ee6aedc-37f9-4a74-a2d8-ce0b06304eb8" providerId="ADAL" clId="{3CC40D15-D97E-43BD-9ABC-E9E4BF90814E}" dt="2023-03-09T14:25:00.009" v="1215" actId="207"/>
          <ac:spMkLst>
            <pc:docMk/>
            <pc:sldMk cId="622710411" sldId="10558"/>
            <ac:spMk id="13" creationId="{DADE44E8-DF7E-6241-9AF1-57F37308B9F1}"/>
          </ac:spMkLst>
        </pc:spChg>
      </pc:sldChg>
    </pc:docChg>
  </pc:docChgLst>
  <pc:docChgLst>
    <pc:chgData name="Katherine Connelly" userId="8ee6aedc-37f9-4a74-a2d8-ce0b06304eb8" providerId="ADAL" clId="{87AB8207-A4C5-4BEB-9B68-490579D5111E}"/>
    <pc:docChg chg="custSel modSld">
      <pc:chgData name="Katherine Connelly" userId="8ee6aedc-37f9-4a74-a2d8-ce0b06304eb8" providerId="ADAL" clId="{87AB8207-A4C5-4BEB-9B68-490579D5111E}" dt="2023-05-23T13:34:44.483" v="242" actId="20577"/>
      <pc:docMkLst>
        <pc:docMk/>
      </pc:docMkLst>
      <pc:sldChg chg="modSp mod modNotesTx">
        <pc:chgData name="Katherine Connelly" userId="8ee6aedc-37f9-4a74-a2d8-ce0b06304eb8" providerId="ADAL" clId="{87AB8207-A4C5-4BEB-9B68-490579D5111E}" dt="2023-05-23T13:34:44.483" v="242" actId="20577"/>
        <pc:sldMkLst>
          <pc:docMk/>
          <pc:sldMk cId="546656930" sldId="10539"/>
        </pc:sldMkLst>
        <pc:spChg chg="mod">
          <ac:chgData name="Katherine Connelly" userId="8ee6aedc-37f9-4a74-a2d8-ce0b06304eb8" providerId="ADAL" clId="{87AB8207-A4C5-4BEB-9B68-490579D5111E}" dt="2023-05-23T13:33:29.221" v="161" actId="14100"/>
          <ac:spMkLst>
            <pc:docMk/>
            <pc:sldMk cId="546656930" sldId="10539"/>
            <ac:spMk id="13" creationId="{DADE44E8-DF7E-6241-9AF1-57F37308B9F1}"/>
          </ac:spMkLst>
        </pc:spChg>
        <pc:picChg chg="mod">
          <ac:chgData name="Katherine Connelly" userId="8ee6aedc-37f9-4a74-a2d8-ce0b06304eb8" providerId="ADAL" clId="{87AB8207-A4C5-4BEB-9B68-490579D5111E}" dt="2023-05-23T13:33:20.708" v="159" actId="1076"/>
          <ac:picMkLst>
            <pc:docMk/>
            <pc:sldMk cId="546656930" sldId="10539"/>
            <ac:picMk id="7" creationId="{3C4E0489-F8E7-3DB1-47D5-BAC1F7A3679E}"/>
          </ac:picMkLst>
        </pc:picChg>
        <pc:picChg chg="mod">
          <ac:chgData name="Katherine Connelly" userId="8ee6aedc-37f9-4a74-a2d8-ce0b06304eb8" providerId="ADAL" clId="{87AB8207-A4C5-4BEB-9B68-490579D5111E}" dt="2023-05-23T13:33:12.391" v="156" actId="1076"/>
          <ac:picMkLst>
            <pc:docMk/>
            <pc:sldMk cId="546656930" sldId="10539"/>
            <ac:picMk id="9" creationId="{79253902-9D14-40D0-0D67-91FCC472C961}"/>
          </ac:picMkLst>
        </pc:picChg>
      </pc:sldChg>
      <pc:sldChg chg="modSp mod">
        <pc:chgData name="Katherine Connelly" userId="8ee6aedc-37f9-4a74-a2d8-ce0b06304eb8" providerId="ADAL" clId="{87AB8207-A4C5-4BEB-9B68-490579D5111E}" dt="2023-05-23T13:32:23.071" v="154" actId="6549"/>
        <pc:sldMkLst>
          <pc:docMk/>
          <pc:sldMk cId="1815019136" sldId="10552"/>
        </pc:sldMkLst>
        <pc:spChg chg="mod">
          <ac:chgData name="Katherine Connelly" userId="8ee6aedc-37f9-4a74-a2d8-ce0b06304eb8" providerId="ADAL" clId="{87AB8207-A4C5-4BEB-9B68-490579D5111E}" dt="2023-05-23T13:32:23.071" v="154" actId="6549"/>
          <ac:spMkLst>
            <pc:docMk/>
            <pc:sldMk cId="1815019136" sldId="10552"/>
            <ac:spMk id="13" creationId="{DADE44E8-DF7E-6241-9AF1-57F37308B9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EA046F4-AD8F-400A-85BD-CCB85B703EFC}" type="datetimeFigureOut">
              <a:rPr lang="en-GB" smtClean="0"/>
              <a:t>01/06/2023</a:t>
            </a:fld>
            <a:endParaRPr lang="en-GB"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DE95934-14FA-4F9A-B8F1-CC43A3C41BA6}" type="slidenum">
              <a:rPr lang="en-GB" smtClean="0"/>
              <a:t>‹#›</a:t>
            </a:fld>
            <a:endParaRPr lang="en-GB" dirty="0"/>
          </a:p>
        </p:txBody>
      </p:sp>
    </p:spTree>
    <p:extLst>
      <p:ext uri="{BB962C8B-B14F-4D97-AF65-F5344CB8AC3E}">
        <p14:creationId xmlns:p14="http://schemas.microsoft.com/office/powerpoint/2010/main" val="17515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900" dirty="0">
                <a:effectLst/>
                <a:latin typeface="Arial" panose="020B0604020202020204" pitchFamily="34" charset="0"/>
                <a:ea typeface="Arial" panose="020B0604020202020204" pitchFamily="34" charset="0"/>
                <a:cs typeface="Times New Roman" panose="02020603050405020304" pitchFamily="18" charset="0"/>
              </a:rPr>
              <a:t>This briefing will walk you through the 019 Standard, touching base on its principles, the main format changes since the previous Issue, and the new features. Keep in mind, the principles of the Standard have not changed.</a:t>
            </a:r>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a:t>
            </a:fld>
            <a:endParaRPr lang="en-GB" dirty="0"/>
          </a:p>
        </p:txBody>
      </p:sp>
    </p:spTree>
    <p:extLst>
      <p:ext uri="{BB962C8B-B14F-4D97-AF65-F5344CB8AC3E}">
        <p14:creationId xmlns:p14="http://schemas.microsoft.com/office/powerpoint/2010/main" val="8274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new to give an early indication in the standard what makes up a SWP and what the three roles are required to do during the planning stages</a:t>
            </a:r>
          </a:p>
          <a:p>
            <a:r>
              <a:rPr lang="en-GB" dirty="0"/>
              <a:t>This is where runaway risk now sites within the main standard, under </a:t>
            </a:r>
            <a:r>
              <a:rPr lang="en-GB"/>
              <a:t>Site risk</a:t>
            </a:r>
            <a:endParaRPr lang="en-GB" dirty="0"/>
          </a:p>
          <a:p>
            <a:endParaRPr lang="en-GB" dirty="0"/>
          </a:p>
          <a:p>
            <a:r>
              <a:rPr lang="en-GB" dirty="0"/>
              <a:t>Appendix A is still included at the end of the standard as another reminder</a:t>
            </a:r>
          </a:p>
        </p:txBody>
      </p:sp>
      <p:sp>
        <p:nvSpPr>
          <p:cNvPr id="4" name="Slide Number Placeholder 3"/>
          <p:cNvSpPr>
            <a:spLocks noGrp="1"/>
          </p:cNvSpPr>
          <p:nvPr>
            <p:ph type="sldNum" sz="quarter" idx="5"/>
          </p:nvPr>
        </p:nvSpPr>
        <p:spPr/>
        <p:txBody>
          <a:bodyPr/>
          <a:lstStyle/>
          <a:p>
            <a:fld id="{7DE95934-14FA-4F9A-B8F1-CC43A3C41BA6}" type="slidenum">
              <a:rPr lang="en-GB" smtClean="0"/>
              <a:t>13</a:t>
            </a:fld>
            <a:endParaRPr lang="en-GB" dirty="0"/>
          </a:p>
        </p:txBody>
      </p:sp>
    </p:spTree>
    <p:extLst>
      <p:ext uri="{BB962C8B-B14F-4D97-AF65-F5344CB8AC3E}">
        <p14:creationId xmlns:p14="http://schemas.microsoft.com/office/powerpoint/2010/main" val="347954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Planner shall determine the SSoW by starting at the top of the hierarchy of controls for operational risk and move down the hierarchy to find the safest suitable option for the work to be done.</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Issue 11 vs Issue 12</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list of systems is the same as per Issue 11, but the column of </a:t>
            </a:r>
            <a:r>
              <a:rPr lang="en-GB" sz="1800" i="1" kern="900" dirty="0">
                <a:effectLst/>
                <a:latin typeface="Arial" panose="020B0604020202020204" pitchFamily="34" charset="0"/>
                <a:ea typeface="Arial" panose="020B0604020202020204" pitchFamily="34" charset="0"/>
                <a:cs typeface="Times New Roman" panose="02020603050405020304" pitchFamily="18" charset="0"/>
              </a:rPr>
              <a:t>possible considerations for not applying this SSoW</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has been removed, as well as the column of </a:t>
            </a:r>
            <a:r>
              <a:rPr lang="en-GB" sz="1800" i="1" kern="900" dirty="0">
                <a:effectLst/>
                <a:latin typeface="Arial" panose="020B0604020202020204" pitchFamily="34" charset="0"/>
                <a:ea typeface="Arial" panose="020B0604020202020204" pitchFamily="34" charset="0"/>
                <a:cs typeface="Times New Roman" panose="02020603050405020304" pitchFamily="18" charset="0"/>
              </a:rPr>
              <a:t>Examples of safe systems (not an exhaustive list)</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text has been simplified and duplicate descriptions and any references to obsolete definitions have been removed.</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14</a:t>
            </a:fld>
            <a:endParaRPr lang="en-GB" dirty="0"/>
          </a:p>
        </p:txBody>
      </p:sp>
    </p:spTree>
    <p:extLst>
      <p:ext uri="{BB962C8B-B14F-4D97-AF65-F5344CB8AC3E}">
        <p14:creationId xmlns:p14="http://schemas.microsoft.com/office/powerpoint/2010/main" val="367575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Issue 11 vs Issue 12</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Hierarchy of protection and warnings systems was already present in Issue 11, and no change has been made to this table. Nevertheless, it is interesting to see the main aspects and purpose of this hierarchy.</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15</a:t>
            </a:fld>
            <a:endParaRPr lang="en-GB" dirty="0"/>
          </a:p>
        </p:txBody>
      </p:sp>
    </p:spTree>
    <p:extLst>
      <p:ext uri="{BB962C8B-B14F-4D97-AF65-F5344CB8AC3E}">
        <p14:creationId xmlns:p14="http://schemas.microsoft.com/office/powerpoint/2010/main" val="429301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Shift in advance was a cause of much debate during the early engagement, working groups and the latter engagement. </a:t>
            </a:r>
          </a:p>
          <a:p>
            <a:endParaRPr lang="en-GB" dirty="0"/>
          </a:p>
          <a:p>
            <a:r>
              <a:rPr lang="en-GB" dirty="0"/>
              <a:t>As we were not changing the principles of the standard this has remained the same apart from a simplification of the language.  A simplified definition has now been added in the definitions table, appendix C.</a:t>
            </a:r>
          </a:p>
        </p:txBody>
      </p:sp>
      <p:sp>
        <p:nvSpPr>
          <p:cNvPr id="4" name="Slide Number Placeholder 3"/>
          <p:cNvSpPr>
            <a:spLocks noGrp="1"/>
          </p:cNvSpPr>
          <p:nvPr>
            <p:ph type="sldNum" sz="quarter" idx="5"/>
          </p:nvPr>
        </p:nvSpPr>
        <p:spPr/>
        <p:txBody>
          <a:bodyPr/>
          <a:lstStyle/>
          <a:p>
            <a:fld id="{7DE95934-14FA-4F9A-B8F1-CC43A3C41BA6}" type="slidenum">
              <a:rPr lang="en-GB" smtClean="0"/>
              <a:t>16</a:t>
            </a:fld>
            <a:endParaRPr lang="en-GB" dirty="0"/>
          </a:p>
        </p:txBody>
      </p:sp>
    </p:spTree>
    <p:extLst>
      <p:ext uri="{BB962C8B-B14F-4D97-AF65-F5344CB8AC3E}">
        <p14:creationId xmlns:p14="http://schemas.microsoft.com/office/powerpoint/2010/main" val="159167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has not changed apart from a simplification of the language</a:t>
            </a:r>
          </a:p>
        </p:txBody>
      </p:sp>
      <p:sp>
        <p:nvSpPr>
          <p:cNvPr id="4" name="Slide Number Placeholder 3"/>
          <p:cNvSpPr>
            <a:spLocks noGrp="1"/>
          </p:cNvSpPr>
          <p:nvPr>
            <p:ph type="sldNum" sz="quarter" idx="5"/>
          </p:nvPr>
        </p:nvSpPr>
        <p:spPr/>
        <p:txBody>
          <a:bodyPr/>
          <a:lstStyle/>
          <a:p>
            <a:fld id="{7DE95934-14FA-4F9A-B8F1-CC43A3C41BA6}" type="slidenum">
              <a:rPr lang="en-GB" smtClean="0"/>
              <a:t>17</a:t>
            </a:fld>
            <a:endParaRPr lang="en-GB" dirty="0"/>
          </a:p>
        </p:txBody>
      </p:sp>
    </p:spTree>
    <p:extLst>
      <p:ext uri="{BB962C8B-B14F-4D97-AF65-F5344CB8AC3E}">
        <p14:creationId xmlns:p14="http://schemas.microsoft.com/office/powerpoint/2010/main" val="168055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not changed apart from a simplification of the language </a:t>
            </a:r>
          </a:p>
        </p:txBody>
      </p:sp>
      <p:sp>
        <p:nvSpPr>
          <p:cNvPr id="4" name="Slide Number Placeholder 3"/>
          <p:cNvSpPr>
            <a:spLocks noGrp="1"/>
          </p:cNvSpPr>
          <p:nvPr>
            <p:ph type="sldNum" sz="quarter" idx="5"/>
          </p:nvPr>
        </p:nvSpPr>
        <p:spPr/>
        <p:txBody>
          <a:bodyPr/>
          <a:lstStyle/>
          <a:p>
            <a:fld id="{7DE95934-14FA-4F9A-B8F1-CC43A3C41BA6}" type="slidenum">
              <a:rPr lang="en-GB" smtClean="0"/>
              <a:t>18</a:t>
            </a:fld>
            <a:endParaRPr lang="en-GB" dirty="0"/>
          </a:p>
        </p:txBody>
      </p:sp>
    </p:spTree>
    <p:extLst>
      <p:ext uri="{BB962C8B-B14F-4D97-AF65-F5344CB8AC3E}">
        <p14:creationId xmlns:p14="http://schemas.microsoft.com/office/powerpoint/2010/main" val="159370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Delegation of duties can be a critical aspect. If you are not sure when the person in charge can delegate their duties, this section will clarify this. </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19</a:t>
            </a:fld>
            <a:endParaRPr lang="en-GB" dirty="0"/>
          </a:p>
        </p:txBody>
      </p:sp>
    </p:spTree>
    <p:extLst>
      <p:ext uri="{BB962C8B-B14F-4D97-AF65-F5344CB8AC3E}">
        <p14:creationId xmlns:p14="http://schemas.microsoft.com/office/powerpoint/2010/main" val="371630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new to give the planner a clear explanation of a good SWP</a:t>
            </a:r>
          </a:p>
        </p:txBody>
      </p:sp>
      <p:sp>
        <p:nvSpPr>
          <p:cNvPr id="4" name="Slide Number Placeholder 3"/>
          <p:cNvSpPr>
            <a:spLocks noGrp="1"/>
          </p:cNvSpPr>
          <p:nvPr>
            <p:ph type="sldNum" sz="quarter" idx="5"/>
          </p:nvPr>
        </p:nvSpPr>
        <p:spPr/>
        <p:txBody>
          <a:bodyPr/>
          <a:lstStyle/>
          <a:p>
            <a:fld id="{7DE95934-14FA-4F9A-B8F1-CC43A3C41BA6}" type="slidenum">
              <a:rPr lang="en-GB" smtClean="0"/>
              <a:t>20</a:t>
            </a:fld>
            <a:endParaRPr lang="en-GB" dirty="0"/>
          </a:p>
        </p:txBody>
      </p:sp>
    </p:spTree>
    <p:extLst>
      <p:ext uri="{BB962C8B-B14F-4D97-AF65-F5344CB8AC3E}">
        <p14:creationId xmlns:p14="http://schemas.microsoft.com/office/powerpoint/2010/main" val="402255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900"/>
              </a:spcAf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Due to an unforeseen absence of the named person in charge, a new person in charge can be appointed by the RM</a:t>
            </a:r>
          </a:p>
          <a:p>
            <a:pPr>
              <a:spcBef>
                <a:spcPts val="600"/>
              </a:spcBef>
              <a:spcAft>
                <a:spcPts val="900"/>
              </a:spcAf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newly appointed person in charge needs to carry out the following checks:</a:t>
            </a:r>
          </a:p>
          <a:p>
            <a:pPr>
              <a:spcBef>
                <a:spcPts val="600"/>
              </a:spcBef>
              <a:spcAft>
                <a:spcPts val="900"/>
              </a:spcAf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Only accept a SWP that has been authorised by the RM; </a:t>
            </a:r>
          </a:p>
          <a:p>
            <a:pPr marL="342900" lvl="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be given time to read and understand the complexity of the work and verify the SWP; </a:t>
            </a:r>
          </a:p>
          <a:p>
            <a:pPr marL="342900" lvl="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have the same level of knowledge/competence/experience as the person in charge in the following: </a:t>
            </a:r>
          </a:p>
          <a:p>
            <a:pPr marL="800100" lvl="1"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Task risks </a:t>
            </a:r>
          </a:p>
          <a:p>
            <a:pPr marL="800100" lvl="1"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Operational risks </a:t>
            </a:r>
          </a:p>
          <a:p>
            <a:pPr marL="800100" lvl="1"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Site risks </a:t>
            </a:r>
          </a:p>
          <a:p>
            <a:pPr marL="342900" lvl="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provide feedback to the RM prior to implementation of the SWP; </a:t>
            </a:r>
          </a:p>
          <a:p>
            <a:pPr marL="342900" lvl="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receive an authority number from the RM and record it in the SWP for the change of person in charge; or </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if this cannot be achieved the works shall be cancelled.</a:t>
            </a:r>
            <a:endParaRPr lang="en-GB" sz="2400" dirty="0">
              <a:solidFill>
                <a:schemeClr val="tx2"/>
              </a:solidFill>
              <a:effectLst/>
              <a:latin typeface="Network Rail Sans" panose="02000000040000020004" pitchFamily="2"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21</a:t>
            </a:fld>
            <a:endParaRPr lang="en-GB" dirty="0"/>
          </a:p>
        </p:txBody>
      </p:sp>
    </p:spTree>
    <p:extLst>
      <p:ext uri="{BB962C8B-B14F-4D97-AF65-F5344CB8AC3E}">
        <p14:creationId xmlns:p14="http://schemas.microsoft.com/office/powerpoint/2010/main" val="416822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person in charge will initiate this </a:t>
            </a:r>
            <a:endPar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There may be exceptional times when the planned SSoW may not be suitable and may need to be changed.  Acceptable reasons for a change in SSoW include: </a:t>
            </a:r>
          </a:p>
          <a:p>
            <a:pPr marL="342900" lvl="0" indent="-342900">
              <a:spcBef>
                <a:spcPts val="600"/>
              </a:spcBef>
              <a:buFont typeface="Arial" panose="020B0604020202020204" pitchFamily="34" charset="0"/>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Operational equipment failure</a:t>
            </a:r>
          </a:p>
          <a:p>
            <a:pPr marL="342900" lvl="0" indent="-342900">
              <a:spcBef>
                <a:spcPts val="600"/>
              </a:spcBef>
              <a:buFont typeface="Arial" panose="020B0604020202020204" pitchFamily="34" charset="0"/>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Diversionary route as a result of another possession or accident elsewhere on the network</a:t>
            </a:r>
          </a:p>
          <a:p>
            <a:pPr marL="342900" indent="-342900">
              <a:spcBef>
                <a:spcPts val="600"/>
              </a:spcBef>
              <a:buFont typeface="Arial" panose="020B0604020202020204" pitchFamily="34" charset="0"/>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Unexpected operational traffic or engineering train movements</a:t>
            </a:r>
            <a:endParaRPr lang="en-GB" sz="1200" kern="900" dirty="0">
              <a:solidFill>
                <a:schemeClr val="tx2"/>
              </a:solidFill>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Where the person in charge makes a request to move down the hierarchy of control for operational risks:</a:t>
            </a:r>
          </a:p>
          <a:p>
            <a:pPr>
              <a:spcBef>
                <a:spcPts val="600"/>
              </a:spcBef>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marL="342900" lvl="0" indent="-342900">
              <a:spcBef>
                <a:spcPts val="600"/>
              </a:spcBef>
              <a:buFont typeface="Symbol" panose="05050102010706020507" pitchFamily="18" charset="2"/>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only move down the hierarchy if the chosen hierarchy option is the safest available and a suitable option;  </a:t>
            </a:r>
          </a:p>
          <a:p>
            <a:pPr marL="342900" lvl="0" indent="-342900">
              <a:spcBef>
                <a:spcPts val="600"/>
              </a:spcBef>
              <a:buFont typeface="Symbol" panose="05050102010706020507" pitchFamily="18" charset="2"/>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shall authorise the change; and  </a:t>
            </a:r>
          </a:p>
          <a:p>
            <a:pPr marL="342900" lvl="0" indent="-342900">
              <a:spcBef>
                <a:spcPts val="600"/>
              </a:spcBef>
              <a:buFont typeface="Symbol" panose="05050102010706020507" pitchFamily="18" charset="2"/>
              <a:buChar char=""/>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issue an authority number.</a:t>
            </a:r>
          </a:p>
          <a:p>
            <a:pPr>
              <a:spcBef>
                <a:spcPts val="600"/>
              </a:spcBef>
            </a:pPr>
            <a:r>
              <a:rPr lang="en-GB" sz="12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a:spcBef>
                <a:spcPts val="600"/>
              </a:spcBef>
            </a:pPr>
            <a:r>
              <a:rPr lang="en-GB" sz="1200" kern="900" dirty="0">
                <a:solidFill>
                  <a:schemeClr val="tx2"/>
                </a:solidFill>
                <a:effectLst/>
                <a:latin typeface="Network Rail Sans" panose="02000000040000020004" pitchFamily="2" charset="0"/>
                <a:ea typeface="Arial" panose="020B0604020202020204" pitchFamily="34" charset="0"/>
              </a:rPr>
              <a:t>If the SSoW hierarchy cannot be agreed, then works shall be cancelled by the person in charge  </a:t>
            </a:r>
            <a:endParaRPr lang="en-GB" sz="1200" dirty="0">
              <a:solidFill>
                <a:schemeClr val="tx2"/>
              </a:solidFill>
              <a:effectLst/>
              <a:latin typeface="Network Rail Sans" panose="02000000040000020004" pitchFamily="2"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22</a:t>
            </a:fld>
            <a:endParaRPr lang="en-GB" dirty="0"/>
          </a:p>
        </p:txBody>
      </p:sp>
    </p:spTree>
    <p:extLst>
      <p:ext uri="{BB962C8B-B14F-4D97-AF65-F5344CB8AC3E}">
        <p14:creationId xmlns:p14="http://schemas.microsoft.com/office/powerpoint/2010/main" val="237272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class investigation, </a:t>
            </a:r>
            <a:r>
              <a:rPr lang="en-GB" b="0" i="0" dirty="0">
                <a:solidFill>
                  <a:srgbClr val="0B0C0C"/>
                </a:solidFill>
                <a:effectLst/>
                <a:latin typeface="GDS Transport"/>
              </a:rPr>
              <a:t>The report describes the RAIB’s investigation into the safety of track workers working outside possessions of the line (i.e. those cases in which the normal running of trains has not been blocked to allow engineering work to be carried out). </a:t>
            </a:r>
          </a:p>
          <a:p>
            <a:endParaRPr lang="en-GB" b="0" i="0" dirty="0">
              <a:solidFill>
                <a:srgbClr val="0B0C0C"/>
              </a:solidFill>
              <a:effectLst/>
              <a:latin typeface="GDS Transport"/>
            </a:endParaRPr>
          </a:p>
          <a:p>
            <a:r>
              <a:rPr lang="en-GB" b="0" i="0" dirty="0">
                <a:solidFill>
                  <a:srgbClr val="0B0C0C"/>
                </a:solidFill>
                <a:effectLst/>
                <a:latin typeface="GDS Transport"/>
              </a:rPr>
              <a:t>Three examples are:</a:t>
            </a:r>
          </a:p>
          <a:p>
            <a:r>
              <a:rPr lang="en-GB" dirty="0"/>
              <a:t>improvements in procedures and/or training for those in leadership roles to be able to adapt to changes in circumstances; </a:t>
            </a:r>
          </a:p>
          <a:p>
            <a:r>
              <a:rPr lang="en-GB" dirty="0"/>
              <a:t>improvements to the training of track workers in non-technical skills; </a:t>
            </a:r>
          </a:p>
          <a:p>
            <a:r>
              <a:rPr lang="en-GB" dirty="0"/>
              <a:t>changes in the competence requirements for people who lead track work in higher- risk situations</a:t>
            </a:r>
          </a:p>
        </p:txBody>
      </p:sp>
      <p:sp>
        <p:nvSpPr>
          <p:cNvPr id="4" name="Slide Number Placeholder 3"/>
          <p:cNvSpPr>
            <a:spLocks noGrp="1"/>
          </p:cNvSpPr>
          <p:nvPr>
            <p:ph type="sldNum" sz="quarter" idx="5"/>
          </p:nvPr>
        </p:nvSpPr>
        <p:spPr/>
        <p:txBody>
          <a:bodyPr/>
          <a:lstStyle/>
          <a:p>
            <a:fld id="{7DE95934-14FA-4F9A-B8F1-CC43A3C41BA6}" type="slidenum">
              <a:rPr lang="en-GB" smtClean="0"/>
              <a:t>3</a:t>
            </a:fld>
            <a:endParaRPr lang="en-GB" dirty="0"/>
          </a:p>
        </p:txBody>
      </p:sp>
    </p:spTree>
    <p:extLst>
      <p:ext uri="{BB962C8B-B14F-4D97-AF65-F5344CB8AC3E}">
        <p14:creationId xmlns:p14="http://schemas.microsoft.com/office/powerpoint/2010/main" val="65877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slight change to include line clear arrangements following the completion of work.</a:t>
            </a:r>
          </a:p>
          <a:p>
            <a:endParaRPr lang="en-GB" dirty="0"/>
          </a:p>
          <a:p>
            <a:r>
              <a:rPr lang="en-GB" dirty="0"/>
              <a:t>The Challow recommendation, where a train collided with a trolley left on the line, that is why it is now specifically referenced </a:t>
            </a:r>
          </a:p>
        </p:txBody>
      </p:sp>
      <p:sp>
        <p:nvSpPr>
          <p:cNvPr id="4" name="Slide Number Placeholder 3"/>
          <p:cNvSpPr>
            <a:spLocks noGrp="1"/>
          </p:cNvSpPr>
          <p:nvPr>
            <p:ph type="sldNum" sz="quarter" idx="5"/>
          </p:nvPr>
        </p:nvSpPr>
        <p:spPr/>
        <p:txBody>
          <a:bodyPr/>
          <a:lstStyle/>
          <a:p>
            <a:fld id="{7DE95934-14FA-4F9A-B8F1-CC43A3C41BA6}" type="slidenum">
              <a:rPr lang="en-GB" smtClean="0"/>
              <a:t>23</a:t>
            </a:fld>
            <a:endParaRPr lang="en-GB" dirty="0"/>
          </a:p>
        </p:txBody>
      </p:sp>
    </p:spTree>
    <p:extLst>
      <p:ext uri="{BB962C8B-B14F-4D97-AF65-F5344CB8AC3E}">
        <p14:creationId xmlns:p14="http://schemas.microsoft.com/office/powerpoint/2010/main" val="2150634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24</a:t>
            </a:fld>
            <a:endParaRPr lang="en-GB" dirty="0"/>
          </a:p>
        </p:txBody>
      </p:sp>
    </p:spTree>
    <p:extLst>
      <p:ext uri="{BB962C8B-B14F-4D97-AF65-F5344CB8AC3E}">
        <p14:creationId xmlns:p14="http://schemas.microsoft.com/office/powerpoint/2010/main" val="293185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Appendix A remains the same as before apart from a few more examples in the right hand column</a:t>
            </a:r>
          </a:p>
          <a:p>
            <a:endParaRPr lang="en-GB" dirty="0"/>
          </a:p>
          <a:p>
            <a:r>
              <a:rPr lang="en-GB" dirty="0"/>
              <a:t>Appendix B is new, previously content on this was in the main standard, the language has been simplified, more detail on what is required and by who has been included</a:t>
            </a:r>
          </a:p>
          <a:p>
            <a:endParaRPr lang="en-GB" dirty="0"/>
          </a:p>
          <a:p>
            <a:r>
              <a:rPr lang="en-GB" dirty="0"/>
              <a:t>Appendix C, moving the definitions to the back of the standard came from stakeholder feedback during the engagement sessions, users of the standard wanted to get into what was required to plan earlier in the standard, the content has been enhanced</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25</a:t>
            </a:fld>
            <a:endParaRPr lang="en-GB" dirty="0"/>
          </a:p>
        </p:txBody>
      </p:sp>
    </p:spTree>
    <p:extLst>
      <p:ext uri="{BB962C8B-B14F-4D97-AF65-F5344CB8AC3E}">
        <p14:creationId xmlns:p14="http://schemas.microsoft.com/office/powerpoint/2010/main" val="358765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tabLst>
                <a:tab pos="180340" algn="l"/>
              </a:tabLs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Module 5 is withdrawn </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It has been agreed that the Runaway Risk module will be taken out of the 019 standard for Issue 12. Runaway Risk was added as a module in 019 for Issue 10 as it was felt at the time it was the best place as no agreement could be reached as the most logical place for it. </a:t>
            </a: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Standard owner, Corporate Workforce Safety are producing industry guidance on the minimum requirements to manage runaway risk. This guidance will be supplemented by a risk assessment</a:t>
            </a:r>
          </a:p>
          <a:p>
            <a:endParaRPr lang="en-GB" sz="1800" kern="9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content in the modules has been simplified to only include the difference from the main standard and sign posts have been added to the main standard and other relevant standards as required </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26</a:t>
            </a:fld>
            <a:endParaRPr lang="en-GB" dirty="0"/>
          </a:p>
        </p:txBody>
      </p:sp>
    </p:spTree>
    <p:extLst>
      <p:ext uri="{BB962C8B-B14F-4D97-AF65-F5344CB8AC3E}">
        <p14:creationId xmlns:p14="http://schemas.microsoft.com/office/powerpoint/2010/main" val="3307252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has been renamed to reflect that this module can be used for more than just incident response and used by signalling technicians when responding</a:t>
            </a:r>
          </a:p>
          <a:p>
            <a:endParaRPr lang="en-GB" dirty="0"/>
          </a:p>
          <a:p>
            <a:r>
              <a:rPr lang="en-GB" dirty="0"/>
              <a:t>As a reminder if the content is in the main standard the content is no longer included in this module or the others </a:t>
            </a:r>
          </a:p>
        </p:txBody>
      </p:sp>
      <p:sp>
        <p:nvSpPr>
          <p:cNvPr id="4" name="Slide Number Placeholder 3"/>
          <p:cNvSpPr>
            <a:spLocks noGrp="1"/>
          </p:cNvSpPr>
          <p:nvPr>
            <p:ph type="sldNum" sz="quarter" idx="5"/>
          </p:nvPr>
        </p:nvSpPr>
        <p:spPr/>
        <p:txBody>
          <a:bodyPr/>
          <a:lstStyle/>
          <a:p>
            <a:fld id="{7DE95934-14FA-4F9A-B8F1-CC43A3C41BA6}" type="slidenum">
              <a:rPr lang="en-GB" smtClean="0"/>
              <a:t>27</a:t>
            </a:fld>
            <a:endParaRPr lang="en-GB" dirty="0"/>
          </a:p>
        </p:txBody>
      </p:sp>
    </p:spTree>
    <p:extLst>
      <p:ext uri="{BB962C8B-B14F-4D97-AF65-F5344CB8AC3E}">
        <p14:creationId xmlns:p14="http://schemas.microsoft.com/office/powerpoint/2010/main" val="221442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has simplified, new content has been added though through consultation with the working group and via engagement feedback  </a:t>
            </a:r>
          </a:p>
        </p:txBody>
      </p:sp>
      <p:sp>
        <p:nvSpPr>
          <p:cNvPr id="4" name="Slide Number Placeholder 3"/>
          <p:cNvSpPr>
            <a:spLocks noGrp="1"/>
          </p:cNvSpPr>
          <p:nvPr>
            <p:ph type="sldNum" sz="quarter" idx="5"/>
          </p:nvPr>
        </p:nvSpPr>
        <p:spPr/>
        <p:txBody>
          <a:bodyPr/>
          <a:lstStyle/>
          <a:p>
            <a:fld id="{7DE95934-14FA-4F9A-B8F1-CC43A3C41BA6}" type="slidenum">
              <a:rPr lang="en-GB" smtClean="0"/>
              <a:t>28</a:t>
            </a:fld>
            <a:endParaRPr lang="en-GB" dirty="0"/>
          </a:p>
        </p:txBody>
      </p:sp>
    </p:spTree>
    <p:extLst>
      <p:ext uri="{BB962C8B-B14F-4D97-AF65-F5344CB8AC3E}">
        <p14:creationId xmlns:p14="http://schemas.microsoft.com/office/powerpoint/2010/main" val="2340377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has changed to now include warning systems, this was a request from the working group and other engagement sessions</a:t>
            </a:r>
          </a:p>
          <a:p>
            <a:endParaRPr lang="en-GB" dirty="0"/>
          </a:p>
          <a:p>
            <a:r>
              <a:rPr lang="en-GB" dirty="0"/>
              <a:t>More guidance has been added of items that will need to be considered during the planning process, such as:</a:t>
            </a:r>
          </a:p>
          <a:p>
            <a:r>
              <a:rPr lang="en-GB" dirty="0"/>
              <a:t>Converging and diverging junctions</a:t>
            </a:r>
          </a:p>
          <a:p>
            <a:r>
              <a:rPr lang="en-GB" dirty="0"/>
              <a:t>Activities that need to be separated in time and distance</a:t>
            </a:r>
          </a:p>
          <a:p>
            <a:r>
              <a:rPr lang="en-GB" dirty="0"/>
              <a:t>Multiple contractors on site </a:t>
            </a:r>
          </a:p>
          <a:p>
            <a:endParaRPr lang="en-GB" dirty="0"/>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29</a:t>
            </a:fld>
            <a:endParaRPr lang="en-GB" dirty="0"/>
          </a:p>
        </p:txBody>
      </p:sp>
    </p:spTree>
    <p:extLst>
      <p:ext uri="{BB962C8B-B14F-4D97-AF65-F5344CB8AC3E}">
        <p14:creationId xmlns:p14="http://schemas.microsoft.com/office/powerpoint/2010/main" val="3015549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enhanced module to cover more content on high output activities and track renewals works, it was felt previously the standard lacked detail on how to plan for these activates, when SSOW need to be set up  </a:t>
            </a:r>
          </a:p>
          <a:p>
            <a:endParaRPr lang="en-GB" dirty="0"/>
          </a:p>
          <a:p>
            <a:r>
              <a:rPr lang="en-GB" dirty="0"/>
              <a:t>It includes items to consider such as:</a:t>
            </a:r>
          </a:p>
          <a:p>
            <a:pPr marL="171450" indent="-171450">
              <a:buFont typeface="Arial" panose="020B0604020202020204" pitchFamily="34" charset="0"/>
              <a:buChar char="•"/>
            </a:pPr>
            <a:r>
              <a:rPr lang="en-GB" dirty="0"/>
              <a:t>Whether a works supervisor is required</a:t>
            </a:r>
          </a:p>
          <a:p>
            <a:pPr marL="171450" indent="-171450">
              <a:buFont typeface="Arial" panose="020B0604020202020204" pitchFamily="34" charset="0"/>
              <a:buChar char="•"/>
            </a:pPr>
            <a:r>
              <a:rPr lang="en-GB" dirty="0"/>
              <a:t>Any ALO requirements</a:t>
            </a:r>
          </a:p>
          <a:p>
            <a:pPr marL="171450" indent="-171450">
              <a:buFont typeface="Arial" panose="020B0604020202020204" pitchFamily="34" charset="0"/>
              <a:buChar char="•"/>
            </a:pPr>
            <a:r>
              <a:rPr lang="en-GB" dirty="0"/>
              <a:t>Level crossing arrangements </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30</a:t>
            </a:fld>
            <a:endParaRPr lang="en-GB" dirty="0"/>
          </a:p>
        </p:txBody>
      </p:sp>
    </p:spTree>
    <p:extLst>
      <p:ext uri="{BB962C8B-B14F-4D97-AF65-F5344CB8AC3E}">
        <p14:creationId xmlns:p14="http://schemas.microsoft.com/office/powerpoint/2010/main" val="2334508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new module as it was felt a gap for how to plan a SWP for these activities. </a:t>
            </a:r>
          </a:p>
          <a:p>
            <a:endParaRPr lang="en-GB" dirty="0"/>
          </a:p>
          <a:p>
            <a:r>
              <a:rPr lang="en-GB" dirty="0"/>
              <a:t>This includes consideration of planning for:</a:t>
            </a:r>
          </a:p>
          <a:p>
            <a:pPr marL="742950" lvl="1" indent="-285750">
              <a:spcAft>
                <a:spcPts val="600"/>
              </a:spcAft>
              <a:buFont typeface="+mj-lt"/>
              <a:buAutoNum type="arabicPeriod"/>
            </a:pPr>
            <a:r>
              <a:rPr lang="en-GB" sz="1800" b="0" dirty="0">
                <a:effectLst/>
                <a:latin typeface="Arial" panose="020B0604020202020204" pitchFamily="34" charset="0"/>
                <a:ea typeface="Times New Roman" panose="02020603050405020304" pitchFamily="18" charset="0"/>
              </a:rPr>
              <a:t>persons working on or near Overhead Line Equipment (OLE) or DC/3</a:t>
            </a:r>
            <a:r>
              <a:rPr lang="en-GB" sz="1800" b="0" baseline="30000" dirty="0">
                <a:effectLst/>
                <a:latin typeface="Arial" panose="020B0604020202020204" pitchFamily="34" charset="0"/>
                <a:ea typeface="Times New Roman" panose="02020603050405020304" pitchFamily="18" charset="0"/>
              </a:rPr>
              <a:t>rd</a:t>
            </a:r>
            <a:r>
              <a:rPr lang="en-GB" sz="1800" b="0" dirty="0">
                <a:effectLst/>
                <a:latin typeface="Arial" panose="020B0604020202020204" pitchFamily="34" charset="0"/>
                <a:ea typeface="Times New Roman" panose="02020603050405020304" pitchFamily="18" charset="0"/>
              </a:rPr>
              <a:t> and 4th rail;</a:t>
            </a:r>
            <a:endParaRPr lang="en-GB" sz="1800" b="1" dirty="0">
              <a:effectLst/>
              <a:latin typeface="Arial" panose="020B0604020202020204" pitchFamily="34" charset="0"/>
              <a:ea typeface="Times New Roman" panose="02020603050405020304" pitchFamily="18" charset="0"/>
            </a:endParaRPr>
          </a:p>
          <a:p>
            <a:pPr marL="742950" lvl="1" indent="-285750">
              <a:spcAft>
                <a:spcPts val="600"/>
              </a:spcAft>
              <a:buFont typeface="+mj-lt"/>
              <a:buAutoNum type="arabicPeriod"/>
            </a:pPr>
            <a:r>
              <a:rPr lang="en-GB" sz="1800" b="0" dirty="0">
                <a:effectLst/>
                <a:latin typeface="Arial" panose="020B0604020202020204" pitchFamily="34" charset="0"/>
                <a:ea typeface="Times New Roman" panose="02020603050405020304" pitchFamily="18" charset="0"/>
              </a:rPr>
              <a:t>implementing an earthed isolation on OLE;</a:t>
            </a:r>
            <a:endParaRPr lang="en-GB" sz="1800" b="1" dirty="0">
              <a:effectLst/>
              <a:latin typeface="Arial" panose="020B0604020202020204" pitchFamily="34" charset="0"/>
              <a:ea typeface="Times New Roman" panose="02020603050405020304" pitchFamily="18" charset="0"/>
            </a:endParaRPr>
          </a:p>
          <a:p>
            <a:pPr marL="742950" lvl="1" indent="-285750">
              <a:spcAft>
                <a:spcPts val="600"/>
              </a:spcAft>
              <a:buFont typeface="+mj-lt"/>
              <a:buAutoNum type="arabicPeriod"/>
            </a:pPr>
            <a:r>
              <a:rPr lang="en-GB" sz="1800" b="0" dirty="0">
                <a:effectLst/>
                <a:latin typeface="Arial" panose="020B0604020202020204" pitchFamily="34" charset="0"/>
                <a:ea typeface="Times New Roman" panose="02020603050405020304" pitchFamily="18" charset="0"/>
              </a:rPr>
              <a:t>Implementing an isolation on DC/3</a:t>
            </a:r>
            <a:r>
              <a:rPr lang="en-GB" sz="1800" b="0" baseline="30000" dirty="0">
                <a:effectLst/>
                <a:latin typeface="Arial" panose="020B0604020202020204" pitchFamily="34" charset="0"/>
                <a:ea typeface="Times New Roman" panose="02020603050405020304" pitchFamily="18" charset="0"/>
              </a:rPr>
              <a:t>rd</a:t>
            </a:r>
            <a:r>
              <a:rPr lang="en-GB" sz="1800" b="0" dirty="0">
                <a:effectLst/>
                <a:latin typeface="Arial" panose="020B0604020202020204" pitchFamily="34" charset="0"/>
                <a:ea typeface="Times New Roman" panose="02020603050405020304" pitchFamily="18" charset="0"/>
              </a:rPr>
              <a:t> and 4th rail;</a:t>
            </a:r>
            <a:endParaRPr lang="en-GB" sz="1800" b="1" dirty="0">
              <a:effectLst/>
              <a:latin typeface="Arial" panose="020B0604020202020204" pitchFamily="34" charset="0"/>
              <a:ea typeface="Times New Roman" panose="02020603050405020304" pitchFamily="18" charset="0"/>
            </a:endParaRPr>
          </a:p>
          <a:p>
            <a:pPr marL="742950" lvl="1" indent="-285750">
              <a:spcAft>
                <a:spcPts val="600"/>
              </a:spcAft>
              <a:buFont typeface="+mj-lt"/>
              <a:buAutoNum type="arabicPeriod"/>
            </a:pPr>
            <a:r>
              <a:rPr lang="en-GB" sz="1800" b="0" dirty="0">
                <a:effectLst/>
                <a:latin typeface="Arial" panose="020B0604020202020204" pitchFamily="34" charset="0"/>
                <a:ea typeface="Times New Roman" panose="02020603050405020304" pitchFamily="18" charset="0"/>
              </a:rPr>
              <a:t>possession support planning/activities.</a:t>
            </a:r>
            <a:endParaRPr lang="en-GB" sz="1800" b="1"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31</a:t>
            </a:fld>
            <a:endParaRPr lang="en-GB" dirty="0"/>
          </a:p>
        </p:txBody>
      </p:sp>
    </p:spTree>
    <p:extLst>
      <p:ext uri="{BB962C8B-B14F-4D97-AF65-F5344CB8AC3E}">
        <p14:creationId xmlns:p14="http://schemas.microsoft.com/office/powerpoint/2010/main" val="4218588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please use the Corporate Workforce Safety email address.  The technical lead will receive notification of any question or enquiry </a:t>
            </a:r>
          </a:p>
        </p:txBody>
      </p:sp>
      <p:sp>
        <p:nvSpPr>
          <p:cNvPr id="4" name="Slide Number Placeholder 3"/>
          <p:cNvSpPr>
            <a:spLocks noGrp="1"/>
          </p:cNvSpPr>
          <p:nvPr>
            <p:ph type="sldNum" sz="quarter" idx="5"/>
          </p:nvPr>
        </p:nvSpPr>
        <p:spPr/>
        <p:txBody>
          <a:bodyPr/>
          <a:lstStyle/>
          <a:p>
            <a:fld id="{7DE95934-14FA-4F9A-B8F1-CC43A3C41BA6}" type="slidenum">
              <a:rPr lang="en-GB" smtClean="0"/>
              <a:t>32</a:t>
            </a:fld>
            <a:endParaRPr lang="en-GB" dirty="0"/>
          </a:p>
        </p:txBody>
      </p:sp>
    </p:spTree>
    <p:extLst>
      <p:ext uri="{BB962C8B-B14F-4D97-AF65-F5344CB8AC3E}">
        <p14:creationId xmlns:p14="http://schemas.microsoft.com/office/powerpoint/2010/main" val="218920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approached senior leaders to track workers for the engagement activities </a:t>
            </a:r>
          </a:p>
          <a:p>
            <a:endParaRPr lang="en-GB" dirty="0"/>
          </a:p>
          <a:p>
            <a:r>
              <a:rPr lang="en-GB" dirty="0"/>
              <a:t>This was an independent activity from the core project team to promote open discussion</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4</a:t>
            </a:fld>
            <a:endParaRPr lang="en-GB" dirty="0"/>
          </a:p>
        </p:txBody>
      </p:sp>
    </p:spTree>
    <p:extLst>
      <p:ext uri="{BB962C8B-B14F-4D97-AF65-F5344CB8AC3E}">
        <p14:creationId xmlns:p14="http://schemas.microsoft.com/office/powerpoint/2010/main" val="257700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You have seen what the 019 Standard is about and who needs to use it. In this section you are going to learn about the simplification process and the main changes between Issue 11 and Issue 12.</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This section will explain why Network Rail undertook a simplification process, and how this has been carried out.</a:t>
            </a:r>
          </a:p>
          <a:p>
            <a:pPr>
              <a:lnSpc>
                <a:spcPts val="1200"/>
              </a:lnSpc>
              <a:spcAft>
                <a:spcPts val="900"/>
              </a:spcAf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Read more about the simplification process: Click on the circles and answer any questions. </a:t>
            </a:r>
            <a:r>
              <a:rPr lang="en-GB" sz="1800" i="1" kern="900" dirty="0">
                <a:effectLst/>
                <a:latin typeface="Arial" panose="020B0604020202020204" pitchFamily="34" charset="0"/>
                <a:ea typeface="Arial" panose="020B0604020202020204" pitchFamily="34" charset="0"/>
                <a:cs typeface="Times New Roman" panose="02020603050405020304" pitchFamily="18" charset="0"/>
              </a:rPr>
              <a:t>Remember, you’ll be able to go back and review the content whenever you need.</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In a continued commitment to staff safety, Network Rail undertook a review and update of the 019 Standard. This major piece of work, spread over several months, included gathering thoughts and opinions from all types of users of the Standard, including feedback on the changes as they have been made.</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We have engaged with more than 250 people across the industry. You may have attended one of the many focus groups, workshops, or interviews, and for that we thank you. </a:t>
            </a:r>
          </a:p>
          <a:p>
            <a:pPr>
              <a:lnSpc>
                <a:spcPts val="1200"/>
              </a:lnSpc>
              <a:spcAft>
                <a:spcPts val="900"/>
              </a:spcAf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To find out what the changes to the 019 Standard are for Issue 12, click on the next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Feedback has allowed us to identify five key areas that would simplify the Standard.</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Format</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preferred format for Issue 12 is to keep it as a PDF document, as with other standards and previous Issues, but to make greater use of interactive features.</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Issue 12 introduces the use of </a:t>
            </a:r>
            <a:r>
              <a:rPr lang="en-GB" sz="1800" kern="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hyperlinks.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Layout</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engagement sessions highlighted how simplification of the content was needed to make the Standard flow better.</a:t>
            </a: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Some topics such as roles and responsibilities appear earlier in the Standard, while parts that</a:t>
            </a:r>
          </a:p>
          <a:p>
            <a:r>
              <a:rPr lang="en-GB" sz="1800" kern="900" dirty="0">
                <a:effectLst/>
                <a:latin typeface="Arial" panose="020B0604020202020204" pitchFamily="34" charset="0"/>
                <a:ea typeface="Arial" panose="020B0604020202020204" pitchFamily="34" charset="0"/>
                <a:cs typeface="Times New Roman" panose="02020603050405020304" pitchFamily="18" charset="0"/>
              </a:rPr>
              <a:t> are less frequently used such as the definitions, references, and any supporting material, are pushed towards the end of the document</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Clarity</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Feedback from stakeholders confirmed that Issue 11 was very wordy. Issue 12 includes strong visual cues to help identify tasks relevant to each role. Other features such as flowcharts, diagrams, and tables now add clarity to the Standard content and processes.</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Language</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Issue 12 uses clear, simple, and accessible language. </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Some clauses have been re-phrased to remove ambiguity and the table of definitions includes more detail.</a:t>
            </a:r>
          </a:p>
          <a:p>
            <a:endParaRPr lang="en-GB" dirty="0"/>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Content</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revisions for Issue 12 include the removal of duplications and the addition of new content, such as good practice guidance and examples of a Safe Work Pack. The module on runaway risk has been removed as separate industry guidance is being developed.</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5</a:t>
            </a:fld>
            <a:endParaRPr lang="en-GB" dirty="0"/>
          </a:p>
        </p:txBody>
      </p:sp>
    </p:spTree>
    <p:extLst>
      <p:ext uri="{BB962C8B-B14F-4D97-AF65-F5344CB8AC3E}">
        <p14:creationId xmlns:p14="http://schemas.microsoft.com/office/powerpoint/2010/main" val="269520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further engagement included workshops with people from the industry who used the standard on a day to day basis, these took place in November 2022 and January 2023 at different stages of the standard development to confirm we were taking the standard in the right direction  </a:t>
            </a:r>
          </a:p>
          <a:p>
            <a:endParaRPr lang="en-GB" dirty="0"/>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6</a:t>
            </a:fld>
            <a:endParaRPr lang="en-GB" dirty="0"/>
          </a:p>
        </p:txBody>
      </p:sp>
    </p:spTree>
    <p:extLst>
      <p:ext uri="{BB962C8B-B14F-4D97-AF65-F5344CB8AC3E}">
        <p14:creationId xmlns:p14="http://schemas.microsoft.com/office/powerpoint/2010/main" val="291514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roles of Safe Work Planner [</a:t>
            </a:r>
            <a:r>
              <a:rPr lang="en-GB" sz="1800" kern="9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hover over definition</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Responsible Manager (or RM) [</a:t>
            </a:r>
            <a:r>
              <a:rPr lang="en-GB" sz="1800" kern="9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hover over definition</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and Person in Charge [</a:t>
            </a:r>
            <a:r>
              <a:rPr lang="en-GB" sz="1800" kern="9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hover over definition</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are outlined in this Standard, clearly assigning responsibility and accountability to each of them. The Standard explains in detail the SWP and the process of creating it.</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It also gives the guidelines for the person in charge to maintain a Safe System of Work (or SSoW) [</a:t>
            </a:r>
            <a:r>
              <a:rPr lang="en-GB" sz="1800" kern="9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hover over definition</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whenever walking and working on or near the line.</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019 Standard applies to all individuals involved in the planning and delivery of work. This includes work </a:t>
            </a:r>
            <a:r>
              <a:rPr lang="en-GB" sz="1800" kern="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 or near the line</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and where work on the lineside has the potential to affect the safe running of the operational railway. It also includes people working on behalf of Network Rail, third parties, their contractors, and sub-contractors.</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Standard addresses the development of a Safe System of Work through the production and issuing of a Safe Work Pack.</a:t>
            </a:r>
          </a:p>
          <a:p>
            <a:pPr>
              <a:lnSpc>
                <a:spcPts val="1200"/>
              </a:lnSpc>
              <a:tabLst>
                <a:tab pos="180340" algn="l"/>
              </a:tabLst>
            </a:pP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8</a:t>
            </a:fld>
            <a:endParaRPr lang="en-GB" dirty="0"/>
          </a:p>
        </p:txBody>
      </p:sp>
    </p:spTree>
    <p:extLst>
      <p:ext uri="{BB962C8B-B14F-4D97-AF65-F5344CB8AC3E}">
        <p14:creationId xmlns:p14="http://schemas.microsoft.com/office/powerpoint/2010/main" val="269497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now at the back of the standard</a:t>
            </a:r>
          </a:p>
          <a:p>
            <a:endParaRPr lang="en-GB" dirty="0"/>
          </a:p>
          <a:p>
            <a:r>
              <a:rPr lang="en-GB" dirty="0"/>
              <a:t>The avatars as what we have used for the interactive briefing tool</a:t>
            </a:r>
          </a:p>
        </p:txBody>
      </p:sp>
      <p:sp>
        <p:nvSpPr>
          <p:cNvPr id="4" name="Slide Number Placeholder 3"/>
          <p:cNvSpPr>
            <a:spLocks noGrp="1"/>
          </p:cNvSpPr>
          <p:nvPr>
            <p:ph type="sldNum" sz="quarter" idx="5"/>
          </p:nvPr>
        </p:nvSpPr>
        <p:spPr/>
        <p:txBody>
          <a:bodyPr/>
          <a:lstStyle/>
          <a:p>
            <a:fld id="{7DE95934-14FA-4F9A-B8F1-CC43A3C41BA6}" type="slidenum">
              <a:rPr lang="en-GB" smtClean="0"/>
              <a:t>9</a:t>
            </a:fld>
            <a:endParaRPr lang="en-GB" dirty="0"/>
          </a:p>
        </p:txBody>
      </p:sp>
    </p:spTree>
    <p:extLst>
      <p:ext uri="{BB962C8B-B14F-4D97-AF65-F5344CB8AC3E}">
        <p14:creationId xmlns:p14="http://schemas.microsoft.com/office/powerpoint/2010/main" val="240950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has been introduced for the first time to explain what each role can do and when in the planning process </a:t>
            </a:r>
          </a:p>
        </p:txBody>
      </p:sp>
      <p:sp>
        <p:nvSpPr>
          <p:cNvPr id="4" name="Slide Number Placeholder 3"/>
          <p:cNvSpPr>
            <a:spLocks noGrp="1"/>
          </p:cNvSpPr>
          <p:nvPr>
            <p:ph type="sldNum" sz="quarter" idx="5"/>
          </p:nvPr>
        </p:nvSpPr>
        <p:spPr/>
        <p:txBody>
          <a:bodyPr/>
          <a:lstStyle/>
          <a:p>
            <a:fld id="{7DE95934-14FA-4F9A-B8F1-CC43A3C41BA6}" type="slidenum">
              <a:rPr lang="en-GB" smtClean="0"/>
              <a:t>11</a:t>
            </a:fld>
            <a:endParaRPr lang="en-GB" dirty="0"/>
          </a:p>
        </p:txBody>
      </p:sp>
    </p:spTree>
    <p:extLst>
      <p:ext uri="{BB962C8B-B14F-4D97-AF65-F5344CB8AC3E}">
        <p14:creationId xmlns:p14="http://schemas.microsoft.com/office/powerpoint/2010/main" val="309912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This section presents and explains the steps to follow during the development of the SWP. </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It is worth mentioning that there are a few occasions when a SWP is not needed. </a:t>
            </a:r>
            <a:r>
              <a:rPr lang="en-GB" sz="1800" i="1" kern="900" dirty="0">
                <a:effectLst/>
                <a:latin typeface="Arial" panose="020B0604020202020204" pitchFamily="34" charset="0"/>
                <a:ea typeface="Arial" panose="020B0604020202020204" pitchFamily="34" charset="0"/>
                <a:cs typeface="Times New Roman" panose="02020603050405020304" pitchFamily="18" charset="0"/>
              </a:rPr>
              <a:t>Let's see them quickly together!</a:t>
            </a:r>
            <a:r>
              <a:rPr lang="en-GB" sz="1800" kern="9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SWP is not needed for a Signaller who can work under their own protection, a Designated Person, emergency services including coast guard and bomb disposal, station staff retrieving objects from the line within platform limits, and work that is segregated from the railway such as platform works.</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production of the SWP involves teamwork between the RM, the Planner and the person in charge and any other people involved with the required technical or local knowledge relevant to the SWP.  </a:t>
            </a:r>
          </a:p>
          <a:p>
            <a:pPr>
              <a:lnSpc>
                <a:spcPts val="1200"/>
              </a:lnSpc>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Starting from step 1 and moving clockwise, the diagram walks you through the planning cycle. Click on each of the phases to learn more about them and their requirements.</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Producing</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ts val="1200"/>
              </a:lnSpc>
              <a:buFont typeface="+mj-lt"/>
              <a:buAutoNum type="arabicPeriod"/>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RM firstly identifies the tasks and appoints a suitable Planner and the person in charge and provides them with enough time and resource to produce, review, and verify the SWP.</a:t>
            </a:r>
          </a:p>
          <a:p>
            <a:pPr marL="342900" lvl="0" indent="-342900">
              <a:lnSpc>
                <a:spcPts val="1200"/>
              </a:lnSpc>
              <a:buFont typeface="+mj-lt"/>
              <a:buAutoNum type="arabicPeriod"/>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Planner enters relevant details into the planning tool to produce a baseline SWP. Information such as the location of work and resources required are entered in the SWP. The SWP shall also provide clear information to enable the person in charge to control the operational, site and task risks. </a:t>
            </a:r>
          </a:p>
          <a:p>
            <a:pPr marL="342900" lvl="0" indent="-342900">
              <a:lnSpc>
                <a:spcPts val="1200"/>
              </a:lnSpc>
              <a:buFont typeface="+mj-lt"/>
              <a:buAutoNum type="arabicPeriod"/>
              <a:tabLst>
                <a:tab pos="18034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Planner shall consult with the person in charge and seek advice and guidance from other competent persons.</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Verifying</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startAt="4"/>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person in charge verifies the SWP a minimum of a shift in advance of the planned work. During this process the person in charge shall advise of any errors or omissions found in the SWP and confirm the suitability of access.</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Reviewing and Authorising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startAt="5"/>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RM shall review the SWP and advise the Planner of any errors or omissions. The RM then either authorises the SWP (at least a minimum of one shift in advance) or returns the SWP to the Planner for changes and notifies the person in charge. The RM shall not authorise the SWP until it has been verified and reviewed.</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Implementing and Completing</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startAt="5"/>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person in charge accepts, checks, implements, and maintains the SSoW onsite. If the person in charge cannot maintain the planned SSoW they shall suspend the works and tell the workgroup why. Any change to the SSoW onsite, needs to be discussed with the RM who will provide an authorisation number to continue the work. When work is finished the person in charge will make sure that all people, equipment, and material have been removed from the track prior to hand back.</a:t>
            </a:r>
          </a:p>
          <a:p>
            <a:pPr marL="342900" lvl="0" indent="-342900">
              <a:lnSpc>
                <a:spcPct val="107000"/>
              </a:lnSpc>
              <a:buFont typeface="+mj-lt"/>
              <a:buAutoNum type="arabicPeriod" startAt="5"/>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person in charge shall return the completed SWP to the Planner at the end of the shift. </a:t>
            </a: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Monitoring</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900"/>
              </a:spcAft>
            </a:pPr>
            <a:r>
              <a:rPr lang="en-GB" sz="1800" b="1" kern="9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kern="9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mj-lt"/>
              <a:buAutoNum type="arabicPeriod" startAt="5"/>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Planner checks that all packs are returned. They correct any errors or changes in the SWP before future use and remove all incorrect SWPs from use. They also advise the RM of any undertaken actions.</a:t>
            </a:r>
          </a:p>
          <a:p>
            <a:pPr marL="342900" lvl="0" indent="-342900">
              <a:lnSpc>
                <a:spcPct val="107000"/>
              </a:lnSpc>
              <a:buFont typeface="+mj-lt"/>
              <a:buAutoNum type="arabicPeriod" startAt="5"/>
              <a:tabLst>
                <a:tab pos="180340" algn="l"/>
                <a:tab pos="457200" algn="l"/>
              </a:tabLst>
            </a:pPr>
            <a:r>
              <a:rPr lang="en-GB" sz="1800" kern="900" dirty="0">
                <a:effectLst/>
                <a:latin typeface="Arial" panose="020B0604020202020204" pitchFamily="34" charset="0"/>
                <a:ea typeface="Arial" panose="020B0604020202020204" pitchFamily="34" charset="0"/>
                <a:cs typeface="Times New Roman" panose="02020603050405020304" pitchFamily="18" charset="0"/>
              </a:rPr>
              <a:t>The RM carries out a periodic review and feeds back lessons learnt to the team.</a:t>
            </a:r>
          </a:p>
          <a:p>
            <a:endParaRPr lang="en-GB" dirty="0"/>
          </a:p>
        </p:txBody>
      </p:sp>
      <p:sp>
        <p:nvSpPr>
          <p:cNvPr id="4" name="Slide Number Placeholder 3"/>
          <p:cNvSpPr>
            <a:spLocks noGrp="1"/>
          </p:cNvSpPr>
          <p:nvPr>
            <p:ph type="sldNum" sz="quarter" idx="5"/>
          </p:nvPr>
        </p:nvSpPr>
        <p:spPr/>
        <p:txBody>
          <a:bodyPr/>
          <a:lstStyle/>
          <a:p>
            <a:fld id="{7DE95934-14FA-4F9A-B8F1-CC43A3C41BA6}" type="slidenum">
              <a:rPr lang="en-GB" smtClean="0"/>
              <a:t>12</a:t>
            </a:fld>
            <a:endParaRPr lang="en-GB" dirty="0"/>
          </a:p>
        </p:txBody>
      </p:sp>
    </p:spTree>
    <p:extLst>
      <p:ext uri="{BB962C8B-B14F-4D97-AF65-F5344CB8AC3E}">
        <p14:creationId xmlns:p14="http://schemas.microsoft.com/office/powerpoint/2010/main" val="1487886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object 18">
            <a:extLst>
              <a:ext uri="{FF2B5EF4-FFF2-40B4-BE49-F238E27FC236}">
                <a16:creationId xmlns:a16="http://schemas.microsoft.com/office/drawing/2014/main" id="{4A645286-7F16-8547-AD4F-3FA2EE4042FC}"/>
              </a:ext>
            </a:extLst>
          </p:cNvPr>
          <p:cNvSpPr/>
          <p:nvPr userDrawn="1"/>
        </p:nvSpPr>
        <p:spPr>
          <a:xfrm>
            <a:off x="10051561" y="6492875"/>
            <a:ext cx="10052539" cy="2390775"/>
          </a:xfrm>
          <a:custGeom>
            <a:avLst/>
            <a:gdLst/>
            <a:ahLst/>
            <a:cxnLst/>
            <a:rect l="l" t="t" r="r" b="b"/>
            <a:pathLst>
              <a:path w="9374505" h="2390775">
                <a:moveTo>
                  <a:pt x="9374039" y="0"/>
                </a:moveTo>
                <a:lnTo>
                  <a:pt x="0" y="0"/>
                </a:lnTo>
                <a:lnTo>
                  <a:pt x="0" y="1971814"/>
                </a:lnTo>
                <a:lnTo>
                  <a:pt x="2817" y="2020660"/>
                </a:lnTo>
                <a:lnTo>
                  <a:pt x="11061" y="2067851"/>
                </a:lnTo>
                <a:lnTo>
                  <a:pt x="24417" y="2113072"/>
                </a:lnTo>
                <a:lnTo>
                  <a:pt x="42571" y="2156010"/>
                </a:lnTo>
                <a:lnTo>
                  <a:pt x="65208" y="2196349"/>
                </a:lnTo>
                <a:lnTo>
                  <a:pt x="92014" y="2233777"/>
                </a:lnTo>
                <a:lnTo>
                  <a:pt x="122675" y="2267978"/>
                </a:lnTo>
                <a:lnTo>
                  <a:pt x="156876" y="2298638"/>
                </a:lnTo>
                <a:lnTo>
                  <a:pt x="194304" y="2325443"/>
                </a:lnTo>
                <a:lnTo>
                  <a:pt x="234643" y="2348079"/>
                </a:lnTo>
                <a:lnTo>
                  <a:pt x="277581" y="2366232"/>
                </a:lnTo>
                <a:lnTo>
                  <a:pt x="322801" y="2379588"/>
                </a:lnTo>
                <a:lnTo>
                  <a:pt x="369991" y="2387832"/>
                </a:lnTo>
                <a:lnTo>
                  <a:pt x="418835" y="2390649"/>
                </a:lnTo>
                <a:lnTo>
                  <a:pt x="9374039" y="2390649"/>
                </a:lnTo>
                <a:lnTo>
                  <a:pt x="9374039" y="0"/>
                </a:lnTo>
                <a:close/>
              </a:path>
            </a:pathLst>
          </a:custGeom>
          <a:solidFill>
            <a:srgbClr val="FFFFFF"/>
          </a:solidFill>
        </p:spPr>
        <p:txBody>
          <a:bodyPr wrap="square" lIns="0" tIns="0" rIns="0" bIns="0" rtlCol="0"/>
          <a:lstStyle/>
          <a:p>
            <a:endParaRPr b="0" i="0" dirty="0">
              <a:latin typeface="Network Rail Sans" panose="02000000040000020004" pitchFamily="2" charset="77"/>
            </a:endParaRPr>
          </a:p>
        </p:txBody>
      </p:sp>
      <p:sp>
        <p:nvSpPr>
          <p:cNvPr id="9" name="Holder 2">
            <a:extLst>
              <a:ext uri="{FF2B5EF4-FFF2-40B4-BE49-F238E27FC236}">
                <a16:creationId xmlns:a16="http://schemas.microsoft.com/office/drawing/2014/main" id="{43C16BEE-D142-E94D-9870-2AE7576A423B}"/>
              </a:ext>
            </a:extLst>
          </p:cNvPr>
          <p:cNvSpPr>
            <a:spLocks noGrp="1"/>
          </p:cNvSpPr>
          <p:nvPr>
            <p:ph type="title"/>
          </p:nvPr>
        </p:nvSpPr>
        <p:spPr>
          <a:xfrm>
            <a:off x="1517650" y="4269680"/>
            <a:ext cx="9374504" cy="1384995"/>
          </a:xfrm>
        </p:spPr>
        <p:txBody>
          <a:bodyPr lIns="0" tIns="0" rIns="0" bIns="0"/>
          <a:lstStyle>
            <a:lvl1pPr>
              <a:defRPr sz="9000" b="1" i="0">
                <a:solidFill>
                  <a:srgbClr val="00455D"/>
                </a:solidFill>
                <a:latin typeface="Network Rail Sans"/>
                <a:cs typeface="Network Rail Sans"/>
              </a:defRPr>
            </a:lvl1pPr>
          </a:lstStyle>
          <a:p>
            <a:r>
              <a:rPr lang="en-US"/>
              <a:t>Click to edit Master title style</a:t>
            </a:r>
            <a:endParaRPr dirty="0"/>
          </a:p>
        </p:txBody>
      </p:sp>
      <p:sp>
        <p:nvSpPr>
          <p:cNvPr id="10" name="Holder 3">
            <a:extLst>
              <a:ext uri="{FF2B5EF4-FFF2-40B4-BE49-F238E27FC236}">
                <a16:creationId xmlns:a16="http://schemas.microsoft.com/office/drawing/2014/main" id="{B239ABB0-7632-0443-B398-EE4FC0132796}"/>
              </a:ext>
            </a:extLst>
          </p:cNvPr>
          <p:cNvSpPr>
            <a:spLocks noGrp="1"/>
          </p:cNvSpPr>
          <p:nvPr>
            <p:ph type="subTitle" idx="4"/>
          </p:nvPr>
        </p:nvSpPr>
        <p:spPr>
          <a:xfrm>
            <a:off x="1517650" y="6413747"/>
            <a:ext cx="8850385" cy="615553"/>
          </a:xfrm>
          <a:prstGeom prst="rect">
            <a:avLst/>
          </a:prstGeom>
        </p:spPr>
        <p:txBody>
          <a:bodyPr wrap="square" lIns="0" tIns="0" rIns="0" bIns="0">
            <a:spAutoFit/>
          </a:bodyPr>
          <a:lstStyle>
            <a:lvl1pPr>
              <a:defRPr sz="4000" b="0" i="0">
                <a:solidFill>
                  <a:srgbClr val="F37021"/>
                </a:solidFill>
                <a:latin typeface="Network Rail Sans" panose="02000000040000020004" pitchFamily="2" charset="77"/>
                <a:cs typeface="Arial" panose="020B0604020202020204" pitchFamily="34" charset="0"/>
              </a:defRPr>
            </a:lvl1pPr>
          </a:lstStyle>
          <a:p>
            <a:r>
              <a:rPr lang="en-US"/>
              <a:t>Click to edit Master subtitle style</a:t>
            </a:r>
            <a:endParaRPr dirty="0"/>
          </a:p>
        </p:txBody>
      </p:sp>
      <p:pic>
        <p:nvPicPr>
          <p:cNvPr id="17" name="Picture 16">
            <a:extLst>
              <a:ext uri="{FF2B5EF4-FFF2-40B4-BE49-F238E27FC236}">
                <a16:creationId xmlns:a16="http://schemas.microsoft.com/office/drawing/2014/main" id="{6F79972C-88FF-8B48-A98D-5447C4B05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28729" y="642851"/>
            <a:ext cx="3197335" cy="1206057"/>
          </a:xfrm>
          <a:prstGeom prst="rect">
            <a:avLst/>
          </a:prstGeom>
        </p:spPr>
      </p:pic>
      <p:sp>
        <p:nvSpPr>
          <p:cNvPr id="6" name="Oval 5">
            <a:extLst>
              <a:ext uri="{FF2B5EF4-FFF2-40B4-BE49-F238E27FC236}">
                <a16:creationId xmlns:a16="http://schemas.microsoft.com/office/drawing/2014/main" id="{5207CD3E-4E43-B541-8AD9-5E9EEE3C11DA}"/>
              </a:ext>
            </a:extLst>
          </p:cNvPr>
          <p:cNvSpPr/>
          <p:nvPr userDrawn="1"/>
        </p:nvSpPr>
        <p:spPr>
          <a:xfrm>
            <a:off x="-1835150" y="-2651125"/>
            <a:ext cx="16394185" cy="16394185"/>
          </a:xfrm>
          <a:prstGeom prst="ellipse">
            <a:avLst/>
          </a:prstGeom>
          <a:noFill/>
          <a:ln w="635000">
            <a:solidFill>
              <a:srgbClr val="00455D">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F86E7F3-166C-344A-8EF5-32B2E650768C}"/>
              </a:ext>
            </a:extLst>
          </p:cNvPr>
          <p:cNvSpPr/>
          <p:nvPr userDrawn="1"/>
        </p:nvSpPr>
        <p:spPr>
          <a:xfrm>
            <a:off x="-876752" y="-1584325"/>
            <a:ext cx="14336785" cy="14336785"/>
          </a:xfrm>
          <a:prstGeom prst="ellipse">
            <a:avLst/>
          </a:prstGeom>
          <a:noFill/>
          <a:ln w="635000">
            <a:solidFill>
              <a:srgbClr val="00455D">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C51B676-D60B-4649-AED7-A985BEB517E7}"/>
              </a:ext>
            </a:extLst>
          </p:cNvPr>
          <p:cNvSpPr/>
          <p:nvPr userDrawn="1"/>
        </p:nvSpPr>
        <p:spPr>
          <a:xfrm>
            <a:off x="336098" y="-365125"/>
            <a:ext cx="11963400" cy="11963400"/>
          </a:xfrm>
          <a:prstGeom prst="ellipse">
            <a:avLst/>
          </a:prstGeom>
          <a:noFill/>
          <a:ln w="635000">
            <a:solidFill>
              <a:srgbClr val="00455D">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 company name&#10;&#10;Description automatically generated">
            <a:extLst>
              <a:ext uri="{FF2B5EF4-FFF2-40B4-BE49-F238E27FC236}">
                <a16:creationId xmlns:a16="http://schemas.microsoft.com/office/drawing/2014/main" id="{92B646D7-5862-D748-8451-934ECE3E41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87927" y="7409955"/>
            <a:ext cx="6475592" cy="45814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794"/>
            <a:ext cx="20104099" cy="11308556"/>
          </a:xfrm>
          <a:prstGeom prst="rect">
            <a:avLst/>
          </a:prstGeom>
          <a:blipFill>
            <a:blip r:embed="rId2" cstate="print"/>
            <a:stretch>
              <a:fillRect/>
            </a:stretch>
          </a:blipFill>
        </p:spPr>
        <p:txBody>
          <a:bodyPr wrap="square" lIns="0" tIns="0" rIns="0" bIns="0" rtlCol="0"/>
          <a:lstStyle/>
          <a:p>
            <a:endParaRPr b="0" i="0" dirty="0">
              <a:latin typeface="Network Rail Sans" panose="02000000040000020004" pitchFamily="2" charset="77"/>
            </a:endParaRPr>
          </a:p>
        </p:txBody>
      </p:sp>
      <p:pic>
        <p:nvPicPr>
          <p:cNvPr id="29" name="Picture 28">
            <a:extLst>
              <a:ext uri="{FF2B5EF4-FFF2-40B4-BE49-F238E27FC236}">
                <a16:creationId xmlns:a16="http://schemas.microsoft.com/office/drawing/2014/main" id="{DC7DF1E3-DBE9-C041-89D1-226E37AF3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8731" y="638618"/>
            <a:ext cx="3197334" cy="1206057"/>
          </a:xfrm>
          <a:prstGeom prst="rect">
            <a:avLst/>
          </a:prstGeom>
        </p:spPr>
      </p:pic>
      <p:sp>
        <p:nvSpPr>
          <p:cNvPr id="6" name="Oval 5">
            <a:extLst>
              <a:ext uri="{FF2B5EF4-FFF2-40B4-BE49-F238E27FC236}">
                <a16:creationId xmlns:a16="http://schemas.microsoft.com/office/drawing/2014/main" id="{DDC7D8E3-64D3-9142-8F71-536189340D41}"/>
              </a:ext>
            </a:extLst>
          </p:cNvPr>
          <p:cNvSpPr/>
          <p:nvPr userDrawn="1"/>
        </p:nvSpPr>
        <p:spPr>
          <a:xfrm>
            <a:off x="-1602960" y="-2586110"/>
            <a:ext cx="16394185" cy="16394185"/>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8BAD334-87DB-DE4C-8811-5BD325094C89}"/>
              </a:ext>
            </a:extLst>
          </p:cNvPr>
          <p:cNvSpPr/>
          <p:nvPr userDrawn="1"/>
        </p:nvSpPr>
        <p:spPr>
          <a:xfrm>
            <a:off x="-644562" y="-1519310"/>
            <a:ext cx="14336785" cy="14336785"/>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36A77BD-45B9-3A47-B07C-D46F948FC42E}"/>
              </a:ext>
            </a:extLst>
          </p:cNvPr>
          <p:cNvSpPr/>
          <p:nvPr userDrawn="1"/>
        </p:nvSpPr>
        <p:spPr>
          <a:xfrm>
            <a:off x="568288" y="-300110"/>
            <a:ext cx="11963400" cy="11963400"/>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older 2">
            <a:extLst>
              <a:ext uri="{FF2B5EF4-FFF2-40B4-BE49-F238E27FC236}">
                <a16:creationId xmlns:a16="http://schemas.microsoft.com/office/drawing/2014/main" id="{2A1AD604-7103-8349-8F33-109172D5E21C}"/>
              </a:ext>
            </a:extLst>
          </p:cNvPr>
          <p:cNvSpPr>
            <a:spLocks noGrp="1"/>
          </p:cNvSpPr>
          <p:nvPr>
            <p:ph type="title"/>
          </p:nvPr>
        </p:nvSpPr>
        <p:spPr>
          <a:xfrm>
            <a:off x="1517650" y="4269680"/>
            <a:ext cx="9374504" cy="1384995"/>
          </a:xfrm>
        </p:spPr>
        <p:txBody>
          <a:bodyPr lIns="0" tIns="0" rIns="0" bIns="0"/>
          <a:lstStyle>
            <a:lvl1pPr>
              <a:defRPr sz="9000" b="1" i="0">
                <a:solidFill>
                  <a:schemeClr val="bg1"/>
                </a:solidFill>
                <a:latin typeface="Network Rail Sans"/>
                <a:cs typeface="Network Rail Sans"/>
              </a:defRPr>
            </a:lvl1pPr>
          </a:lstStyle>
          <a:p>
            <a:r>
              <a:rPr lang="en-US"/>
              <a:t>Click to edit Master title style</a:t>
            </a:r>
            <a:endParaRPr dirty="0"/>
          </a:p>
        </p:txBody>
      </p:sp>
      <p:sp>
        <p:nvSpPr>
          <p:cNvPr id="10" name="Holder 3">
            <a:extLst>
              <a:ext uri="{FF2B5EF4-FFF2-40B4-BE49-F238E27FC236}">
                <a16:creationId xmlns:a16="http://schemas.microsoft.com/office/drawing/2014/main" id="{151E43AD-6BD5-6943-954D-7E21852A25F4}"/>
              </a:ext>
            </a:extLst>
          </p:cNvPr>
          <p:cNvSpPr>
            <a:spLocks noGrp="1"/>
          </p:cNvSpPr>
          <p:nvPr>
            <p:ph type="subTitle" idx="4"/>
          </p:nvPr>
        </p:nvSpPr>
        <p:spPr>
          <a:xfrm>
            <a:off x="1517650" y="6413747"/>
            <a:ext cx="8850385" cy="615553"/>
          </a:xfrm>
          <a:prstGeom prst="rect">
            <a:avLst/>
          </a:prstGeom>
        </p:spPr>
        <p:txBody>
          <a:bodyPr wrap="square" lIns="0" tIns="0" rIns="0" bIns="0">
            <a:spAutoFit/>
          </a:bodyPr>
          <a:lstStyle>
            <a:lvl1pPr>
              <a:defRPr sz="4000" b="0" i="0">
                <a:solidFill>
                  <a:schemeClr val="bg1"/>
                </a:solidFill>
                <a:latin typeface="Network Rail Sans" panose="02000000040000020004" pitchFamily="2" charset="77"/>
                <a:cs typeface="Arial" panose="020B0604020202020204" pitchFamily="34" charset="0"/>
              </a:defRPr>
            </a:lvl1pPr>
          </a:lstStyle>
          <a:p>
            <a:r>
              <a:rPr lang="en-US"/>
              <a:t>Click to edit Master subtitle style</a:t>
            </a:r>
            <a:endParaRPr dirty="0"/>
          </a:p>
        </p:txBody>
      </p:sp>
      <p:pic>
        <p:nvPicPr>
          <p:cNvPr id="12" name="Picture 11" descr="A picture containing logo&#10;&#10;Description automatically generated">
            <a:extLst>
              <a:ext uri="{FF2B5EF4-FFF2-40B4-BE49-F238E27FC236}">
                <a16:creationId xmlns:a16="http://schemas.microsoft.com/office/drawing/2014/main" id="{D499935F-23C6-F449-8031-6BC7A1328A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652450" y="8607003"/>
            <a:ext cx="5484772" cy="22490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9396EC8B-8217-5548-829D-03437BB3D7FC}"/>
              </a:ext>
            </a:extLst>
          </p:cNvPr>
          <p:cNvSpPr/>
          <p:nvPr userDrawn="1"/>
        </p:nvSpPr>
        <p:spPr>
          <a:xfrm>
            <a:off x="0" y="794"/>
            <a:ext cx="20104099" cy="11308556"/>
          </a:xfrm>
          <a:prstGeom prst="rect">
            <a:avLst/>
          </a:prstGeom>
          <a:solidFill>
            <a:srgbClr val="00455D"/>
          </a:solidFill>
        </p:spPr>
        <p:txBody>
          <a:bodyPr wrap="square" lIns="0" tIns="0" rIns="0" bIns="0" rtlCol="0"/>
          <a:lstStyle/>
          <a:p>
            <a:endParaRPr b="0" i="0" dirty="0">
              <a:latin typeface="Network Rail Sans" panose="02000000040000020004" pitchFamily="2" charset="77"/>
            </a:endParaRPr>
          </a:p>
        </p:txBody>
      </p:sp>
      <p:pic>
        <p:nvPicPr>
          <p:cNvPr id="9" name="Picture 8">
            <a:extLst>
              <a:ext uri="{FF2B5EF4-FFF2-40B4-BE49-F238E27FC236}">
                <a16:creationId xmlns:a16="http://schemas.microsoft.com/office/drawing/2014/main" id="{1BF9B157-AF8F-D04F-8A35-2353128CC3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28731" y="638618"/>
            <a:ext cx="3197334" cy="1206057"/>
          </a:xfrm>
          <a:prstGeom prst="rect">
            <a:avLst/>
          </a:prstGeom>
        </p:spPr>
      </p:pic>
      <p:sp>
        <p:nvSpPr>
          <p:cNvPr id="10" name="Oval 9">
            <a:extLst>
              <a:ext uri="{FF2B5EF4-FFF2-40B4-BE49-F238E27FC236}">
                <a16:creationId xmlns:a16="http://schemas.microsoft.com/office/drawing/2014/main" id="{5ABFA65B-EA8B-DB4C-8444-ECC6E18FD6C1}"/>
              </a:ext>
            </a:extLst>
          </p:cNvPr>
          <p:cNvSpPr/>
          <p:nvPr userDrawn="1"/>
        </p:nvSpPr>
        <p:spPr>
          <a:xfrm>
            <a:off x="-1602960" y="-2586110"/>
            <a:ext cx="16394185" cy="16394185"/>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E37417D-A0E5-3C4C-8C46-A0DC908676CA}"/>
              </a:ext>
            </a:extLst>
          </p:cNvPr>
          <p:cNvSpPr/>
          <p:nvPr userDrawn="1"/>
        </p:nvSpPr>
        <p:spPr>
          <a:xfrm>
            <a:off x="-644562" y="-1519310"/>
            <a:ext cx="14336785" cy="14336785"/>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549B2A1-2915-994D-AE40-0291B4742664}"/>
              </a:ext>
            </a:extLst>
          </p:cNvPr>
          <p:cNvSpPr/>
          <p:nvPr userDrawn="1"/>
        </p:nvSpPr>
        <p:spPr>
          <a:xfrm>
            <a:off x="568288" y="-300110"/>
            <a:ext cx="11963400" cy="11963400"/>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lder 2">
            <a:extLst>
              <a:ext uri="{FF2B5EF4-FFF2-40B4-BE49-F238E27FC236}">
                <a16:creationId xmlns:a16="http://schemas.microsoft.com/office/drawing/2014/main" id="{C64619B2-9FBE-0649-B3C7-BD72B0D1220B}"/>
              </a:ext>
            </a:extLst>
          </p:cNvPr>
          <p:cNvSpPr>
            <a:spLocks noGrp="1"/>
          </p:cNvSpPr>
          <p:nvPr>
            <p:ph type="title"/>
          </p:nvPr>
        </p:nvSpPr>
        <p:spPr>
          <a:xfrm>
            <a:off x="1517650" y="4269680"/>
            <a:ext cx="9374504" cy="1384995"/>
          </a:xfrm>
        </p:spPr>
        <p:txBody>
          <a:bodyPr lIns="0" tIns="0" rIns="0" bIns="0"/>
          <a:lstStyle>
            <a:lvl1pPr>
              <a:defRPr sz="9000" b="1" i="0">
                <a:solidFill>
                  <a:schemeClr val="bg1"/>
                </a:solidFill>
                <a:latin typeface="Network Rail Sans"/>
                <a:cs typeface="Network Rail Sans"/>
              </a:defRPr>
            </a:lvl1pPr>
          </a:lstStyle>
          <a:p>
            <a:r>
              <a:rPr lang="en-US"/>
              <a:t>Click to edit Master title style</a:t>
            </a:r>
            <a:endParaRPr dirty="0"/>
          </a:p>
        </p:txBody>
      </p:sp>
      <p:sp>
        <p:nvSpPr>
          <p:cNvPr id="14" name="Holder 3">
            <a:extLst>
              <a:ext uri="{FF2B5EF4-FFF2-40B4-BE49-F238E27FC236}">
                <a16:creationId xmlns:a16="http://schemas.microsoft.com/office/drawing/2014/main" id="{214EBF7D-6CD7-1042-B0A2-55CC090FF040}"/>
              </a:ext>
            </a:extLst>
          </p:cNvPr>
          <p:cNvSpPr>
            <a:spLocks noGrp="1"/>
          </p:cNvSpPr>
          <p:nvPr>
            <p:ph type="subTitle" idx="4"/>
          </p:nvPr>
        </p:nvSpPr>
        <p:spPr>
          <a:xfrm>
            <a:off x="1517650" y="6413747"/>
            <a:ext cx="8850385" cy="615553"/>
          </a:xfrm>
          <a:prstGeom prst="rect">
            <a:avLst/>
          </a:prstGeom>
        </p:spPr>
        <p:txBody>
          <a:bodyPr wrap="square" lIns="0" tIns="0" rIns="0" bIns="0">
            <a:spAutoFit/>
          </a:bodyPr>
          <a:lstStyle>
            <a:lvl1pPr>
              <a:defRPr sz="4000" b="0" i="0">
                <a:solidFill>
                  <a:schemeClr val="bg1"/>
                </a:solidFill>
                <a:latin typeface="Network Rail Sans" panose="02000000040000020004" pitchFamily="2" charset="77"/>
                <a:cs typeface="Arial" panose="020B0604020202020204" pitchFamily="34" charset="0"/>
              </a:defRPr>
            </a:lvl1pPr>
          </a:lstStyle>
          <a:p>
            <a:r>
              <a:rPr lang="en-US"/>
              <a:t>Click to edit Master subtitle style</a:t>
            </a:r>
            <a:endParaRPr dirty="0"/>
          </a:p>
        </p:txBody>
      </p:sp>
      <p:pic>
        <p:nvPicPr>
          <p:cNvPr id="15" name="Picture 14" descr="A picture containing logo&#10;&#10;Description automatically generated">
            <a:extLst>
              <a:ext uri="{FF2B5EF4-FFF2-40B4-BE49-F238E27FC236}">
                <a16:creationId xmlns:a16="http://schemas.microsoft.com/office/drawing/2014/main" id="{6C929F9B-ED14-1048-9C0E-1AEB0F357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2450" y="8607003"/>
            <a:ext cx="5484772" cy="224904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95AF30-9E00-1641-81C6-E087584852F4}"/>
              </a:ext>
            </a:extLst>
          </p:cNvPr>
          <p:cNvSpPr/>
          <p:nvPr userDrawn="1"/>
        </p:nvSpPr>
        <p:spPr>
          <a:xfrm>
            <a:off x="0" y="2667250"/>
            <a:ext cx="13402944" cy="8642100"/>
          </a:xfrm>
          <a:prstGeom prst="rect">
            <a:avLst/>
          </a:prstGeom>
          <a:solidFill>
            <a:srgbClr val="00455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AFB81E0-961F-2D46-B8FB-59F212317B6D}"/>
              </a:ext>
            </a:extLst>
          </p:cNvPr>
          <p:cNvSpPr/>
          <p:nvPr userDrawn="1"/>
        </p:nvSpPr>
        <p:spPr>
          <a:xfrm>
            <a:off x="-5202971" y="9263671"/>
            <a:ext cx="8903658" cy="8903658"/>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title"/>
          </p:nvPr>
        </p:nvSpPr>
        <p:spPr>
          <a:xfrm>
            <a:off x="834949" y="3216275"/>
            <a:ext cx="11960301" cy="779779"/>
          </a:xfrm>
        </p:spPr>
        <p:txBody>
          <a:bodyPr lIns="0" tIns="0" rIns="0" bIns="0"/>
          <a:lstStyle>
            <a:lvl1pPr>
              <a:defRPr sz="4950" b="1" i="0">
                <a:solidFill>
                  <a:schemeClr val="bg1"/>
                </a:solidFill>
                <a:latin typeface="Network Rail Sans"/>
                <a:cs typeface="Network Rail Sans"/>
              </a:defRPr>
            </a:lvl1pPr>
          </a:lstStyle>
          <a:p>
            <a:r>
              <a:rPr lang="en-US"/>
              <a:t>Click to edit Master title style</a:t>
            </a:r>
            <a:endParaRPr dirty="0"/>
          </a:p>
        </p:txBody>
      </p:sp>
      <p:sp>
        <p:nvSpPr>
          <p:cNvPr id="4" name="Holder 4"/>
          <p:cNvSpPr>
            <a:spLocks noGrp="1"/>
          </p:cNvSpPr>
          <p:nvPr>
            <p:ph sz="half" idx="3"/>
          </p:nvPr>
        </p:nvSpPr>
        <p:spPr>
          <a:xfrm>
            <a:off x="13402944" y="2667250"/>
            <a:ext cx="6701155" cy="8642100"/>
          </a:xfrm>
          <a:prstGeom prst="rect">
            <a:avLst/>
          </a:prstGeom>
          <a:solidFill>
            <a:schemeClr val="bg1">
              <a:lumMod val="85000"/>
            </a:schemeClr>
          </a:solidFill>
        </p:spPr>
        <p:txBody>
          <a:bodyPr wrap="square" lIns="0" tIns="0" rIns="0" bIns="0">
            <a:spAutoFit/>
          </a:bodyPr>
          <a:lstStyle>
            <a:lvl1pPr>
              <a:defRPr/>
            </a:lvl1pPr>
          </a:lstStyle>
          <a:p>
            <a:pPr lvl="0"/>
            <a:r>
              <a:rPr lang="en-US"/>
              <a:t>Click to edit Master text styles</a:t>
            </a:r>
          </a:p>
        </p:txBody>
      </p:sp>
      <p:sp>
        <p:nvSpPr>
          <p:cNvPr id="11" name="Text Placeholder 10">
            <a:extLst>
              <a:ext uri="{FF2B5EF4-FFF2-40B4-BE49-F238E27FC236}">
                <a16:creationId xmlns:a16="http://schemas.microsoft.com/office/drawing/2014/main" id="{C13DDF1E-BBD7-8E47-81E1-D3965DC116D9}"/>
              </a:ext>
            </a:extLst>
          </p:cNvPr>
          <p:cNvSpPr>
            <a:spLocks noGrp="1"/>
          </p:cNvSpPr>
          <p:nvPr>
            <p:ph type="body" sz="quarter" idx="10"/>
          </p:nvPr>
        </p:nvSpPr>
        <p:spPr>
          <a:xfrm>
            <a:off x="7613650" y="4508769"/>
            <a:ext cx="5105400" cy="384721"/>
          </a:xfrm>
        </p:spPr>
        <p:txBody>
          <a:bodyPr/>
          <a:lstStyle>
            <a:lvl1pPr marL="457200" indent="-457200">
              <a:buFont typeface="Arial" panose="020B0604020202020204" pitchFamily="34" charset="0"/>
              <a:buChar char="•"/>
              <a:defRPr sz="2500" b="1" i="0">
                <a:solidFill>
                  <a:schemeClr val="bg1"/>
                </a:solidFill>
                <a:latin typeface="Network Rail Sans" panose="02000000040000020004" pitchFamily="2" charset="77"/>
                <a:cs typeface="Arial" panose="020B060402020202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995994DB-CA35-6649-BF5C-70F24E1EBC6D}"/>
              </a:ext>
            </a:extLst>
          </p:cNvPr>
          <p:cNvSpPr>
            <a:spLocks noGrp="1"/>
          </p:cNvSpPr>
          <p:nvPr>
            <p:ph type="body" sz="quarter" idx="11"/>
          </p:nvPr>
        </p:nvSpPr>
        <p:spPr>
          <a:xfrm>
            <a:off x="833756" y="4508769"/>
            <a:ext cx="6096000" cy="6022706"/>
          </a:xfrm>
        </p:spPr>
        <p:txBody>
          <a:bodyPr>
            <a:noAutofit/>
          </a:bodyPr>
          <a:lstStyle>
            <a:lvl1pPr>
              <a:defRPr sz="2500" b="0" i="0">
                <a:solidFill>
                  <a:schemeClr val="bg1"/>
                </a:solidFill>
                <a:latin typeface="Network Rail Sans" panose="02000000040000020004" pitchFamily="2" charset="77"/>
                <a:cs typeface="Arial" panose="020B0604020202020204" pitchFamily="34" charset="0"/>
              </a:defRPr>
            </a:lvl1pPr>
            <a:lvl2pPr>
              <a:defRPr sz="2500" b="0" i="0">
                <a:solidFill>
                  <a:schemeClr val="bg1"/>
                </a:solidFill>
                <a:latin typeface="Network Rail Sans" panose="02000000040000020004" pitchFamily="2" charset="77"/>
                <a:cs typeface="Arial" panose="020B0604020202020204" pitchFamily="34" charset="0"/>
              </a:defRPr>
            </a:lvl2pPr>
            <a:lvl3pPr>
              <a:defRPr sz="2500" b="0" i="0">
                <a:solidFill>
                  <a:schemeClr val="bg1"/>
                </a:solidFill>
                <a:latin typeface="Network Rail Sans" panose="02000000040000020004" pitchFamily="2" charset="77"/>
                <a:cs typeface="Arial" panose="020B0604020202020204" pitchFamily="34" charset="0"/>
              </a:defRPr>
            </a:lvl3pPr>
            <a:lvl4pPr>
              <a:defRPr sz="2500" b="0" i="0">
                <a:solidFill>
                  <a:schemeClr val="bg1"/>
                </a:solidFill>
                <a:latin typeface="Network Rail Sans" panose="02000000040000020004" pitchFamily="2" charset="77"/>
                <a:cs typeface="Arial" panose="020B0604020202020204" pitchFamily="34" charset="0"/>
              </a:defRPr>
            </a:lvl4pPr>
            <a:lvl5pPr>
              <a:defRPr sz="2500" b="0" i="0">
                <a:solidFill>
                  <a:schemeClr val="bg1"/>
                </a:solidFill>
                <a:latin typeface="Network Rail Sans" panose="02000000040000020004"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5" name="Picture 34">
            <a:extLst>
              <a:ext uri="{FF2B5EF4-FFF2-40B4-BE49-F238E27FC236}">
                <a16:creationId xmlns:a16="http://schemas.microsoft.com/office/drawing/2014/main" id="{1CA51DCC-29CC-4244-9CAB-E549CA71F7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39953" y="642851"/>
            <a:ext cx="3186112" cy="1201824"/>
          </a:xfrm>
          <a:prstGeom prst="rect">
            <a:avLst/>
          </a:prstGeom>
        </p:spPr>
      </p:pic>
      <p:sp>
        <p:nvSpPr>
          <p:cNvPr id="16" name="Oval 15">
            <a:extLst>
              <a:ext uri="{FF2B5EF4-FFF2-40B4-BE49-F238E27FC236}">
                <a16:creationId xmlns:a16="http://schemas.microsoft.com/office/drawing/2014/main" id="{56653BFB-E11D-5940-9E3E-744F8079B88A}"/>
              </a:ext>
            </a:extLst>
          </p:cNvPr>
          <p:cNvSpPr>
            <a:spLocks noChangeAspect="1"/>
          </p:cNvSpPr>
          <p:nvPr userDrawn="1"/>
        </p:nvSpPr>
        <p:spPr>
          <a:xfrm>
            <a:off x="-6480855" y="7977321"/>
            <a:ext cx="11459425" cy="11459425"/>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42A75C7-106D-1246-AEF9-5B5133620E83}"/>
              </a:ext>
            </a:extLst>
          </p:cNvPr>
          <p:cNvSpPr>
            <a:spLocks noChangeAspect="1"/>
          </p:cNvSpPr>
          <p:nvPr userDrawn="1"/>
        </p:nvSpPr>
        <p:spPr>
          <a:xfrm>
            <a:off x="-7628980" y="6797675"/>
            <a:ext cx="13818718" cy="13818718"/>
          </a:xfrm>
          <a:prstGeom prst="ellipse">
            <a:avLst/>
          </a:prstGeom>
          <a:noFill/>
          <a:ln w="6350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Logo, company name&#10;&#10;Description automatically generated">
            <a:extLst>
              <a:ext uri="{FF2B5EF4-FFF2-40B4-BE49-F238E27FC236}">
                <a16:creationId xmlns:a16="http://schemas.microsoft.com/office/drawing/2014/main" id="{34BF7D09-B789-E349-B66D-7C41B03A46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986" y="-366598"/>
            <a:ext cx="4032448" cy="28529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5D4C0C0-7046-0042-AE59-75268220B6F4}"/>
              </a:ext>
            </a:extLst>
          </p:cNvPr>
          <p:cNvSpPr/>
          <p:nvPr userDrawn="1"/>
        </p:nvSpPr>
        <p:spPr>
          <a:xfrm>
            <a:off x="7220259" y="7704187"/>
            <a:ext cx="8903658" cy="8903658"/>
          </a:xfrm>
          <a:prstGeom prst="ellipse">
            <a:avLst/>
          </a:prstGeom>
          <a:noFill/>
          <a:ln w="635000">
            <a:solidFill>
              <a:srgbClr val="00455D">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99BEF3E-5232-884B-8330-54AFBC6100CA}"/>
              </a:ext>
            </a:extLst>
          </p:cNvPr>
          <p:cNvSpPr>
            <a:spLocks noChangeAspect="1"/>
          </p:cNvSpPr>
          <p:nvPr userDrawn="1"/>
        </p:nvSpPr>
        <p:spPr>
          <a:xfrm>
            <a:off x="5942375" y="6417837"/>
            <a:ext cx="11459425" cy="11459425"/>
          </a:xfrm>
          <a:prstGeom prst="ellipse">
            <a:avLst/>
          </a:prstGeom>
          <a:noFill/>
          <a:ln w="635000">
            <a:solidFill>
              <a:srgbClr val="00455D">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FEF47F1-0D0F-1C45-B424-EE226443C601}"/>
              </a:ext>
            </a:extLst>
          </p:cNvPr>
          <p:cNvSpPr>
            <a:spLocks noChangeAspect="1"/>
          </p:cNvSpPr>
          <p:nvPr userDrawn="1"/>
        </p:nvSpPr>
        <p:spPr>
          <a:xfrm>
            <a:off x="4794250" y="5238191"/>
            <a:ext cx="13818718" cy="13818718"/>
          </a:xfrm>
          <a:prstGeom prst="ellipse">
            <a:avLst/>
          </a:prstGeom>
          <a:noFill/>
          <a:ln w="635000">
            <a:solidFill>
              <a:srgbClr val="00455D">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title"/>
          </p:nvPr>
        </p:nvSpPr>
        <p:spPr>
          <a:xfrm>
            <a:off x="834949" y="2682875"/>
            <a:ext cx="8834907" cy="779779"/>
          </a:xfrm>
        </p:spPr>
        <p:txBody>
          <a:bodyPr lIns="0" tIns="0" rIns="0" bIns="0"/>
          <a:lstStyle>
            <a:lvl1pPr>
              <a:defRPr sz="4950" b="1" i="0">
                <a:solidFill>
                  <a:srgbClr val="00455D"/>
                </a:solidFill>
                <a:latin typeface="Network Rail Sans"/>
                <a:cs typeface="Network Rail Sans"/>
              </a:defRPr>
            </a:lvl1pPr>
          </a:lstStyle>
          <a:p>
            <a:r>
              <a:rPr lang="en-US"/>
              <a:t>Click to edit Master title style</a:t>
            </a:r>
            <a:endParaRPr dirty="0"/>
          </a:p>
        </p:txBody>
      </p:sp>
      <p:sp>
        <p:nvSpPr>
          <p:cNvPr id="4" name="Holder 4"/>
          <p:cNvSpPr>
            <a:spLocks noGrp="1"/>
          </p:cNvSpPr>
          <p:nvPr>
            <p:ph sz="half" idx="3"/>
          </p:nvPr>
        </p:nvSpPr>
        <p:spPr>
          <a:xfrm>
            <a:off x="10204450" y="2682875"/>
            <a:ext cx="10210800" cy="8626475"/>
          </a:xfrm>
          <a:prstGeom prst="round2DiagRect">
            <a:avLst>
              <a:gd name="adj1" fmla="val 0"/>
              <a:gd name="adj2" fmla="val 0"/>
            </a:avLst>
          </a:prstGeom>
          <a:solidFill>
            <a:schemeClr val="bg1">
              <a:lumMod val="85000"/>
            </a:schemeClr>
          </a:solidFill>
        </p:spPr>
        <p:txBody>
          <a:bodyPr wrap="square" lIns="0" tIns="0" rIns="0" bIns="0">
            <a:noAutofit/>
          </a:bodyPr>
          <a:lstStyle>
            <a:lvl1pPr>
              <a:defRPr/>
            </a:lvl1pPr>
          </a:lstStyle>
          <a:p>
            <a:pPr lvl="0"/>
            <a:r>
              <a:rPr lang="en-US"/>
              <a:t>Click to edit Master text styles</a:t>
            </a:r>
          </a:p>
        </p:txBody>
      </p:sp>
      <p:sp>
        <p:nvSpPr>
          <p:cNvPr id="11" name="Text Placeholder 10">
            <a:extLst>
              <a:ext uri="{FF2B5EF4-FFF2-40B4-BE49-F238E27FC236}">
                <a16:creationId xmlns:a16="http://schemas.microsoft.com/office/drawing/2014/main" id="{C13DDF1E-BBD7-8E47-81E1-D3965DC116D9}"/>
              </a:ext>
            </a:extLst>
          </p:cNvPr>
          <p:cNvSpPr>
            <a:spLocks noGrp="1"/>
          </p:cNvSpPr>
          <p:nvPr>
            <p:ph type="body" sz="quarter" idx="10"/>
          </p:nvPr>
        </p:nvSpPr>
        <p:spPr>
          <a:xfrm>
            <a:off x="834949" y="8202921"/>
            <a:ext cx="8836100" cy="384721"/>
          </a:xfrm>
        </p:spPr>
        <p:txBody>
          <a:bodyPr/>
          <a:lstStyle>
            <a:lvl1pPr marL="457200" indent="-457200">
              <a:buFont typeface="Arial" panose="020B0604020202020204" pitchFamily="34" charset="0"/>
              <a:buChar char="•"/>
              <a:defRPr sz="2500" b="1" i="0">
                <a:solidFill>
                  <a:srgbClr val="F37021"/>
                </a:solidFill>
                <a:latin typeface="Network Rail Sans" panose="02000000040000020004" pitchFamily="2" charset="77"/>
                <a:cs typeface="Arial" panose="020B0604020202020204" pitchFamily="34" charset="0"/>
              </a:defRPr>
            </a:lvl1pPr>
          </a:lstStyle>
          <a:p>
            <a:pPr lvl="0"/>
            <a:r>
              <a:rPr lang="en-US"/>
              <a:t>Click to edit Master text styles</a:t>
            </a:r>
          </a:p>
        </p:txBody>
      </p:sp>
      <p:sp>
        <p:nvSpPr>
          <p:cNvPr id="10" name="Text Placeholder 12">
            <a:extLst>
              <a:ext uri="{FF2B5EF4-FFF2-40B4-BE49-F238E27FC236}">
                <a16:creationId xmlns:a16="http://schemas.microsoft.com/office/drawing/2014/main" id="{436D72C6-5818-FA4B-AF1F-ADE6A35FEC41}"/>
              </a:ext>
            </a:extLst>
          </p:cNvPr>
          <p:cNvSpPr>
            <a:spLocks noGrp="1"/>
          </p:cNvSpPr>
          <p:nvPr>
            <p:ph type="body" sz="quarter" idx="12"/>
          </p:nvPr>
        </p:nvSpPr>
        <p:spPr>
          <a:xfrm>
            <a:off x="833756" y="4130676"/>
            <a:ext cx="8836100" cy="3576946"/>
          </a:xfrm>
        </p:spPr>
        <p:txBody>
          <a:bodyPr>
            <a:noAutofit/>
          </a:bodyPr>
          <a:lstStyle>
            <a:lvl1pPr>
              <a:defRPr sz="2500" b="0" i="0">
                <a:latin typeface="Network Rail Sans" panose="02000000040000020004" pitchFamily="2" charset="77"/>
                <a:cs typeface="Arial" panose="020B0604020202020204" pitchFamily="34" charset="0"/>
              </a:defRPr>
            </a:lvl1pPr>
            <a:lvl2pPr>
              <a:defRPr sz="2500" b="0" i="0">
                <a:latin typeface="Network Rail Sans" panose="02000000040000020004" pitchFamily="2" charset="77"/>
                <a:cs typeface="Arial" panose="020B0604020202020204" pitchFamily="34" charset="0"/>
              </a:defRPr>
            </a:lvl2pPr>
            <a:lvl3pPr>
              <a:defRPr sz="2500" b="0" i="0">
                <a:latin typeface="Network Rail Sans" panose="02000000040000020004" pitchFamily="2" charset="77"/>
                <a:cs typeface="Arial" panose="020B0604020202020204" pitchFamily="34" charset="0"/>
              </a:defRPr>
            </a:lvl3pPr>
            <a:lvl4pPr>
              <a:defRPr sz="2500" b="0" i="0">
                <a:latin typeface="Network Rail Sans" panose="02000000040000020004" pitchFamily="2" charset="77"/>
                <a:cs typeface="Arial" panose="020B0604020202020204" pitchFamily="34" charset="0"/>
              </a:defRPr>
            </a:lvl4pPr>
            <a:lvl5pPr>
              <a:defRPr sz="2500" b="0" i="0">
                <a:latin typeface="Network Rail Sans" panose="02000000040000020004"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2AFA824-239B-4548-8C57-8930B2BDCC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39953" y="642851"/>
            <a:ext cx="3186112" cy="1201824"/>
          </a:xfrm>
          <a:prstGeom prst="rect">
            <a:avLst/>
          </a:prstGeom>
        </p:spPr>
      </p:pic>
      <p:pic>
        <p:nvPicPr>
          <p:cNvPr id="15" name="Picture 14" descr="Logo, company name&#10;&#10;Description automatically generated">
            <a:extLst>
              <a:ext uri="{FF2B5EF4-FFF2-40B4-BE49-F238E27FC236}">
                <a16:creationId xmlns:a16="http://schemas.microsoft.com/office/drawing/2014/main" id="{D7EA5943-ED75-354D-A238-15D36B399F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986" y="-366598"/>
            <a:ext cx="4032448" cy="2852921"/>
          </a:xfrm>
          <a:prstGeom prst="rect">
            <a:avLst/>
          </a:prstGeom>
        </p:spPr>
      </p:pic>
    </p:spTree>
    <p:extLst>
      <p:ext uri="{BB962C8B-B14F-4D97-AF65-F5344CB8AC3E}">
        <p14:creationId xmlns:p14="http://schemas.microsoft.com/office/powerpoint/2010/main" val="241380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C7A963-BF81-F741-AE66-B2C334A69170}"/>
              </a:ext>
            </a:extLst>
          </p:cNvPr>
          <p:cNvSpPr/>
          <p:nvPr userDrawn="1"/>
        </p:nvSpPr>
        <p:spPr>
          <a:xfrm>
            <a:off x="0" y="2462103"/>
            <a:ext cx="20104100" cy="8847246"/>
          </a:xfrm>
          <a:prstGeom prst="rect">
            <a:avLst/>
          </a:prstGeom>
          <a:solidFill>
            <a:srgbClr val="00455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etwork Rail Sans" panose="02000000040000020004" pitchFamily="2" charset="77"/>
            </a:endParaRPr>
          </a:p>
        </p:txBody>
      </p:sp>
      <p:sp>
        <p:nvSpPr>
          <p:cNvPr id="13" name="object 18">
            <a:extLst>
              <a:ext uri="{FF2B5EF4-FFF2-40B4-BE49-F238E27FC236}">
                <a16:creationId xmlns:a16="http://schemas.microsoft.com/office/drawing/2014/main" id="{7F019123-AFDB-B54E-9705-7DA11EB65CFB}"/>
              </a:ext>
            </a:extLst>
          </p:cNvPr>
          <p:cNvSpPr/>
          <p:nvPr userDrawn="1"/>
        </p:nvSpPr>
        <p:spPr>
          <a:xfrm>
            <a:off x="1" y="0"/>
            <a:ext cx="20104100" cy="2765190"/>
          </a:xfrm>
          <a:prstGeom prst="round2DiagRect">
            <a:avLst>
              <a:gd name="adj1" fmla="val 0"/>
              <a:gd name="adj2" fmla="val 0"/>
            </a:avLst>
          </a:prstGeom>
          <a:solidFill>
            <a:srgbClr val="FFFFFF"/>
          </a:solidFill>
        </p:spPr>
        <p:txBody>
          <a:bodyPr wrap="square" lIns="0" tIns="0" rIns="0" bIns="0" rtlCol="0"/>
          <a:lstStyle/>
          <a:p>
            <a:endParaRPr b="0" i="0" dirty="0">
              <a:latin typeface="Network Rail Sans" panose="02000000040000020004" pitchFamily="2" charset="77"/>
            </a:endParaRPr>
          </a:p>
        </p:txBody>
      </p:sp>
      <p:sp>
        <p:nvSpPr>
          <p:cNvPr id="16" name="Oval 15">
            <a:extLst>
              <a:ext uri="{FF2B5EF4-FFF2-40B4-BE49-F238E27FC236}">
                <a16:creationId xmlns:a16="http://schemas.microsoft.com/office/drawing/2014/main" id="{AF6AD8FF-F857-2F4D-AE63-289F3BCE53F0}"/>
              </a:ext>
            </a:extLst>
          </p:cNvPr>
          <p:cNvSpPr/>
          <p:nvPr userDrawn="1"/>
        </p:nvSpPr>
        <p:spPr>
          <a:xfrm>
            <a:off x="17291050" y="8419266"/>
            <a:ext cx="8903658" cy="8903658"/>
          </a:xfrm>
          <a:prstGeom prst="ellipse">
            <a:avLst/>
          </a:prstGeom>
          <a:noFill/>
          <a:ln w="6350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398C761-5020-EA4D-8F3F-96B112113325}"/>
              </a:ext>
            </a:extLst>
          </p:cNvPr>
          <p:cNvSpPr>
            <a:spLocks noChangeAspect="1"/>
          </p:cNvSpPr>
          <p:nvPr userDrawn="1"/>
        </p:nvSpPr>
        <p:spPr>
          <a:xfrm>
            <a:off x="16013166" y="7132916"/>
            <a:ext cx="11459425" cy="11459425"/>
          </a:xfrm>
          <a:prstGeom prst="ellipse">
            <a:avLst/>
          </a:prstGeom>
          <a:noFill/>
          <a:ln w="6350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7201545-8D85-1849-8E17-422D58CDA8F5}"/>
              </a:ext>
            </a:extLst>
          </p:cNvPr>
          <p:cNvSpPr>
            <a:spLocks noChangeAspect="1"/>
          </p:cNvSpPr>
          <p:nvPr userDrawn="1"/>
        </p:nvSpPr>
        <p:spPr>
          <a:xfrm>
            <a:off x="14865041" y="5953270"/>
            <a:ext cx="13818718" cy="13818718"/>
          </a:xfrm>
          <a:prstGeom prst="ellipse">
            <a:avLst/>
          </a:prstGeom>
          <a:noFill/>
          <a:ln w="6350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older 2">
            <a:extLst>
              <a:ext uri="{FF2B5EF4-FFF2-40B4-BE49-F238E27FC236}">
                <a16:creationId xmlns:a16="http://schemas.microsoft.com/office/drawing/2014/main" id="{95E786A4-95AB-D640-8E5B-780ED2EFDAB4}"/>
              </a:ext>
            </a:extLst>
          </p:cNvPr>
          <p:cNvSpPr>
            <a:spLocks noGrp="1"/>
          </p:cNvSpPr>
          <p:nvPr>
            <p:ph type="title"/>
          </p:nvPr>
        </p:nvSpPr>
        <p:spPr>
          <a:xfrm>
            <a:off x="812166" y="2835275"/>
            <a:ext cx="10283901" cy="779779"/>
          </a:xfrm>
        </p:spPr>
        <p:txBody>
          <a:bodyPr lIns="0" tIns="0" rIns="0" bIns="0"/>
          <a:lstStyle>
            <a:lvl1pPr>
              <a:defRPr sz="4950" b="1" i="0">
                <a:solidFill>
                  <a:srgbClr val="00455D"/>
                </a:solidFill>
                <a:latin typeface="Network Rail Sans"/>
                <a:cs typeface="Network Rail Sans"/>
              </a:defRPr>
            </a:lvl1pPr>
          </a:lstStyle>
          <a:p>
            <a:r>
              <a:rPr lang="en-US"/>
              <a:t>Click to edit Master title style</a:t>
            </a:r>
            <a:endParaRPr dirty="0"/>
          </a:p>
        </p:txBody>
      </p:sp>
      <p:sp>
        <p:nvSpPr>
          <p:cNvPr id="15" name="Text Placeholder 12">
            <a:extLst>
              <a:ext uri="{FF2B5EF4-FFF2-40B4-BE49-F238E27FC236}">
                <a16:creationId xmlns:a16="http://schemas.microsoft.com/office/drawing/2014/main" id="{A84725DC-EDFB-BF42-80F5-82E69E545713}"/>
              </a:ext>
            </a:extLst>
          </p:cNvPr>
          <p:cNvSpPr>
            <a:spLocks noGrp="1"/>
          </p:cNvSpPr>
          <p:nvPr>
            <p:ph type="body" sz="quarter" idx="13"/>
          </p:nvPr>
        </p:nvSpPr>
        <p:spPr>
          <a:xfrm>
            <a:off x="833756" y="3988226"/>
            <a:ext cx="8608694" cy="6543249"/>
          </a:xfrm>
        </p:spPr>
        <p:txBody>
          <a:bodyPr>
            <a:noAutofit/>
          </a:bodyPr>
          <a:lstStyle>
            <a:lvl1pPr>
              <a:defRPr sz="2500" b="0" i="0">
                <a:latin typeface="Network Rail Sans" panose="02000000040000020004" pitchFamily="2" charset="77"/>
                <a:cs typeface="Arial" panose="020B0604020202020204" pitchFamily="34" charset="0"/>
              </a:defRPr>
            </a:lvl1pPr>
            <a:lvl2pPr>
              <a:defRPr sz="2500" b="0" i="0">
                <a:latin typeface="Network Rail Sans" panose="02000000040000020004" pitchFamily="2" charset="77"/>
                <a:cs typeface="Arial" panose="020B0604020202020204" pitchFamily="34" charset="0"/>
              </a:defRPr>
            </a:lvl2pPr>
            <a:lvl3pPr>
              <a:defRPr sz="2500" b="0" i="0">
                <a:latin typeface="Network Rail Sans" panose="02000000040000020004" pitchFamily="2" charset="77"/>
                <a:cs typeface="Arial" panose="020B0604020202020204" pitchFamily="34" charset="0"/>
              </a:defRPr>
            </a:lvl3pPr>
            <a:lvl4pPr>
              <a:defRPr sz="2500" b="0" i="0">
                <a:latin typeface="Network Rail Sans" panose="02000000040000020004" pitchFamily="2" charset="77"/>
                <a:cs typeface="Arial" panose="020B0604020202020204" pitchFamily="34" charset="0"/>
              </a:defRPr>
            </a:lvl4pPr>
            <a:lvl5pPr>
              <a:defRPr sz="2500" b="0" i="0">
                <a:latin typeface="Network Rail Sans" panose="02000000040000020004"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2CE74882-8FA2-6D47-AF69-7DD9F4269933}"/>
              </a:ext>
            </a:extLst>
          </p:cNvPr>
          <p:cNvSpPr>
            <a:spLocks noGrp="1"/>
          </p:cNvSpPr>
          <p:nvPr>
            <p:ph type="body" sz="quarter" idx="14"/>
          </p:nvPr>
        </p:nvSpPr>
        <p:spPr>
          <a:xfrm>
            <a:off x="9823450" y="3988226"/>
            <a:ext cx="9446894" cy="6543249"/>
          </a:xfrm>
        </p:spPr>
        <p:txBody>
          <a:bodyPr>
            <a:noAutofit/>
          </a:bodyPr>
          <a:lstStyle>
            <a:lvl1pPr>
              <a:defRPr sz="2500" b="0" i="0">
                <a:latin typeface="Network Rail Sans" panose="02000000040000020004" pitchFamily="2" charset="77"/>
                <a:cs typeface="Arial" panose="020B0604020202020204" pitchFamily="34" charset="0"/>
              </a:defRPr>
            </a:lvl1pPr>
            <a:lvl2pPr>
              <a:defRPr sz="2500" b="0" i="0">
                <a:latin typeface="Network Rail Sans" panose="02000000040000020004" pitchFamily="2" charset="77"/>
                <a:cs typeface="Arial" panose="020B0604020202020204" pitchFamily="34" charset="0"/>
              </a:defRPr>
            </a:lvl2pPr>
            <a:lvl3pPr>
              <a:defRPr sz="2500" b="0" i="0">
                <a:latin typeface="Network Rail Sans" panose="02000000040000020004" pitchFamily="2" charset="77"/>
                <a:cs typeface="Arial" panose="020B0604020202020204" pitchFamily="34" charset="0"/>
              </a:defRPr>
            </a:lvl3pPr>
            <a:lvl4pPr>
              <a:defRPr sz="2500" b="0" i="0">
                <a:latin typeface="Network Rail Sans" panose="02000000040000020004" pitchFamily="2" charset="77"/>
                <a:cs typeface="Arial" panose="020B0604020202020204" pitchFamily="34" charset="0"/>
              </a:defRPr>
            </a:lvl4pPr>
            <a:lvl5pPr>
              <a:defRPr sz="2500" b="0" i="0">
                <a:latin typeface="Network Rail Sans" panose="02000000040000020004"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2608D1E1-DCCD-C34D-AB8A-D0C25A276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39953" y="642851"/>
            <a:ext cx="3186112" cy="1201824"/>
          </a:xfrm>
          <a:prstGeom prst="rect">
            <a:avLst/>
          </a:prstGeom>
        </p:spPr>
      </p:pic>
      <p:pic>
        <p:nvPicPr>
          <p:cNvPr id="12" name="Picture 11" descr="Logo, company name&#10;&#10;Description automatically generated">
            <a:extLst>
              <a:ext uri="{FF2B5EF4-FFF2-40B4-BE49-F238E27FC236}">
                <a16:creationId xmlns:a16="http://schemas.microsoft.com/office/drawing/2014/main" id="{F9240C1C-29BB-254C-84B8-77130ED5C6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986" y="-366598"/>
            <a:ext cx="4032448" cy="2852921"/>
          </a:xfrm>
          <a:prstGeom prst="rect">
            <a:avLst/>
          </a:prstGeom>
        </p:spPr>
      </p:pic>
    </p:spTree>
    <p:extLst>
      <p:ext uri="{BB962C8B-B14F-4D97-AF65-F5344CB8AC3E}">
        <p14:creationId xmlns:p14="http://schemas.microsoft.com/office/powerpoint/2010/main" val="3184273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60200" y="8392726"/>
            <a:ext cx="15583698" cy="779779"/>
          </a:xfrm>
          <a:prstGeom prst="rect">
            <a:avLst/>
          </a:prstGeom>
        </p:spPr>
        <p:txBody>
          <a:bodyPr wrap="square" lIns="0" tIns="0" rIns="0" bIns="0">
            <a:spAutoFit/>
          </a:bodyPr>
          <a:lstStyle>
            <a:lvl1pPr>
              <a:defRPr sz="4950" b="1" i="0">
                <a:solidFill>
                  <a:schemeClr val="tx1"/>
                </a:solidFill>
                <a:latin typeface="Network Rail Sans"/>
                <a:cs typeface="Network Rail Sans"/>
              </a:defRPr>
            </a:lvl1pPr>
          </a:lstStyle>
          <a:p>
            <a:endParaRPr/>
          </a:p>
        </p:txBody>
      </p:sp>
      <p:sp>
        <p:nvSpPr>
          <p:cNvPr id="3" name="Holder 3"/>
          <p:cNvSpPr>
            <a:spLocks noGrp="1"/>
          </p:cNvSpPr>
          <p:nvPr>
            <p:ph type="body" idx="1"/>
          </p:nvPr>
        </p:nvSpPr>
        <p:spPr>
          <a:xfrm>
            <a:off x="1005205" y="2601150"/>
            <a:ext cx="18093690"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b="0" i="0">
                <a:solidFill>
                  <a:schemeClr val="tx1">
                    <a:tint val="75000"/>
                  </a:schemeClr>
                </a:solidFill>
                <a:latin typeface="Network Rail Sans" panose="02000000040000020004" pitchFamily="2" charset="77"/>
              </a:defRPr>
            </a:lvl1pPr>
          </a:lstStyle>
          <a:p>
            <a:endParaRPr lang="en-GB" dirty="0"/>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b="0" i="0">
                <a:solidFill>
                  <a:schemeClr val="tx1">
                    <a:tint val="75000"/>
                  </a:schemeClr>
                </a:solidFill>
                <a:latin typeface="Network Rail Sans" panose="02000000040000020004" pitchFamily="2" charset="77"/>
              </a:defRPr>
            </a:lvl1pPr>
          </a:lstStyle>
          <a:p>
            <a:fld id="{1D8BD707-D9CF-40AE-B4C6-C98DA3205C09}" type="datetimeFigureOut">
              <a:rPr lang="en-US" smtClean="0"/>
              <a:pPr/>
              <a:t>6/1/2023</a:t>
            </a:fld>
            <a:endParaRPr lang="en-US" dirty="0"/>
          </a:p>
        </p:txBody>
      </p:sp>
      <p:sp>
        <p:nvSpPr>
          <p:cNvPr id="6" name="Holder 6"/>
          <p:cNvSpPr>
            <a:spLocks noGrp="1"/>
          </p:cNvSpPr>
          <p:nvPr>
            <p:ph type="sldNum" sz="quarter" idx="7"/>
          </p:nvPr>
        </p:nvSpPr>
        <p:spPr>
          <a:xfrm>
            <a:off x="14474953" y="10517696"/>
            <a:ext cx="4623943" cy="276999"/>
          </a:xfrm>
          <a:prstGeom prst="rect">
            <a:avLst/>
          </a:prstGeom>
        </p:spPr>
        <p:txBody>
          <a:bodyPr wrap="square" lIns="0" tIns="0" rIns="0" bIns="0">
            <a:spAutoFit/>
          </a:bodyPr>
          <a:lstStyle>
            <a:lvl1pPr algn="r">
              <a:defRPr b="0" i="0">
                <a:solidFill>
                  <a:schemeClr val="tx1">
                    <a:tint val="75000"/>
                  </a:schemeClr>
                </a:solidFill>
                <a:latin typeface="Network Rail Sans" panose="02000000040000020004" pitchFamily="2" charset="77"/>
              </a:defRPr>
            </a:lvl1pPr>
          </a:lstStyle>
          <a:p>
            <a:fld id="{B6F15528-21DE-4FAA-801E-634DDDAF4B2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5" r:id="rId1"/>
    <p:sldLayoutId id="2147483661" r:id="rId2"/>
    <p:sldLayoutId id="2147483664" r:id="rId3"/>
    <p:sldLayoutId id="2147483663" r:id="rId4"/>
    <p:sldLayoutId id="2147483666" r:id="rId5"/>
    <p:sldLayoutId id="2147483667" r:id="rId6"/>
  </p:sldLayoutIdLst>
  <p:txStyles>
    <p:titleStyle>
      <a:lvl1pPr eaLnBrk="1" hangingPunct="1">
        <a:defRPr>
          <a:latin typeface="+mj-lt"/>
          <a:ea typeface="+mj-ea"/>
          <a:cs typeface="+mj-cs"/>
        </a:defRPr>
      </a:lvl1pPr>
    </p:titleStyle>
    <p:bodyStyle>
      <a:lvl1pPr marL="0" eaLnBrk="1" hangingPunct="1">
        <a:defRPr b="0" i="0">
          <a:latin typeface="Network Rail Sans" panose="02000000040000020004" pitchFamily="2" charset="77"/>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CWSafety@networkrail.co.uk"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36B997-EE64-654D-9529-BF8D5A90446A}"/>
              </a:ext>
            </a:extLst>
          </p:cNvPr>
          <p:cNvSpPr>
            <a:spLocks noGrp="1"/>
          </p:cNvSpPr>
          <p:nvPr>
            <p:ph type="title"/>
          </p:nvPr>
        </p:nvSpPr>
        <p:spPr>
          <a:xfrm>
            <a:off x="1526540" y="3510608"/>
            <a:ext cx="17526510" cy="1723549"/>
          </a:xfrm>
        </p:spPr>
        <p:txBody>
          <a:bodyPr/>
          <a:lstStyle/>
          <a:p>
            <a:r>
              <a:rPr lang="en-US" sz="7200" dirty="0"/>
              <a:t>NR/L2/OHS/019 Simplification</a:t>
            </a:r>
            <a:br>
              <a:rPr lang="en-US" dirty="0"/>
            </a:br>
            <a:r>
              <a:rPr lang="en-US" sz="4000" dirty="0"/>
              <a:t>Issue 12</a:t>
            </a:r>
          </a:p>
        </p:txBody>
      </p:sp>
      <p:sp>
        <p:nvSpPr>
          <p:cNvPr id="7" name="Subtitle 6">
            <a:extLst>
              <a:ext uri="{FF2B5EF4-FFF2-40B4-BE49-F238E27FC236}">
                <a16:creationId xmlns:a16="http://schemas.microsoft.com/office/drawing/2014/main" id="{B8E0369E-8304-2D4F-B454-79DE15B3B1CC}"/>
              </a:ext>
            </a:extLst>
          </p:cNvPr>
          <p:cNvSpPr>
            <a:spLocks noGrp="1"/>
          </p:cNvSpPr>
          <p:nvPr>
            <p:ph type="subTitle" idx="4"/>
          </p:nvPr>
        </p:nvSpPr>
        <p:spPr>
          <a:xfrm>
            <a:off x="1517650" y="6569075"/>
            <a:ext cx="8850385" cy="615553"/>
          </a:xfrm>
        </p:spPr>
        <p:txBody>
          <a:bodyPr/>
          <a:lstStyle/>
          <a:p>
            <a:r>
              <a:rPr lang="en-GB" dirty="0"/>
              <a:t>Standard Change Briefing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9937739" cy="7272808"/>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The Three Roles cont.</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Person in Charge </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is accountable for their own safety and the safety of all persons in their work group</a:t>
            </a:r>
          </a:p>
          <a:p>
            <a:pPr marL="1143000" lvl="2" indent="-228600">
              <a:spcBef>
                <a:spcPts val="600"/>
              </a:spcBef>
              <a:buFont typeface="Symbol" panose="05050102010706020507" pitchFamily="18" charset="2"/>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includes the risk of being struck by trains and the risks associated with the task and location</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shall hold one of the following competencies: </a:t>
            </a:r>
          </a:p>
          <a:p>
            <a:pPr marL="1143000" lvl="2" indent="-228600">
              <a:spcBef>
                <a:spcPts val="600"/>
              </a:spcBef>
              <a:buFont typeface="Symbol" panose="05050102010706020507" pitchFamily="18" charset="2"/>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COSS; or </a:t>
            </a:r>
          </a:p>
          <a:p>
            <a:pPr marL="1143000" lvl="2" indent="-228600">
              <a:spcBef>
                <a:spcPts val="600"/>
              </a:spcBef>
              <a:buFont typeface="Symbol" panose="05050102010706020507" pitchFamily="18" charset="2"/>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when working alone, Individual Working Alone (IWA) as a minimum</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retains accountability for safety at a site of work and has the final decision as to whether a SWP is acceptable before it is implemented</a:t>
            </a: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Remember, the person in charge shall not perform the duties of: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Site Warden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Lookout</a:t>
            </a: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pic>
        <p:nvPicPr>
          <p:cNvPr id="1026" name="Picture 1">
            <a:extLst>
              <a:ext uri="{FF2B5EF4-FFF2-40B4-BE49-F238E27FC236}">
                <a16:creationId xmlns:a16="http://schemas.microsoft.com/office/drawing/2014/main" id="{356C686B-DBA7-3B64-B057-1291C71B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9356" y="4430539"/>
            <a:ext cx="5756006" cy="439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7129427" cy="6553200"/>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Accountabilities &amp; Responsibilities </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Table 2 of the Standard shows how one person cannot carry out the accountabilities and responsibilities of the Planner, the verifier, and the authoriser in producing a SWP </a:t>
            </a: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Note: the only exception is when a person in charge produces an incident response pack when a planner is not available</a:t>
            </a:r>
          </a:p>
          <a:p>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Simplification explained</a:t>
            </a:r>
          </a:p>
        </p:txBody>
      </p:sp>
      <p:pic>
        <p:nvPicPr>
          <p:cNvPr id="5" name="Picture 4">
            <a:extLst>
              <a:ext uri="{FF2B5EF4-FFF2-40B4-BE49-F238E27FC236}">
                <a16:creationId xmlns:a16="http://schemas.microsoft.com/office/drawing/2014/main" id="{F14A07A9-9CCA-14AB-2023-F6A33D4EC548}"/>
              </a:ext>
            </a:extLst>
          </p:cNvPr>
          <p:cNvPicPr>
            <a:picLocks noChangeAspect="1"/>
          </p:cNvPicPr>
          <p:nvPr/>
        </p:nvPicPr>
        <p:blipFill rotWithShape="1">
          <a:blip r:embed="rId3"/>
          <a:srcRect l="33463" t="53706" r="34644" b="17388"/>
          <a:stretch/>
        </p:blipFill>
        <p:spPr>
          <a:xfrm>
            <a:off x="8755906" y="3638451"/>
            <a:ext cx="10585176" cy="5096566"/>
          </a:xfrm>
          <a:prstGeom prst="rect">
            <a:avLst/>
          </a:prstGeom>
        </p:spPr>
      </p:pic>
    </p:spTree>
    <p:extLst>
      <p:ext uri="{BB962C8B-B14F-4D97-AF65-F5344CB8AC3E}">
        <p14:creationId xmlns:p14="http://schemas.microsoft.com/office/powerpoint/2010/main" val="3859681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Process for creating a SWP</a:t>
            </a:r>
          </a:p>
          <a:p>
            <a:pPr marL="342900" indent="-3429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Simplification explained</a:t>
            </a:r>
          </a:p>
        </p:txBody>
      </p:sp>
      <p:pic>
        <p:nvPicPr>
          <p:cNvPr id="3" name="Picture 2">
            <a:extLst>
              <a:ext uri="{FF2B5EF4-FFF2-40B4-BE49-F238E27FC236}">
                <a16:creationId xmlns:a16="http://schemas.microsoft.com/office/drawing/2014/main" id="{0B418DCF-B113-A36D-8254-AD4347ACB109}"/>
              </a:ext>
            </a:extLst>
          </p:cNvPr>
          <p:cNvPicPr>
            <a:picLocks noChangeAspect="1"/>
          </p:cNvPicPr>
          <p:nvPr/>
        </p:nvPicPr>
        <p:blipFill rotWithShape="1">
          <a:blip r:embed="rId3"/>
          <a:srcRect l="18894" t="23318" r="22903" b="12942"/>
          <a:stretch/>
        </p:blipFill>
        <p:spPr>
          <a:xfrm>
            <a:off x="3342062" y="4011994"/>
            <a:ext cx="12542636" cy="7297356"/>
          </a:xfrm>
          <a:prstGeom prst="rect">
            <a:avLst/>
          </a:prstGeom>
        </p:spPr>
      </p:pic>
    </p:spTree>
    <p:extLst>
      <p:ext uri="{BB962C8B-B14F-4D97-AF65-F5344CB8AC3E}">
        <p14:creationId xmlns:p14="http://schemas.microsoft.com/office/powerpoint/2010/main" val="170211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474986" y="3494435"/>
            <a:ext cx="3024971"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What should a SWP contain</a:t>
            </a:r>
          </a:p>
          <a:p>
            <a:endParaRPr lang="en-GB" sz="3200" dirty="0">
              <a:solidFill>
                <a:schemeClr val="tx2"/>
              </a:solidFill>
              <a:effectLst/>
              <a:latin typeface="Network Rail Sans" panose="02000000040000020004" pitchFamily="2" charset="0"/>
              <a:ea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729192" cy="738664"/>
          </a:xfrm>
        </p:spPr>
        <p:txBody>
          <a:bodyPr/>
          <a:lstStyle/>
          <a:p>
            <a:pPr algn="ctr"/>
            <a:r>
              <a:rPr lang="en-GB" sz="4800" dirty="0"/>
              <a:t>Simplification explained</a:t>
            </a:r>
          </a:p>
        </p:txBody>
      </p:sp>
      <p:pic>
        <p:nvPicPr>
          <p:cNvPr id="7" name="Picture 6">
            <a:extLst>
              <a:ext uri="{FF2B5EF4-FFF2-40B4-BE49-F238E27FC236}">
                <a16:creationId xmlns:a16="http://schemas.microsoft.com/office/drawing/2014/main" id="{3C4E0489-F8E7-3DB1-47D5-BAC1F7A3679E}"/>
              </a:ext>
            </a:extLst>
          </p:cNvPr>
          <p:cNvPicPr>
            <a:picLocks noChangeAspect="1"/>
          </p:cNvPicPr>
          <p:nvPr/>
        </p:nvPicPr>
        <p:blipFill rotWithShape="1">
          <a:blip r:embed="rId3"/>
          <a:srcRect l="36613" t="22577" r="35431" b="11459"/>
          <a:stretch/>
        </p:blipFill>
        <p:spPr>
          <a:xfrm>
            <a:off x="3499957" y="2711055"/>
            <a:ext cx="7416824" cy="9297146"/>
          </a:xfrm>
          <a:prstGeom prst="rect">
            <a:avLst/>
          </a:prstGeom>
        </p:spPr>
      </p:pic>
      <p:pic>
        <p:nvPicPr>
          <p:cNvPr id="9" name="Picture 8">
            <a:extLst>
              <a:ext uri="{FF2B5EF4-FFF2-40B4-BE49-F238E27FC236}">
                <a16:creationId xmlns:a16="http://schemas.microsoft.com/office/drawing/2014/main" id="{79253902-9D14-40D0-0D67-91FCC472C961}"/>
              </a:ext>
            </a:extLst>
          </p:cNvPr>
          <p:cNvPicPr>
            <a:picLocks noChangeAspect="1"/>
          </p:cNvPicPr>
          <p:nvPr/>
        </p:nvPicPr>
        <p:blipFill rotWithShape="1">
          <a:blip r:embed="rId4"/>
          <a:srcRect l="36219" t="24800" r="35038" b="16648"/>
          <a:stretch/>
        </p:blipFill>
        <p:spPr>
          <a:xfrm>
            <a:off x="10916781" y="2711055"/>
            <a:ext cx="7992888" cy="8649838"/>
          </a:xfrm>
          <a:prstGeom prst="rect">
            <a:avLst/>
          </a:prstGeom>
        </p:spPr>
      </p:pic>
    </p:spTree>
    <p:extLst>
      <p:ext uri="{BB962C8B-B14F-4D97-AF65-F5344CB8AC3E}">
        <p14:creationId xmlns:p14="http://schemas.microsoft.com/office/powerpoint/2010/main" val="546656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Hierarchy of Control for Operational Risk </a:t>
            </a:r>
          </a:p>
          <a:p>
            <a:endParaRPr lang="en-GB" sz="3200" dirty="0">
              <a:solidFill>
                <a:schemeClr val="tx2"/>
              </a:solidFill>
              <a:effectLst/>
              <a:latin typeface="Network Rail Sans" panose="02000000040000020004" pitchFamily="2" charset="0"/>
              <a:ea typeface="Times New Roman" panose="02020603050405020304" pitchFamily="18" charset="0"/>
            </a:endParaRPr>
          </a:p>
          <a:p>
            <a:r>
              <a:rPr lang="en-GB" sz="2400" dirty="0">
                <a:solidFill>
                  <a:schemeClr val="tx2"/>
                </a:solidFill>
                <a:effectLst/>
                <a:latin typeface="Network Rail Sans" panose="02000000040000020004" pitchFamily="2" charset="0"/>
                <a:ea typeface="Times New Roman" panose="02020603050405020304" pitchFamily="18" charset="0"/>
              </a:rPr>
              <a:t>The layout has been enhanced with more content to aid</a:t>
            </a:r>
          </a:p>
          <a:p>
            <a:r>
              <a:rPr lang="en-GB" sz="2400" dirty="0">
                <a:solidFill>
                  <a:schemeClr val="tx2"/>
                </a:solidFill>
                <a:effectLst/>
                <a:latin typeface="Network Rail Sans" panose="02000000040000020004" pitchFamily="2" charset="0"/>
                <a:ea typeface="Times New Roman" panose="02020603050405020304" pitchFamily="18" charset="0"/>
              </a:rPr>
              <a:t>the planner in deciding the most appropriate SSOW</a:t>
            </a: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873208" cy="738664"/>
          </a:xfrm>
        </p:spPr>
        <p:txBody>
          <a:bodyPr/>
          <a:lstStyle/>
          <a:p>
            <a:pPr algn="ctr"/>
            <a:r>
              <a:rPr lang="en-GB" sz="4800" dirty="0"/>
              <a:t>Simplification explained</a:t>
            </a:r>
          </a:p>
        </p:txBody>
      </p:sp>
      <p:pic>
        <p:nvPicPr>
          <p:cNvPr id="5" name="Picture 4">
            <a:extLst>
              <a:ext uri="{FF2B5EF4-FFF2-40B4-BE49-F238E27FC236}">
                <a16:creationId xmlns:a16="http://schemas.microsoft.com/office/drawing/2014/main" id="{0EE12CA6-9F01-1803-FDAC-F2E01B25ACB8}"/>
              </a:ext>
            </a:extLst>
          </p:cNvPr>
          <p:cNvPicPr>
            <a:picLocks noChangeAspect="1"/>
          </p:cNvPicPr>
          <p:nvPr/>
        </p:nvPicPr>
        <p:blipFill rotWithShape="1">
          <a:blip r:embed="rId3"/>
          <a:srcRect l="35431" t="25542" r="35431" b="27024"/>
          <a:stretch/>
        </p:blipFill>
        <p:spPr>
          <a:xfrm>
            <a:off x="8755906" y="2777376"/>
            <a:ext cx="9865096" cy="8531974"/>
          </a:xfrm>
          <a:prstGeom prst="rect">
            <a:avLst/>
          </a:prstGeom>
        </p:spPr>
      </p:pic>
    </p:spTree>
    <p:extLst>
      <p:ext uri="{BB962C8B-B14F-4D97-AF65-F5344CB8AC3E}">
        <p14:creationId xmlns:p14="http://schemas.microsoft.com/office/powerpoint/2010/main" val="40493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6049307"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Protection &amp; Warning systems</a:t>
            </a:r>
          </a:p>
          <a:p>
            <a:endParaRPr lang="en-GB" sz="3200" dirty="0">
              <a:solidFill>
                <a:schemeClr val="tx2"/>
              </a:solidFill>
              <a:effectLst/>
              <a:latin typeface="Network Rail Sans" panose="02000000040000020004" pitchFamily="2" charset="0"/>
              <a:ea typeface="Times New Roman" panose="02020603050405020304" pitchFamily="18" charset="0"/>
            </a:endParaRPr>
          </a:p>
          <a:p>
            <a:r>
              <a:rPr lang="en-GB" sz="2400" dirty="0">
                <a:solidFill>
                  <a:schemeClr val="tx2"/>
                </a:solidFill>
                <a:effectLst/>
                <a:latin typeface="Network Rail Sans" panose="02000000040000020004" pitchFamily="2" charset="0"/>
                <a:ea typeface="Times New Roman" panose="02020603050405020304" pitchFamily="18" charset="0"/>
              </a:rPr>
              <a:t>There has been no change to the protection and warning systems as this was out of scope </a:t>
            </a:r>
            <a:r>
              <a:rPr lang="en-GB" sz="2400" dirty="0">
                <a:solidFill>
                  <a:schemeClr val="tx2"/>
                </a:solidFill>
                <a:latin typeface="Network Rail Sans" panose="02000000040000020004" pitchFamily="2" charset="0"/>
                <a:ea typeface="Times New Roman" panose="02020603050405020304" pitchFamily="18" charset="0"/>
              </a:rPr>
              <a:t>of simplification (except for the colour scheme)</a:t>
            </a: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873208" cy="738664"/>
          </a:xfrm>
        </p:spPr>
        <p:txBody>
          <a:bodyPr/>
          <a:lstStyle/>
          <a:p>
            <a:pPr algn="ctr"/>
            <a:r>
              <a:rPr lang="en-GB" sz="4800" dirty="0"/>
              <a:t>Simplification explained</a:t>
            </a:r>
          </a:p>
        </p:txBody>
      </p:sp>
      <p:pic>
        <p:nvPicPr>
          <p:cNvPr id="3" name="Picture 2">
            <a:extLst>
              <a:ext uri="{FF2B5EF4-FFF2-40B4-BE49-F238E27FC236}">
                <a16:creationId xmlns:a16="http://schemas.microsoft.com/office/drawing/2014/main" id="{9374E830-2FBB-6AE9-6575-99EA2E7A0024}"/>
              </a:ext>
            </a:extLst>
          </p:cNvPr>
          <p:cNvPicPr>
            <a:picLocks noChangeAspect="1"/>
          </p:cNvPicPr>
          <p:nvPr/>
        </p:nvPicPr>
        <p:blipFill rotWithShape="1">
          <a:blip r:embed="rId3"/>
          <a:srcRect l="36613" t="22572" r="37794" b="9977"/>
          <a:stretch/>
        </p:blipFill>
        <p:spPr>
          <a:xfrm>
            <a:off x="9906764" y="2846363"/>
            <a:ext cx="5977934" cy="8369712"/>
          </a:xfrm>
          <a:prstGeom prst="rect">
            <a:avLst/>
          </a:prstGeom>
        </p:spPr>
      </p:pic>
    </p:spTree>
    <p:extLst>
      <p:ext uri="{BB962C8B-B14F-4D97-AF65-F5344CB8AC3E}">
        <p14:creationId xmlns:p14="http://schemas.microsoft.com/office/powerpoint/2010/main" val="385546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17930627" cy="7272808"/>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Verifying the SWP &amp; defining what a shift in advance means</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definition of </a:t>
            </a: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shift in advance</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can be found in Appendix C of the 019 Standard as follows:</a:t>
            </a:r>
          </a:p>
          <a:p>
            <a:pPr>
              <a:spcBef>
                <a:spcPts val="600"/>
              </a:spcBef>
              <a:tabLst>
                <a:tab pos="180340" algn="l"/>
              </a:tabLst>
            </a:pP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The person in charge shall review and verify the SWP </a:t>
            </a: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on or before their last working day before the work is due to commence</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The 		person in charge does not review and verify on the day the work is due to commence unless:</a:t>
            </a:r>
          </a:p>
          <a:p>
            <a:pPr marL="1657350" lvl="3"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nominated person in charge is unable to work</a:t>
            </a:r>
          </a:p>
          <a:p>
            <a:pPr marL="1657350" lvl="3"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nominates a new person in charge</a:t>
            </a:r>
          </a:p>
          <a:p>
            <a:pPr lvl="2">
              <a:spcBef>
                <a:spcPts val="600"/>
              </a:spcBef>
            </a:pPr>
            <a:r>
              <a:rPr lang="en-GB" sz="2400" kern="900" dirty="0">
                <a:solidFill>
                  <a:schemeClr val="tx2"/>
                </a:solidFill>
                <a:latin typeface="Network Rail Sans" panose="02000000040000020004" pitchFamily="2" charset="0"/>
                <a:cs typeface="Times New Roman" panose="02020603050405020304" pitchFamily="18" charset="0"/>
              </a:rPr>
              <a:t>The RM authorises the SWP</a:t>
            </a:r>
            <a:endParaRPr lang="en-GB" sz="2400" dirty="0">
              <a:solidFill>
                <a:schemeClr val="tx2"/>
              </a:solidFill>
              <a:latin typeface="Network Rail Sans" panose="02000000040000020004" pitchFamily="2" charset="0"/>
            </a:endParaRPr>
          </a:p>
        </p:txBody>
      </p:sp>
    </p:spTree>
    <p:extLst>
      <p:ext uri="{BB962C8B-B14F-4D97-AF65-F5344CB8AC3E}">
        <p14:creationId xmlns:p14="http://schemas.microsoft.com/office/powerpoint/2010/main" val="127408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17930627" cy="7272808"/>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Review &amp; authorise the SWP</a:t>
            </a: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carries out the role of reviewing and authorising the SWP</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does not authorise the SWP until the person in charge has verified the SWP</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then checks the SWP to confirm that:</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hierarchy of control for operational risk in Table 4 is appropriate. </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protection and/or warning system in Table 5 chosen for both the site and task is the most appropriate</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all site, task, and operational risks have been included and all control measures are identified</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requirements of verifying the SWP have been met.</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If no errors or omissions (or when changes have been made by the Planner), the RM authorises the SWP at least a shift in advance </a:t>
            </a: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67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17930627" cy="7272808"/>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Verifying &amp; authorising cyclical and repeated SWPs</a:t>
            </a:r>
          </a:p>
          <a:p>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As a reminder a cyclical maintenance task or inspection which is performed to a frequency schedule specified in Network Rail standards</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 Repeated SWP is a task that is repeated with no defined frequency</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RM checks that the SWP meets one of the above definitions and has been verified by the person in charge</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SWP is valid for:</a:t>
            </a:r>
          </a:p>
          <a:p>
            <a:pPr marL="342900" lvl="0" indent="-342900">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 maximum of 6 months when using a warning safe system of work</a:t>
            </a:r>
          </a:p>
          <a:p>
            <a:pPr marL="342900" lvl="0" indent="-342900">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 maximum of 12 months when using a protection safe system of work</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person in charge performs a final acceptance check that the cyclical or repeatable SWP is still valid</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Human activated warning systems and Lookout SSoW shall not be permitted as cyclical SWPs unless approved by a company director</a:t>
            </a: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44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17930627" cy="7272808"/>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Delegation of COSS duties</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Delegation of duties can be a critical aspect. If you are not sure when the person in charge can delegate their duties, this section will clarify this. </a:t>
            </a: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It is recognised that certain activities relay on delegation to affectively undertake work. </a:t>
            </a: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following are examples where delegation will be allowed:  </a:t>
            </a:r>
          </a:p>
          <a:p>
            <a:pPr lvl="0">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where a pre-planned, specialist COSS certification is required for a specific task/area, the person in charge may not hold (for example but not limited to): </a:t>
            </a:r>
          </a:p>
          <a:p>
            <a:pPr marL="457200" indent="-457200">
              <a:spcBef>
                <a:spcPts val="600"/>
              </a:spcBef>
              <a:buFont typeface="+mj-lt"/>
              <a:buAutoNum type="alphaLcPeriod"/>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ERTMS COSS on Cambrian lines </a:t>
            </a:r>
          </a:p>
          <a:p>
            <a:pPr marL="457200" indent="-457200">
              <a:spcBef>
                <a:spcPts val="600"/>
              </a:spcBef>
              <a:buFont typeface="+mj-lt"/>
              <a:buAutoNum type="alphaLcPeriod"/>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RETB COSS taking line blocks in North of Scotland </a:t>
            </a:r>
          </a:p>
          <a:p>
            <a:pPr marL="457200" lvl="0" indent="-457200">
              <a:spcBef>
                <a:spcPts val="600"/>
              </a:spcBef>
              <a:buFont typeface="+mj-lt"/>
              <a:buAutoNum type="alphaLcPeriod"/>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when the person in charge is required to be a Rail Incident Officer    </a:t>
            </a:r>
          </a:p>
          <a:p>
            <a:pPr marL="457200" indent="-457200">
              <a:spcBef>
                <a:spcPts val="600"/>
              </a:spcBef>
              <a:buFont typeface="+mj-lt"/>
              <a:buAutoNum type="alphaLcPeriod"/>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When acting as a Lookout or Site Warden </a:t>
            </a:r>
            <a:endParaRPr lang="en-GB" sz="24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44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This presentation will cover:</a:t>
            </a: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Background to this new version of NR/L2/OHS/019 Issue 12 Simplification</a:t>
            </a:r>
          </a:p>
          <a:p>
            <a:pPr lvl="1"/>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The changes explained</a:t>
            </a:r>
          </a:p>
          <a:p>
            <a:pPr lvl="1"/>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Further information</a:t>
            </a:r>
          </a:p>
          <a:p>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Introduction </a:t>
            </a:r>
          </a:p>
        </p:txBody>
      </p:sp>
    </p:spTree>
    <p:extLst>
      <p:ext uri="{BB962C8B-B14F-4D97-AF65-F5344CB8AC3E}">
        <p14:creationId xmlns:p14="http://schemas.microsoft.com/office/powerpoint/2010/main" val="336486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What does a good safe work pack look like? </a:t>
            </a:r>
          </a:p>
          <a:p>
            <a:endParaRPr lang="en-GB" sz="3200" dirty="0">
              <a:solidFill>
                <a:schemeClr val="tx2"/>
              </a:solidFill>
              <a:effectLst/>
              <a:latin typeface="Network Rail Sans" panose="02000000040000020004" pitchFamily="2" charset="0"/>
              <a:ea typeface="Times New Roman" panose="02020603050405020304" pitchFamily="18" charset="0"/>
            </a:endParaRPr>
          </a:p>
          <a:p>
            <a:endParaRPr lang="en-GB" sz="3200" dirty="0">
              <a:solidFill>
                <a:schemeClr val="tx2"/>
              </a:solidFill>
              <a:effectLst/>
              <a:latin typeface="Network Rail Sans" panose="02000000040000020004" pitchFamily="2" charset="0"/>
              <a:ea typeface="Times New Roman" panose="02020603050405020304" pitchFamily="18"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923258" y="974155"/>
            <a:ext cx="15049672" cy="738664"/>
          </a:xfrm>
        </p:spPr>
        <p:txBody>
          <a:bodyPr/>
          <a:lstStyle/>
          <a:p>
            <a:pPr algn="ctr"/>
            <a:r>
              <a:rPr lang="en-GB" sz="4800" dirty="0"/>
              <a:t>Simplification explained</a:t>
            </a:r>
          </a:p>
        </p:txBody>
      </p:sp>
      <p:pic>
        <p:nvPicPr>
          <p:cNvPr id="5" name="Picture 4">
            <a:extLst>
              <a:ext uri="{FF2B5EF4-FFF2-40B4-BE49-F238E27FC236}">
                <a16:creationId xmlns:a16="http://schemas.microsoft.com/office/drawing/2014/main" id="{9AC2361C-C6C9-4513-2747-75225BDD9D40}"/>
              </a:ext>
            </a:extLst>
          </p:cNvPr>
          <p:cNvPicPr>
            <a:picLocks noChangeAspect="1"/>
          </p:cNvPicPr>
          <p:nvPr/>
        </p:nvPicPr>
        <p:blipFill rotWithShape="1">
          <a:blip r:embed="rId3"/>
          <a:srcRect l="34250" t="29247" r="35825" b="7013"/>
          <a:stretch/>
        </p:blipFill>
        <p:spPr>
          <a:xfrm>
            <a:off x="8971930" y="3206403"/>
            <a:ext cx="6999848" cy="7920880"/>
          </a:xfrm>
          <a:prstGeom prst="rect">
            <a:avLst/>
          </a:prstGeom>
        </p:spPr>
      </p:pic>
    </p:spTree>
    <p:extLst>
      <p:ext uri="{BB962C8B-B14F-4D97-AF65-F5344CB8AC3E}">
        <p14:creationId xmlns:p14="http://schemas.microsoft.com/office/powerpoint/2010/main" val="413854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Changes to the safe work pack after authorisation</a:t>
            </a:r>
          </a:p>
          <a:p>
            <a:endParaRPr lang="en-GB" sz="3200" dirty="0">
              <a:solidFill>
                <a:schemeClr val="tx2"/>
              </a:solidFill>
              <a:effectLst/>
              <a:latin typeface="Network Rail Sans" panose="02000000040000020004" pitchFamily="2" charset="0"/>
              <a:ea typeface="Times New Roman" panose="02020603050405020304" pitchFamily="18" charset="0"/>
            </a:endParaRPr>
          </a:p>
          <a:p>
            <a:endParaRPr lang="en-GB" sz="2400" dirty="0">
              <a:solidFill>
                <a:schemeClr val="tx2"/>
              </a:solidFill>
              <a:effectLst/>
              <a:latin typeface="Network Rail Sans" panose="02000000040000020004" pitchFamily="2" charset="0"/>
              <a:ea typeface="Times New Roman" panose="02020603050405020304" pitchFamily="18" charset="0"/>
            </a:endParaRPr>
          </a:p>
          <a:p>
            <a:pPr marL="800100" lvl="1" indent="-342900">
              <a:buFont typeface="Arial" panose="020B0604020202020204" pitchFamily="34" charset="0"/>
              <a:buChar char="•"/>
            </a:pPr>
            <a:endParaRPr lang="en-GB" sz="2400" dirty="0">
              <a:solidFill>
                <a:schemeClr val="tx2"/>
              </a:solidFill>
              <a:effectLst/>
              <a:latin typeface="Network Rail Sans" panose="02000000040000020004" pitchFamily="2" charset="0"/>
              <a:ea typeface="Times New Roman" panose="02020603050405020304" pitchFamily="18" charset="0"/>
            </a:endParaRPr>
          </a:p>
          <a:p>
            <a:r>
              <a:rPr lang="en-GB" sz="2400" dirty="0">
                <a:solidFill>
                  <a:schemeClr val="tx2"/>
                </a:solidFill>
                <a:latin typeface="Network Rail Sans" panose="02000000040000020004" pitchFamily="2" charset="0"/>
              </a:rPr>
              <a:t>	</a:t>
            </a: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923258" y="974155"/>
            <a:ext cx="15121680" cy="738664"/>
          </a:xfrm>
        </p:spPr>
        <p:txBody>
          <a:bodyPr/>
          <a:lstStyle/>
          <a:p>
            <a:pPr algn="ctr"/>
            <a:r>
              <a:rPr lang="en-GB" sz="4800" dirty="0"/>
              <a:t>Simplification explained</a:t>
            </a:r>
          </a:p>
        </p:txBody>
      </p:sp>
      <p:pic>
        <p:nvPicPr>
          <p:cNvPr id="3" name="Picture 2">
            <a:extLst>
              <a:ext uri="{FF2B5EF4-FFF2-40B4-BE49-F238E27FC236}">
                <a16:creationId xmlns:a16="http://schemas.microsoft.com/office/drawing/2014/main" id="{BBEE8E5D-8583-78C6-1AB0-A827855B82E1}"/>
              </a:ext>
            </a:extLst>
          </p:cNvPr>
          <p:cNvPicPr>
            <a:picLocks noChangeAspect="1"/>
          </p:cNvPicPr>
          <p:nvPr/>
        </p:nvPicPr>
        <p:blipFill rotWithShape="1">
          <a:blip r:embed="rId3"/>
          <a:srcRect l="25588" t="43401" r="25982" b="25802"/>
          <a:stretch/>
        </p:blipFill>
        <p:spPr>
          <a:xfrm>
            <a:off x="2038586" y="4646563"/>
            <a:ext cx="16026928" cy="5472610"/>
          </a:xfrm>
          <a:prstGeom prst="rect">
            <a:avLst/>
          </a:prstGeom>
        </p:spPr>
      </p:pic>
    </p:spTree>
    <p:extLst>
      <p:ext uri="{BB962C8B-B14F-4D97-AF65-F5344CB8AC3E}">
        <p14:creationId xmlns:p14="http://schemas.microsoft.com/office/powerpoint/2010/main" val="155189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Making changes to the SSoW and moving down the hierarchy of control for operational risks</a:t>
            </a:r>
          </a:p>
          <a:p>
            <a:pPr>
              <a:spcBef>
                <a:spcPts val="600"/>
              </a:spcBef>
            </a:pPr>
            <a:endParaRPr lang="en-GB" sz="3200" dirty="0">
              <a:solidFill>
                <a:schemeClr val="tx2"/>
              </a:solidFill>
              <a:effectLst/>
              <a:latin typeface="Network Rail Sans" panose="02000000040000020004" pitchFamily="2" charset="0"/>
              <a:ea typeface="Times New Roman" panose="02020603050405020304" pitchFamily="18" charset="0"/>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rPr>
              <a:t> </a:t>
            </a:r>
            <a:endParaRPr lang="en-GB" sz="2400" dirty="0">
              <a:solidFill>
                <a:schemeClr val="tx2"/>
              </a:solidFill>
              <a:effectLst/>
              <a:latin typeface="Network Rail Sans" panose="02000000040000020004" pitchFamily="2" charset="0"/>
              <a:ea typeface="Times New Roman" panose="02020603050405020304" pitchFamily="18" charset="0"/>
            </a:endParaRPr>
          </a:p>
          <a:p>
            <a:endParaRPr lang="en-GB" sz="2400" dirty="0">
              <a:solidFill>
                <a:schemeClr val="tx2"/>
              </a:solidFill>
              <a:effectLst/>
              <a:latin typeface="Network Rail Sans" panose="02000000040000020004" pitchFamily="2" charset="0"/>
              <a:ea typeface="Times New Roman" panose="02020603050405020304" pitchFamily="18" charset="0"/>
            </a:endParaRPr>
          </a:p>
          <a:p>
            <a:endParaRPr lang="en-GB" sz="2400" dirty="0">
              <a:solidFill>
                <a:schemeClr val="tx2"/>
              </a:solidFill>
              <a:effectLst/>
              <a:latin typeface="Network Rail Sans" panose="02000000040000020004" pitchFamily="2" charset="0"/>
              <a:ea typeface="Times New Roman" panose="02020603050405020304" pitchFamily="18" charset="0"/>
            </a:endParaRPr>
          </a:p>
          <a:p>
            <a:pPr marL="800100" lvl="1" indent="-342900">
              <a:buFont typeface="Arial" panose="020B0604020202020204" pitchFamily="34" charset="0"/>
              <a:buChar char="•"/>
            </a:pPr>
            <a:endParaRPr lang="en-GB" sz="2400" dirty="0">
              <a:solidFill>
                <a:schemeClr val="tx2"/>
              </a:solidFill>
              <a:effectLst/>
              <a:latin typeface="Network Rail Sans" panose="02000000040000020004" pitchFamily="2" charset="0"/>
              <a:ea typeface="Times New Roman" panose="02020603050405020304" pitchFamily="18" charset="0"/>
            </a:endParaRPr>
          </a:p>
          <a:p>
            <a:r>
              <a:rPr lang="en-GB" sz="2400" dirty="0">
                <a:solidFill>
                  <a:schemeClr val="tx2"/>
                </a:solidFill>
                <a:latin typeface="Network Rail Sans" panose="02000000040000020004" pitchFamily="2" charset="0"/>
              </a:rPr>
              <a:t>	</a:t>
            </a: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923258" y="974155"/>
            <a:ext cx="15121680" cy="738664"/>
          </a:xfrm>
        </p:spPr>
        <p:txBody>
          <a:bodyPr/>
          <a:lstStyle/>
          <a:p>
            <a:pPr algn="ctr"/>
            <a:r>
              <a:rPr lang="en-GB" sz="4800" dirty="0"/>
              <a:t>Simplification explained</a:t>
            </a:r>
          </a:p>
        </p:txBody>
      </p:sp>
      <p:pic>
        <p:nvPicPr>
          <p:cNvPr id="5" name="Picture 4">
            <a:extLst>
              <a:ext uri="{FF2B5EF4-FFF2-40B4-BE49-F238E27FC236}">
                <a16:creationId xmlns:a16="http://schemas.microsoft.com/office/drawing/2014/main" id="{3E8835B7-7C7D-53EF-64D5-CFB80A2B87CC}"/>
              </a:ext>
            </a:extLst>
          </p:cNvPr>
          <p:cNvPicPr>
            <a:picLocks noChangeAspect="1"/>
          </p:cNvPicPr>
          <p:nvPr/>
        </p:nvPicPr>
        <p:blipFill rotWithShape="1">
          <a:blip r:embed="rId3"/>
          <a:srcRect l="25588" t="41201" r="24406" b="23603"/>
          <a:stretch/>
        </p:blipFill>
        <p:spPr>
          <a:xfrm>
            <a:off x="2240685" y="4430541"/>
            <a:ext cx="15622730" cy="5904654"/>
          </a:xfrm>
          <a:prstGeom prst="rect">
            <a:avLst/>
          </a:prstGeom>
        </p:spPr>
      </p:pic>
    </p:spTree>
    <p:extLst>
      <p:ext uri="{BB962C8B-B14F-4D97-AF65-F5344CB8AC3E}">
        <p14:creationId xmlns:p14="http://schemas.microsoft.com/office/powerpoint/2010/main" val="13291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At the end of the shift</a:t>
            </a:r>
          </a:p>
          <a:p>
            <a:endParaRPr lang="en-GB" sz="2400" dirty="0">
              <a:solidFill>
                <a:schemeClr val="tx2"/>
              </a:solidFill>
              <a:effectLst/>
              <a:latin typeface="Network Rail Sans" panose="02000000040000020004" pitchFamily="2" charset="0"/>
              <a:ea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person in charge does this</a:t>
            </a: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When work is finished the person in charge shall confirm all equipment and people that can affect safety of the line, has been removed from the track prior to hand back and the line is safe for the passage of trains. </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Note: Line Clearance Verification should be carried out in accordance with NR/L3/OPS/084 Line Clear Arrangements Following Engineering Works in Axle Counter Area</a:t>
            </a: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873208" cy="738664"/>
          </a:xfrm>
        </p:spPr>
        <p:txBody>
          <a:bodyPr/>
          <a:lstStyle/>
          <a:p>
            <a:pPr algn="ctr"/>
            <a:r>
              <a:rPr lang="en-GB" sz="4800" dirty="0"/>
              <a:t>Simplification explained</a:t>
            </a:r>
          </a:p>
        </p:txBody>
      </p:sp>
    </p:spTree>
    <p:extLst>
      <p:ext uri="{BB962C8B-B14F-4D97-AF65-F5344CB8AC3E}">
        <p14:creationId xmlns:p14="http://schemas.microsoft.com/office/powerpoint/2010/main" val="324075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Completing &amp; Returning the </a:t>
            </a:r>
            <a:r>
              <a:rPr lang="en-GB" sz="3200" dirty="0">
                <a:solidFill>
                  <a:schemeClr val="tx2"/>
                </a:solidFill>
                <a:latin typeface="Network Rail Sans" panose="02000000040000020004" pitchFamily="2" charset="0"/>
                <a:ea typeface="Times New Roman" panose="02020603050405020304" pitchFamily="18" charset="0"/>
              </a:rPr>
              <a:t>S</a:t>
            </a:r>
            <a:r>
              <a:rPr lang="en-GB" sz="3200" dirty="0">
                <a:solidFill>
                  <a:schemeClr val="tx2"/>
                </a:solidFill>
                <a:effectLst/>
                <a:latin typeface="Network Rail Sans" panose="02000000040000020004" pitchFamily="2" charset="0"/>
                <a:ea typeface="Times New Roman" panose="02020603050405020304" pitchFamily="18" charset="0"/>
              </a:rPr>
              <a:t>afe Work Pack</a:t>
            </a:r>
          </a:p>
          <a:p>
            <a:pPr>
              <a:spcBef>
                <a:spcPts val="600"/>
              </a:spcBef>
            </a:pPr>
            <a:endParaRPr lang="en-GB" sz="2400" dirty="0">
              <a:solidFill>
                <a:schemeClr val="tx2"/>
              </a:solidFill>
              <a:effectLst/>
              <a:latin typeface="Network Rail Sans" panose="02000000040000020004" pitchFamily="2" charset="0"/>
              <a:ea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person in charge does this</a:t>
            </a: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At end of shift, the person in charge shall: </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sign off the completion of work sign off form </a:t>
            </a:r>
          </a:p>
          <a:p>
            <a:pPr marL="342900" lvl="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return the used or unused SWP to the Planner;  </a:t>
            </a:r>
          </a:p>
          <a:p>
            <a:pPr marL="34290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where SWPs are unused, or errors identified, the person in charge shall state the reason why in the SWP</a:t>
            </a: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1915146" y="974155"/>
            <a:ext cx="15841760" cy="738664"/>
          </a:xfrm>
        </p:spPr>
        <p:txBody>
          <a:bodyPr/>
          <a:lstStyle/>
          <a:p>
            <a:pPr algn="ctr"/>
            <a:r>
              <a:rPr lang="en-GB" sz="4800" dirty="0"/>
              <a:t>Simplification explained</a:t>
            </a:r>
          </a:p>
        </p:txBody>
      </p:sp>
    </p:spTree>
    <p:extLst>
      <p:ext uri="{BB962C8B-B14F-4D97-AF65-F5344CB8AC3E}">
        <p14:creationId xmlns:p14="http://schemas.microsoft.com/office/powerpoint/2010/main" val="3999747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566443"/>
            <a:ext cx="17427206" cy="6553200"/>
          </a:xfrm>
        </p:spPr>
        <p:txBody>
          <a:bodyPr/>
          <a:lstStyle/>
          <a:p>
            <a:r>
              <a:rPr lang="en-GB" sz="3200" dirty="0">
                <a:solidFill>
                  <a:schemeClr val="tx2"/>
                </a:solidFill>
                <a:latin typeface="Network Rail Sans" panose="02000000040000020004" pitchFamily="2" charset="0"/>
                <a:ea typeface="Times New Roman" panose="02020603050405020304" pitchFamily="18" charset="0"/>
              </a:rPr>
              <a:t>Appendix A Contents of a Safe Work Pack</a:t>
            </a:r>
          </a:p>
          <a:p>
            <a:pPr>
              <a:spcBef>
                <a:spcPts val="600"/>
              </a:spcBef>
            </a:pPr>
            <a:r>
              <a:rPr lang="en-GB" sz="2400" dirty="0">
                <a:solidFill>
                  <a:schemeClr val="tx2"/>
                </a:solidFill>
                <a:latin typeface="Network Rail Sans" panose="02000000040000020004" pitchFamily="2" charset="0"/>
                <a:ea typeface="Times New Roman" panose="02020603050405020304" pitchFamily="18" charset="0"/>
              </a:rPr>
              <a:t>There is no change to this form</a:t>
            </a:r>
          </a:p>
          <a:p>
            <a:endParaRPr lang="en-GB" sz="3200" dirty="0">
              <a:solidFill>
                <a:schemeClr val="tx2"/>
              </a:solidFill>
              <a:latin typeface="Network Rail Sans" panose="02000000040000020004" pitchFamily="2" charset="0"/>
              <a:ea typeface="Times New Roman" panose="02020603050405020304" pitchFamily="18" charset="0"/>
            </a:endParaRPr>
          </a:p>
          <a:p>
            <a:r>
              <a:rPr lang="en-GB" sz="3200" dirty="0">
                <a:solidFill>
                  <a:schemeClr val="tx2"/>
                </a:solidFill>
                <a:latin typeface="Network Rail Sans" panose="02000000040000020004" pitchFamily="2" charset="0"/>
                <a:ea typeface="Times New Roman" panose="02020603050405020304" pitchFamily="18" charset="0"/>
              </a:rPr>
              <a:t>Appendix B Monitoring &amp; Assurance Framework</a:t>
            </a:r>
          </a:p>
          <a:p>
            <a:pPr>
              <a:spcBef>
                <a:spcPts val="600"/>
              </a:spcBef>
            </a:pPr>
            <a:r>
              <a:rPr lang="en-GB" sz="2400" dirty="0">
                <a:solidFill>
                  <a:schemeClr val="tx2"/>
                </a:solidFill>
                <a:effectLst/>
                <a:latin typeface="Network Rail Sans" panose="02000000040000020004" pitchFamily="2" charset="0"/>
                <a:ea typeface="Times New Roman" panose="02020603050405020304" pitchFamily="18" charset="0"/>
              </a:rPr>
              <a:t>A new assurance section has been created to show when assurance activities need to be carried out and by whom</a:t>
            </a:r>
          </a:p>
          <a:p>
            <a:endParaRPr lang="en-GB" sz="2400" dirty="0">
              <a:solidFill>
                <a:schemeClr val="tx2"/>
              </a:solidFill>
              <a:effectLst/>
              <a:latin typeface="Network Rail Sans" panose="02000000040000020004" pitchFamily="2" charset="0"/>
              <a:ea typeface="Times New Roman" panose="02020603050405020304" pitchFamily="18" charset="0"/>
            </a:endParaRPr>
          </a:p>
          <a:p>
            <a:r>
              <a:rPr lang="en-GB" sz="3200" dirty="0">
                <a:solidFill>
                  <a:schemeClr val="tx2"/>
                </a:solidFill>
                <a:effectLst/>
                <a:latin typeface="Network Rail Sans" panose="02000000040000020004" pitchFamily="2" charset="0"/>
                <a:ea typeface="Times New Roman" panose="02020603050405020304" pitchFamily="18" charset="0"/>
              </a:rPr>
              <a:t>Appendix C Definitions </a:t>
            </a:r>
          </a:p>
          <a:p>
            <a:pPr>
              <a:spcBef>
                <a:spcPts val="600"/>
              </a:spcBef>
            </a:pPr>
            <a:r>
              <a:rPr lang="en-GB" sz="2400" dirty="0">
                <a:solidFill>
                  <a:schemeClr val="tx2"/>
                </a:solidFill>
                <a:effectLst/>
                <a:latin typeface="Network Rail Sans" panose="02000000040000020004" pitchFamily="2" charset="0"/>
                <a:ea typeface="Times New Roman" panose="02020603050405020304" pitchFamily="18" charset="0"/>
              </a:rPr>
              <a:t>This section has been moved to the end of the standard, simplified and additional definitions have been included</a:t>
            </a:r>
            <a:endParaRPr lang="en-GB" sz="2400" dirty="0">
              <a:solidFill>
                <a:schemeClr val="tx2"/>
              </a:solidFill>
              <a:latin typeface="Network Rail Sans" panose="02000000040000020004" pitchFamily="2" charset="0"/>
            </a:endParaRPr>
          </a:p>
          <a:p>
            <a:endParaRPr lang="en-GB" sz="3200" dirty="0">
              <a:solidFill>
                <a:schemeClr val="tx2"/>
              </a:solidFill>
              <a:effectLst/>
              <a:latin typeface="Network Rail Sans" panose="02000000040000020004" pitchFamily="2" charset="0"/>
              <a:ea typeface="Times New Roman" panose="02020603050405020304" pitchFamily="18"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873208" cy="738664"/>
          </a:xfrm>
        </p:spPr>
        <p:txBody>
          <a:bodyPr/>
          <a:lstStyle/>
          <a:p>
            <a:pPr algn="ctr"/>
            <a:r>
              <a:rPr lang="en-GB" sz="4800" dirty="0"/>
              <a:t>Simplification –changes explained</a:t>
            </a:r>
          </a:p>
        </p:txBody>
      </p:sp>
    </p:spTree>
    <p:extLst>
      <p:ext uri="{BB962C8B-B14F-4D97-AF65-F5344CB8AC3E}">
        <p14:creationId xmlns:p14="http://schemas.microsoft.com/office/powerpoint/2010/main" val="1580536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All the modules</a:t>
            </a:r>
          </a:p>
          <a:p>
            <a:endParaRPr lang="en-GB" sz="2400" dirty="0">
              <a:solidFill>
                <a:schemeClr val="tx2"/>
              </a:solidFill>
              <a:effectLst/>
              <a:latin typeface="Network Rail Sans" panose="02000000040000020004" pitchFamily="2" charset="0"/>
              <a:ea typeface="Times New Roman" panose="02020603050405020304" pitchFamily="18" charset="0"/>
            </a:endParaRPr>
          </a:p>
          <a:p>
            <a:r>
              <a:rPr lang="en-GB" sz="2400" dirty="0">
                <a:solidFill>
                  <a:schemeClr val="tx2"/>
                </a:solidFill>
                <a:effectLst/>
                <a:latin typeface="Network Rail Sans" panose="02000000040000020004" pitchFamily="2" charset="0"/>
                <a:ea typeface="Times New Roman" panose="02020603050405020304" pitchFamily="18" charset="0"/>
              </a:rPr>
              <a:t>The modules have been simplified to cover the additional requirement for the responsible manager, a planner and person in charge.  Signposting to other relevant standards and other sources of information has also been introduced.</a:t>
            </a:r>
          </a:p>
          <a:p>
            <a:endParaRPr lang="en-GB" sz="2400" dirty="0">
              <a:solidFill>
                <a:schemeClr val="tx2"/>
              </a:solidFill>
              <a:latin typeface="Network Rail Sans" panose="02000000040000020004" pitchFamily="2" charset="0"/>
            </a:endParaRPr>
          </a:p>
          <a:p>
            <a:r>
              <a:rPr lang="en-GB" sz="2400" dirty="0">
                <a:solidFill>
                  <a:schemeClr val="tx2"/>
                </a:solidFill>
                <a:latin typeface="Network Rail Sans" panose="02000000040000020004" pitchFamily="2" charset="0"/>
              </a:rPr>
              <a:t>The new modules are:</a:t>
            </a:r>
          </a:p>
          <a:p>
            <a:pPr marL="342900" indent="-342900">
              <a:buFont typeface="Arial" panose="020B0604020202020204" pitchFamily="34" charset="0"/>
              <a:buChar char="•"/>
            </a:pPr>
            <a:r>
              <a:rPr lang="en-GB" sz="2400" dirty="0">
                <a:solidFill>
                  <a:schemeClr val="tx2"/>
                </a:solidFill>
              </a:rPr>
              <a:t>module 1 planning and working for fault failure &amp; incident response</a:t>
            </a:r>
          </a:p>
          <a:p>
            <a:pPr marL="342900" indent="-342900">
              <a:buFont typeface="Arial" panose="020B0604020202020204" pitchFamily="34" charset="0"/>
              <a:buChar char="•"/>
            </a:pPr>
            <a:r>
              <a:rPr lang="en-GB" sz="2400" dirty="0">
                <a:solidFill>
                  <a:schemeClr val="tx2"/>
                </a:solidFill>
              </a:rPr>
              <a:t>module 2 planning &amp; working in a possession</a:t>
            </a:r>
          </a:p>
          <a:p>
            <a:pPr marL="342900" indent="-342900">
              <a:buFont typeface="Arial" panose="020B0604020202020204" pitchFamily="34" charset="0"/>
              <a:buChar char="•"/>
            </a:pPr>
            <a:r>
              <a:rPr lang="en-GB" sz="2400" dirty="0">
                <a:solidFill>
                  <a:schemeClr val="tx2"/>
                </a:solidFill>
              </a:rPr>
              <a:t>module 3 planning &amp; working using protection &amp; warning systems</a:t>
            </a:r>
          </a:p>
          <a:p>
            <a:pPr marL="342900" indent="-342900">
              <a:buFont typeface="Arial" panose="020B0604020202020204" pitchFamily="34" charset="0"/>
              <a:buChar char="•"/>
            </a:pPr>
            <a:r>
              <a:rPr lang="en-GB" sz="2400" dirty="0">
                <a:solidFill>
                  <a:schemeClr val="tx2"/>
                </a:solidFill>
              </a:rPr>
              <a:t>module 4 planning &amp; working for High Output and track renewals involving engineering trains</a:t>
            </a:r>
          </a:p>
          <a:p>
            <a:pPr marL="342900" indent="-342900">
              <a:buFont typeface="Arial" panose="020B0604020202020204" pitchFamily="34" charset="0"/>
              <a:buChar char="•"/>
            </a:pPr>
            <a:r>
              <a:rPr lang="en-GB" sz="2400" dirty="0">
                <a:solidFill>
                  <a:schemeClr val="tx2"/>
                </a:solidFill>
              </a:rPr>
              <a:t>module 6 planning &amp; working for isolation duties and possession support</a:t>
            </a:r>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a:p>
            <a:r>
              <a:rPr lang="en-GB" sz="2400" dirty="0">
                <a:solidFill>
                  <a:schemeClr val="tx2"/>
                </a:solidFill>
                <a:latin typeface="Network Rail Sans" panose="02000000040000020004" pitchFamily="2" charset="0"/>
              </a:rPr>
              <a:t>The Runaway Risk Module (previously Module 5) has now been removed from the standard and additional guidance will be published on this shortly by Corporate Workforce Safety. Runaway Risk is contained within the planning systems</a:t>
            </a: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873208" cy="738664"/>
          </a:xfrm>
        </p:spPr>
        <p:txBody>
          <a:bodyPr/>
          <a:lstStyle/>
          <a:p>
            <a:pPr algn="ctr"/>
            <a:r>
              <a:rPr lang="en-GB" sz="4800" dirty="0"/>
              <a:t>Simplification explained</a:t>
            </a:r>
          </a:p>
        </p:txBody>
      </p:sp>
    </p:spTree>
    <p:extLst>
      <p:ext uri="{BB962C8B-B14F-4D97-AF65-F5344CB8AC3E}">
        <p14:creationId xmlns:p14="http://schemas.microsoft.com/office/powerpoint/2010/main" val="1815019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rPr>
              <a:t>Module 1 Planning and Working for fault failure &amp; incident response</a:t>
            </a:r>
          </a:p>
          <a:p>
            <a:endParaRPr lang="en-GB" sz="3200" dirty="0">
              <a:solidFill>
                <a:schemeClr val="tx2"/>
              </a:solidFill>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describes the additional considerations for planning a SSOW for fault, failure, or incident response. It shall only be used where either:</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normal planning timescales cannot be used</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An incident number has been generated</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 competent person is appointed for an emergency or failure.</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It outlines the actions required to respond where immediate action is required. Where timescales permit, a SWP is still produced as described in the 019 Standard, otherwise an Incident Response Pack is required</a:t>
            </a:r>
          </a:p>
          <a:p>
            <a:endParaRPr lang="en-GB" sz="3200" dirty="0">
              <a:solidFill>
                <a:schemeClr val="tx2"/>
              </a:solidFill>
            </a:endParaRPr>
          </a:p>
          <a:p>
            <a:endParaRPr lang="en-GB" sz="2400" dirty="0">
              <a:solidFill>
                <a:schemeClr val="tx2"/>
              </a:solidFill>
              <a:effectLst/>
              <a:latin typeface="Network Rail Sans" panose="02000000040000020004" pitchFamily="2" charset="0"/>
              <a:ea typeface="Times New Roman" panose="02020603050405020304" pitchFamily="18" charset="0"/>
            </a:endParaRPr>
          </a:p>
          <a:p>
            <a:endParaRPr lang="en-GB" sz="2400" dirty="0"/>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58962" y="974155"/>
            <a:ext cx="19845138" cy="738664"/>
          </a:xfrm>
        </p:spPr>
        <p:txBody>
          <a:bodyPr/>
          <a:lstStyle/>
          <a:p>
            <a:pPr algn="ctr"/>
            <a:r>
              <a:rPr lang="en-GB" sz="4800" dirty="0"/>
              <a:t>Simplification explained</a:t>
            </a:r>
          </a:p>
        </p:txBody>
      </p:sp>
    </p:spTree>
    <p:extLst>
      <p:ext uri="{BB962C8B-B14F-4D97-AF65-F5344CB8AC3E}">
        <p14:creationId xmlns:p14="http://schemas.microsoft.com/office/powerpoint/2010/main" val="2658566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latin typeface="Network Rail Sans" panose="02000000040000020004" pitchFamily="2" charset="0"/>
              </a:rPr>
              <a:t>Module 2</a:t>
            </a:r>
            <a:r>
              <a:rPr lang="en-GB" sz="3200" dirty="0">
                <a:solidFill>
                  <a:schemeClr val="tx2"/>
                </a:solidFill>
              </a:rPr>
              <a:t> planning &amp; working in a possession</a:t>
            </a:r>
          </a:p>
          <a:p>
            <a:endParaRPr lang="en-GB" sz="3200" dirty="0">
              <a:solidFill>
                <a:schemeClr val="tx2"/>
              </a:solidFill>
            </a:endParaRPr>
          </a:p>
          <a:p>
            <a:pPr>
              <a:spcBef>
                <a:spcPts val="600"/>
              </a:spcBef>
              <a:spcAft>
                <a:spcPts val="900"/>
              </a:spcAf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describes work taking place in a possession, and the additional requirements for planning:</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Complex site of work</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Possessions</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Worksites</a:t>
            </a:r>
          </a:p>
          <a:p>
            <a:pPr>
              <a:spcBef>
                <a:spcPts val="600"/>
              </a:spcBef>
              <a:spcAft>
                <a:spcPts val="900"/>
              </a:spcAf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There are additional people involved in the planning and working, including:</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Person in Charge of Possession (PICOP)</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Engineering Supervisor (ES)</a:t>
            </a:r>
          </a:p>
          <a:p>
            <a:pPr marL="342900" indent="-342900">
              <a:spcBef>
                <a:spcPts val="600"/>
              </a:spcBef>
              <a:spcAft>
                <a:spcPts val="900"/>
              </a:spcAft>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Additional person in charges or COSSs as required</a:t>
            </a:r>
          </a:p>
          <a:p>
            <a:pPr marL="34290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Additional technically competent people to assist in producing the SWP</a:t>
            </a:r>
            <a:endParaRPr lang="en-GB" sz="2400" dirty="0">
              <a:solidFill>
                <a:schemeClr val="tx2"/>
              </a:solidFill>
              <a:latin typeface="Network Rail Sans" panose="02000000040000020004" pitchFamily="2" charset="0"/>
            </a:endParaRPr>
          </a:p>
          <a:p>
            <a:endParaRPr lang="en-GB" sz="3200" dirty="0">
              <a:solidFill>
                <a:schemeClr val="tx2"/>
              </a:solidFill>
            </a:endParaRPr>
          </a:p>
          <a:p>
            <a:endParaRPr lang="en-GB" sz="2400" dirty="0"/>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58962" y="974155"/>
            <a:ext cx="19845138" cy="738664"/>
          </a:xfrm>
        </p:spPr>
        <p:txBody>
          <a:bodyPr/>
          <a:lstStyle/>
          <a:p>
            <a:pPr algn="ctr"/>
            <a:r>
              <a:rPr lang="en-GB" sz="4800" dirty="0"/>
              <a:t>Simplification explained</a:t>
            </a:r>
          </a:p>
        </p:txBody>
      </p:sp>
    </p:spTree>
    <p:extLst>
      <p:ext uri="{BB962C8B-B14F-4D97-AF65-F5344CB8AC3E}">
        <p14:creationId xmlns:p14="http://schemas.microsoft.com/office/powerpoint/2010/main" val="4265502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latin typeface="Network Rail Sans" panose="02000000040000020004" pitchFamily="2" charset="0"/>
              </a:rPr>
              <a:t>Module 3</a:t>
            </a:r>
            <a:r>
              <a:rPr lang="en-GB" sz="3200" dirty="0">
                <a:solidFill>
                  <a:schemeClr val="tx2"/>
                </a:solidFill>
              </a:rPr>
              <a:t> planning &amp; working using protection &amp; warning systems</a:t>
            </a:r>
          </a:p>
          <a:p>
            <a:endParaRPr lang="en-GB" sz="3200" dirty="0">
              <a:solidFill>
                <a:schemeClr val="tx2"/>
              </a:solidFill>
            </a:endParaRP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describes the additional requirements when using either protection arrangements or warning systems. It includes actions to determine whether the site is a complex site of work, how to decide which system to use, whether additional protection is required, and understanding which tasks affect safety of the line</a:t>
            </a:r>
            <a:endParaRPr lang="en-GB" sz="2400" dirty="0">
              <a:solidFill>
                <a:schemeClr val="tx2"/>
              </a:solidFill>
              <a:latin typeface="Network Rail Sans" panose="02000000040000020004" pitchFamily="2" charset="0"/>
            </a:endParaRPr>
          </a:p>
          <a:p>
            <a:endParaRPr lang="en-GB" sz="3200" dirty="0">
              <a:solidFill>
                <a:schemeClr val="tx2"/>
              </a:solidFill>
            </a:endParaRPr>
          </a:p>
          <a:p>
            <a:endParaRPr lang="en-GB" sz="2400" dirty="0"/>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58962" y="974155"/>
            <a:ext cx="19845138" cy="738664"/>
          </a:xfrm>
        </p:spPr>
        <p:txBody>
          <a:bodyPr/>
          <a:lstStyle/>
          <a:p>
            <a:pPr algn="ctr"/>
            <a:r>
              <a:rPr lang="en-GB" sz="4800" dirty="0"/>
              <a:t>Simplification explained</a:t>
            </a:r>
          </a:p>
        </p:txBody>
      </p:sp>
    </p:spTree>
    <p:extLst>
      <p:ext uri="{BB962C8B-B14F-4D97-AF65-F5344CB8AC3E}">
        <p14:creationId xmlns:p14="http://schemas.microsoft.com/office/powerpoint/2010/main" val="1722007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206403"/>
            <a:ext cx="17427206" cy="7344816"/>
          </a:xfrm>
        </p:spPr>
        <p:txBody>
          <a:bodyPr/>
          <a:lstStyle/>
          <a:p>
            <a:pPr>
              <a:lnSpc>
                <a:spcPct val="115000"/>
              </a:lnSpc>
              <a:spcAft>
                <a:spcPts val="1000"/>
              </a:spcAft>
            </a:pPr>
            <a:r>
              <a:rPr lang="en-GB" sz="3200" dirty="0">
                <a:solidFill>
                  <a:schemeClr val="tx2"/>
                </a:solidFill>
                <a:effectLst/>
                <a:latin typeface="Network Rail Sans" panose="02000000040000020004" pitchFamily="2" charset="0"/>
                <a:ea typeface="Times New Roman" panose="02020603050405020304" pitchFamily="18" charset="0"/>
                <a:cs typeface="Times New Roman" panose="02020603050405020304" pitchFamily="18" charset="0"/>
              </a:rPr>
              <a:t>Recommendations from RAIB 07/27 Track Workers Class Investigation and RAIB Margam Report have required that Network Rail continued their commitment to improve staff safety by completing a review of the 019 standard and developing a simplified standard.</a:t>
            </a:r>
          </a:p>
          <a:p>
            <a:pPr>
              <a:lnSpc>
                <a:spcPct val="115000"/>
              </a:lnSpc>
              <a:spcAft>
                <a:spcPts val="1000"/>
              </a:spcAft>
            </a:pPr>
            <a:r>
              <a:rPr lang="en-GB" sz="3200" b="1" dirty="0">
                <a:solidFill>
                  <a:schemeClr val="tx2"/>
                </a:solidFill>
                <a:latin typeface="Network Rail Sans" panose="02000000040000020004" pitchFamily="2" charset="0"/>
                <a:ea typeface="Times New Roman" panose="02020603050405020304" pitchFamily="18" charset="0"/>
                <a:cs typeface="Times New Roman" panose="02020603050405020304" pitchFamily="18" charset="0"/>
              </a:rPr>
              <a:t>The principles of</a:t>
            </a:r>
            <a:r>
              <a:rPr lang="en-GB" sz="3200" b="1" dirty="0">
                <a:solidFill>
                  <a:schemeClr val="tx2"/>
                </a:solidFill>
                <a:effectLst/>
                <a:latin typeface="Network Rail Sans" panose="02000000040000020004" pitchFamily="2" charset="0"/>
                <a:ea typeface="Times New Roman" panose="02020603050405020304" pitchFamily="18" charset="0"/>
                <a:cs typeface="Times New Roman" panose="02020603050405020304" pitchFamily="18" charset="0"/>
              </a:rPr>
              <a:t> 019 have NOT changed with simplification</a:t>
            </a:r>
          </a:p>
          <a:p>
            <a:pPr>
              <a:lnSpc>
                <a:spcPct val="115000"/>
              </a:lnSpc>
              <a:spcAft>
                <a:spcPts val="1000"/>
              </a:spcAft>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The review of the standard included:</a:t>
            </a:r>
          </a:p>
          <a:p>
            <a:pPr marL="742950" lvl="1"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Engagement sessions with the industry on Issue 10/Issue 11 of the standard to explore:</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Whether the standard was clear, easy to brief and supported safe working on or near the line, in line with its current principles</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Communicated to the relevant audiences in an appropriate way</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Independent evaluation of the existing 019 Standard </a:t>
            </a:r>
          </a:p>
          <a:p>
            <a:pPr>
              <a:lnSpc>
                <a:spcPct val="115000"/>
              </a:lnSpc>
              <a:spcAft>
                <a:spcPts val="1000"/>
              </a:spcAft>
            </a:pPr>
            <a:endParaRPr lang="en-GB" sz="3200" dirty="0">
              <a:solidFill>
                <a:schemeClr val="tx2"/>
              </a:solidFill>
              <a:effectLst/>
              <a:latin typeface="Network Rail Sans" panose="02000000040000020004" pitchFamily="2" charset="0"/>
              <a:ea typeface="Calibri" panose="020F0502020204030204" pitchFamily="34" charset="0"/>
            </a:endParaRP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32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Engagement Feedback</a:t>
            </a:r>
          </a:p>
        </p:txBody>
      </p:sp>
    </p:spTree>
    <p:extLst>
      <p:ext uri="{BB962C8B-B14F-4D97-AF65-F5344CB8AC3E}">
        <p14:creationId xmlns:p14="http://schemas.microsoft.com/office/powerpoint/2010/main" val="238907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rPr>
              <a:t>Module 4 Planning and Working for high output and track renewals involving engineering trains</a:t>
            </a:r>
          </a:p>
          <a:p>
            <a:pPr>
              <a:spcBef>
                <a:spcPts val="600"/>
              </a:spcBef>
            </a:pPr>
            <a:endParaRPr lang="en-GB" sz="2400" dirty="0">
              <a:solidFill>
                <a:schemeClr val="tx2"/>
              </a:solidFill>
              <a:latin typeface="Network Rail Sans" panose="02000000040000020004" pitchFamily="2"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describes the additional considerations for planning and working for:</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High Output tasks</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Track renewals involving engineering trains </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covers works that are taking place in protection zones and possessions</a:t>
            </a:r>
            <a:endParaRPr lang="en-GB" sz="2400" dirty="0">
              <a:solidFill>
                <a:schemeClr val="tx2"/>
              </a:solidFill>
              <a:latin typeface="Network Rail Sans" panose="02000000040000020004" pitchFamily="2" charset="0"/>
            </a:endParaRPr>
          </a:p>
          <a:p>
            <a:endParaRPr lang="en-GB" sz="2400" dirty="0">
              <a:solidFill>
                <a:schemeClr val="tx2"/>
              </a:solidFill>
              <a:effectLst/>
              <a:latin typeface="Network Rail Sans" panose="02000000040000020004" pitchFamily="2" charset="0"/>
              <a:ea typeface="Times New Roman" panose="02020603050405020304" pitchFamily="18" charset="0"/>
            </a:endParaRPr>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a:p>
            <a:endParaRPr lang="en-GB" sz="3200" dirty="0">
              <a:solidFill>
                <a:schemeClr val="tx2"/>
              </a:solidFill>
              <a:latin typeface="Network Rail Sans" panose="02000000040000020004" pitchFamily="2" charset="0"/>
            </a:endParaRPr>
          </a:p>
          <a:p>
            <a:endParaRPr lang="en-GB" sz="2400" dirty="0"/>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58962" y="974155"/>
            <a:ext cx="19845138" cy="738664"/>
          </a:xfrm>
        </p:spPr>
        <p:txBody>
          <a:bodyPr/>
          <a:lstStyle/>
          <a:p>
            <a:pPr algn="ctr"/>
            <a:r>
              <a:rPr lang="en-GB" sz="4800" dirty="0"/>
              <a:t>Simplification explained</a:t>
            </a:r>
          </a:p>
        </p:txBody>
      </p:sp>
    </p:spTree>
    <p:extLst>
      <p:ext uri="{BB962C8B-B14F-4D97-AF65-F5344CB8AC3E}">
        <p14:creationId xmlns:p14="http://schemas.microsoft.com/office/powerpoint/2010/main" val="296212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r>
              <a:rPr lang="en-GB" sz="3200" dirty="0">
                <a:solidFill>
                  <a:schemeClr val="tx2"/>
                </a:solidFill>
              </a:rPr>
              <a:t>Module 6 Planning and Working for isolation duties and possession support</a:t>
            </a:r>
          </a:p>
          <a:p>
            <a:endParaRPr lang="en-GB" sz="2400" dirty="0">
              <a:solidFill>
                <a:schemeClr val="tx2"/>
              </a:solidFill>
              <a:effectLst/>
              <a:latin typeface="Network Rail Sans" panose="02000000040000020004" pitchFamily="2" charset="0"/>
              <a:ea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module describes the additional considerations for planning a safe system of work for:</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Persons working on or near Overhead Line Equipment or DC/3rd rail </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Implementing an earthed isolation on OLE</a:t>
            </a:r>
          </a:p>
          <a:p>
            <a:pPr marL="342900" lvl="0" indent="-342900">
              <a:spcBef>
                <a:spcPts val="600"/>
              </a:spcBef>
              <a:buFont typeface="Arial" panose="020B060402020202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Implementing an isolation on DC/3rd rail</a:t>
            </a:r>
          </a:p>
          <a:p>
            <a:pPr marL="342900" indent="-342900">
              <a:spcBef>
                <a:spcPts val="600"/>
              </a:spcBef>
              <a:buFont typeface="Arial" panose="020B0604020202020204" pitchFamily="34" charset="0"/>
              <a:buChar char="•"/>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Possession support planning/activities</a:t>
            </a:r>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a:p>
            <a:endParaRPr lang="en-GB" sz="3200" dirty="0">
              <a:solidFill>
                <a:schemeClr val="tx2"/>
              </a:solidFill>
              <a:latin typeface="Network Rail Sans" panose="02000000040000020004" pitchFamily="2" charset="0"/>
            </a:endParaRPr>
          </a:p>
          <a:p>
            <a:endParaRPr lang="en-GB" sz="2400" dirty="0"/>
          </a:p>
          <a:p>
            <a:endParaRPr lang="en-GB" sz="2400" dirty="0">
              <a:solidFill>
                <a:schemeClr val="tx2"/>
              </a:solidFill>
              <a:latin typeface="Network Rail Sans" panose="02000000040000020004" pitchFamily="2" charset="0"/>
            </a:endParaRPr>
          </a:p>
          <a:p>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258962" y="974155"/>
            <a:ext cx="19845138" cy="738664"/>
          </a:xfrm>
        </p:spPr>
        <p:txBody>
          <a:bodyPr/>
          <a:lstStyle/>
          <a:p>
            <a:pPr algn="ctr"/>
            <a:r>
              <a:rPr lang="en-GB" sz="4800" dirty="0"/>
              <a:t>Simplification explained</a:t>
            </a:r>
          </a:p>
        </p:txBody>
      </p:sp>
    </p:spTree>
    <p:extLst>
      <p:ext uri="{BB962C8B-B14F-4D97-AF65-F5344CB8AC3E}">
        <p14:creationId xmlns:p14="http://schemas.microsoft.com/office/powerpoint/2010/main" val="2355894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E39C1-5255-46E2-9DB0-3574681DBBF8}"/>
              </a:ext>
            </a:extLst>
          </p:cNvPr>
          <p:cNvSpPr txBox="1"/>
          <p:nvPr/>
        </p:nvSpPr>
        <p:spPr>
          <a:xfrm>
            <a:off x="1771130" y="4430539"/>
            <a:ext cx="9289032" cy="1569660"/>
          </a:xfrm>
          <a:prstGeom prst="rect">
            <a:avLst/>
          </a:prstGeom>
          <a:noFill/>
        </p:spPr>
        <p:txBody>
          <a:bodyPr wrap="square" rtlCol="0">
            <a:spAutoFit/>
          </a:bodyPr>
          <a:lstStyle/>
          <a:p>
            <a:pPr algn="l"/>
            <a:r>
              <a:rPr lang="en-GB" sz="3200" dirty="0">
                <a:solidFill>
                  <a:schemeClr val="tx2"/>
                </a:solidFill>
                <a:latin typeface="Network Rail Sans" panose="02000000040000020004" pitchFamily="2" charset="0"/>
              </a:rPr>
              <a:t>For further information contact us at</a:t>
            </a:r>
          </a:p>
          <a:p>
            <a:pPr algn="l"/>
            <a:endParaRPr lang="en-GB" sz="3200" dirty="0">
              <a:solidFill>
                <a:schemeClr val="tx2"/>
              </a:solidFill>
              <a:latin typeface="Network Rail Sans" panose="02000000040000020004" pitchFamily="2" charset="0"/>
            </a:endParaRPr>
          </a:p>
          <a:p>
            <a:pPr algn="l"/>
            <a:r>
              <a:rPr lang="en-GB" sz="3200" dirty="0">
                <a:solidFill>
                  <a:schemeClr val="tx2"/>
                </a:solidFill>
                <a:latin typeface="Network Rail Sans" panose="02000000040000020004" pitchFamily="2" charset="0"/>
                <a:hlinkClick r:id="rId3"/>
              </a:rPr>
              <a:t>CWSafety@networkrail.co.uk</a:t>
            </a:r>
            <a:r>
              <a:rPr lang="en-GB" sz="3200" dirty="0">
                <a:solidFill>
                  <a:schemeClr val="tx2"/>
                </a:solidFill>
                <a:latin typeface="Network Rail Sans" panose="02000000040000020004" pitchFamily="2" charset="0"/>
              </a:rPr>
              <a:t> </a:t>
            </a:r>
          </a:p>
        </p:txBody>
      </p:sp>
    </p:spTree>
    <p:extLst>
      <p:ext uri="{BB962C8B-B14F-4D97-AF65-F5344CB8AC3E}">
        <p14:creationId xmlns:p14="http://schemas.microsoft.com/office/powerpoint/2010/main" val="182021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206403"/>
            <a:ext cx="17427206" cy="7344816"/>
          </a:xfrm>
        </p:spPr>
        <p:txBody>
          <a:bodyPr/>
          <a:lstStyle/>
          <a:p>
            <a:pPr marL="742950" lvl="1" indent="-285750">
              <a:lnSpc>
                <a:spcPct val="115000"/>
              </a:lnSpc>
              <a:spcAft>
                <a:spcPts val="1000"/>
              </a:spcAft>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Engagement with the industry on issue 10/11 of 019 has been radically different in exploring whether the standard was clear and supported safe working on or near the line in line with its current principles </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1-2-1 interviews</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Online surveys</a:t>
            </a: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Feedback from </a:t>
            </a:r>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Infrastructure Leadership Group (ISLG) &amp; Track Safety Alliance (TSA)</a:t>
            </a:r>
            <a:endPar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endParaRPr>
          </a:p>
          <a:p>
            <a:pPr marL="1200150" lvl="2" indent="-285750">
              <a:lnSpc>
                <a:spcPct val="115000"/>
              </a:lnSpc>
              <a:spcAft>
                <a:spcPts val="1000"/>
              </a:spcAft>
              <a:buFont typeface="Arial" panose="020B0604020202020204" pitchFamily="34" charset="0"/>
              <a:buChar char="•"/>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Focus groups</a:t>
            </a: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 which has included end users of the standard</a:t>
            </a:r>
            <a:endPar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endParaRPr>
          </a:p>
          <a:p>
            <a:pPr lvl="1">
              <a:lnSpc>
                <a:spcPct val="115000"/>
              </a:lnSpc>
              <a:spcAft>
                <a:spcPts val="1000"/>
              </a:spcAft>
            </a:pPr>
            <a:r>
              <a:rPr lang="en-GB" sz="3200" dirty="0">
                <a:solidFill>
                  <a:schemeClr val="tx2"/>
                </a:solidFill>
                <a:latin typeface="Network Rail Sans" panose="02000000040000020004" pitchFamily="2" charset="0"/>
                <a:ea typeface="Calibri" panose="020F0502020204030204" pitchFamily="34" charset="0"/>
                <a:cs typeface="Calibri" panose="020F0502020204030204" pitchFamily="34" charset="0"/>
              </a:rPr>
              <a:t>Participants provided feedback on their feelings towards the standard, the roles, layout and comprehension, and support and communication about  how updates could be provided.</a:t>
            </a:r>
          </a:p>
          <a:p>
            <a:pPr>
              <a:lnSpc>
                <a:spcPct val="115000"/>
              </a:lnSpc>
              <a:spcAft>
                <a:spcPts val="1000"/>
              </a:spcAft>
            </a:pPr>
            <a:endParaRPr lang="en-GB" sz="2400" dirty="0">
              <a:solidFill>
                <a:schemeClr val="tx2"/>
              </a:solidFill>
              <a:effectLst/>
              <a:latin typeface="Network Rail Sans" panose="02000000040000020004" pitchFamily="2" charset="0"/>
              <a:ea typeface="Calibri" panose="020F0502020204030204" pitchFamily="34" charset="0"/>
            </a:endParaRPr>
          </a:p>
          <a:p>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Engagement Feedback</a:t>
            </a:r>
          </a:p>
        </p:txBody>
      </p:sp>
    </p:spTree>
    <p:extLst>
      <p:ext uri="{BB962C8B-B14F-4D97-AF65-F5344CB8AC3E}">
        <p14:creationId xmlns:p14="http://schemas.microsoft.com/office/powerpoint/2010/main" val="3668095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2990379"/>
            <a:ext cx="17427206" cy="7056784"/>
          </a:xfrm>
        </p:spPr>
        <p:txBody>
          <a:bodyPr/>
          <a:lstStyle/>
          <a:p>
            <a:pPr>
              <a:lnSpc>
                <a:spcPct val="107000"/>
              </a:lnSpc>
              <a:spcAft>
                <a:spcPts val="800"/>
              </a:spcAft>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Feedback on the standard, roles, layout, and language has been instrumental in how the standard has been designed. The simplification of the standard has included:</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Re-organise content by role and push reference material to the end of the document</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Add graphics such as flow diagrams and tables for processes </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Re-phrase clauses to aid understanding and removed ambiguity</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Remove duplicate info and incorporate good practise.</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Additional functionality such as hyperlinks within the standard</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Further engagement to review the standard during development</a:t>
            </a:r>
          </a:p>
          <a:p>
            <a:pPr marL="1371600" lvl="2"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Engagement Feedback</a:t>
            </a:r>
          </a:p>
        </p:txBody>
      </p:sp>
    </p:spTree>
    <p:extLst>
      <p:ext uri="{BB962C8B-B14F-4D97-AF65-F5344CB8AC3E}">
        <p14:creationId xmlns:p14="http://schemas.microsoft.com/office/powerpoint/2010/main" val="2222651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17427206" cy="6553200"/>
          </a:xfrm>
        </p:spPr>
        <p:txBody>
          <a:bodyPr/>
          <a:lstStyle/>
          <a:p>
            <a:pPr lvl="0">
              <a:lnSpc>
                <a:spcPct val="107000"/>
              </a:lnSpc>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Post working group:</a:t>
            </a:r>
          </a:p>
          <a:p>
            <a:pPr lvl="0">
              <a:lnSpc>
                <a:spcPct val="107000"/>
              </a:lnSpc>
            </a:pPr>
            <a:endPar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endParaRP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Review by readability software to confirm ease of understanding and simple language, with improvement from 24% to 88% improvement</a:t>
            </a:r>
          </a:p>
          <a:p>
            <a:pPr marL="457200" lvl="0" indent="-457200">
              <a:lnSpc>
                <a:spcPct val="107000"/>
              </a:lnSpc>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Review by individuals with no knowledge of the standard to confirm it is easy to understand and follow</a:t>
            </a:r>
          </a:p>
          <a:p>
            <a:pPr marL="457200" lvl="0" indent="-457200">
              <a:lnSpc>
                <a:spcPct val="107000"/>
              </a:lnSpc>
              <a:spcAft>
                <a:spcPts val="800"/>
              </a:spcAft>
              <a:buFont typeface="Arial" panose="020B0604020202020204" pitchFamily="34" charset="0"/>
              <a:buChar char="•"/>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Updates and development have been shared with Infrastructure Leadership Group (ISLG) &amp; Track Safety Alliance (TSA) and Trade Unions. All have been highly supportive of the approach and the simplified standard.</a:t>
            </a:r>
          </a:p>
          <a:p>
            <a:pPr marL="800100" lvl="1" indent="-342900">
              <a:spcAft>
                <a:spcPts val="600"/>
              </a:spcAft>
              <a:buFont typeface="Arial" panose="020B0604020202020204" pitchFamily="34" charset="0"/>
              <a:buChar char="•"/>
            </a:pPr>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	</a:t>
            </a:r>
          </a:p>
          <a:p>
            <a:endPar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3200" dirty="0">
              <a:solidFill>
                <a:schemeClr val="tx2"/>
              </a:solidFill>
              <a:latin typeface="Network Rail Sans" panose="02000000040000020004" pitchFamily="2"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Engagement Feedback</a:t>
            </a:r>
          </a:p>
        </p:txBody>
      </p:sp>
    </p:spTree>
    <p:extLst>
      <p:ext uri="{BB962C8B-B14F-4D97-AF65-F5344CB8AC3E}">
        <p14:creationId xmlns:p14="http://schemas.microsoft.com/office/powerpoint/2010/main" val="52550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9F0C1CE-26ED-7F12-D365-DE141ACADC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6C1DC420-C8DA-8F0C-0B00-C5B4A49678B8}"/>
              </a:ext>
            </a:extLst>
          </p:cNvPr>
          <p:cNvSpPr txBox="1">
            <a:spLocks/>
          </p:cNvSpPr>
          <p:nvPr/>
        </p:nvSpPr>
        <p:spPr>
          <a:xfrm>
            <a:off x="1338447" y="3494435"/>
            <a:ext cx="17427206" cy="6553200"/>
          </a:xfrm>
          <a:prstGeom prst="rect">
            <a:avLst/>
          </a:prstGeom>
        </p:spPr>
        <p:txBody>
          <a:bodyPr wrap="square" lIns="0" tIns="0" rIns="0" bIns="0">
            <a:noAutofit/>
          </a:bodyPr>
          <a:lstStyle>
            <a:lvl1pPr marL="0" eaLnBrk="1" hangingPunct="1">
              <a:defRPr sz="2500" b="0" i="0">
                <a:latin typeface="Network Rail Sans" panose="02000000040000020004" pitchFamily="2" charset="77"/>
                <a:ea typeface="+mn-ea"/>
                <a:cs typeface="Arial" panose="020B0604020202020204" pitchFamily="34" charset="0"/>
              </a:defRPr>
            </a:lvl1pPr>
            <a:lvl2pPr marL="457200" eaLnBrk="1" hangingPunct="1">
              <a:defRPr sz="2500" b="0" i="0">
                <a:latin typeface="Network Rail Sans" panose="02000000040000020004" pitchFamily="2" charset="77"/>
                <a:ea typeface="+mn-ea"/>
                <a:cs typeface="Arial" panose="020B0604020202020204" pitchFamily="34" charset="0"/>
              </a:defRPr>
            </a:lvl2pPr>
            <a:lvl3pPr marL="914400" eaLnBrk="1" hangingPunct="1">
              <a:defRPr sz="2500" b="0" i="0">
                <a:latin typeface="Network Rail Sans" panose="02000000040000020004" pitchFamily="2" charset="77"/>
                <a:ea typeface="+mn-ea"/>
                <a:cs typeface="Arial" panose="020B0604020202020204" pitchFamily="34" charset="0"/>
              </a:defRPr>
            </a:lvl3pPr>
            <a:lvl4pPr marL="1371600" eaLnBrk="1" hangingPunct="1">
              <a:defRPr sz="2500" b="0" i="0">
                <a:latin typeface="Network Rail Sans" panose="02000000040000020004" pitchFamily="2" charset="77"/>
                <a:ea typeface="+mn-ea"/>
                <a:cs typeface="Arial" panose="020B0604020202020204" pitchFamily="34" charset="0"/>
              </a:defRPr>
            </a:lvl4pPr>
            <a:lvl5pPr marL="1828800" eaLnBrk="1" hangingPunct="1">
              <a:defRPr sz="2500" b="0" i="0">
                <a:latin typeface="Network Rail Sans" panose="02000000040000020004" pitchFamily="2" charset="77"/>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07000"/>
              </a:lnSpc>
              <a:spcAft>
                <a:spcPts val="800"/>
              </a:spcAft>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Issue 12 has been simplified in line with the requirements and feedback from the industry. It has been designed specifically for the end users. It is now process based, following a logical journey of the planning process for the 3 roles/competencies.  </a:t>
            </a:r>
          </a:p>
          <a:p>
            <a:pPr>
              <a:lnSpc>
                <a:spcPct val="107000"/>
              </a:lnSpc>
              <a:spcAft>
                <a:spcPts val="800"/>
              </a:spcAft>
            </a:pPr>
            <a:endPar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Feedback from the Working Group on the how we simplified the standard and the ‘what next’ is currently underway. Similar surveys will be planned for each of the Town Hall Briefings will be undertaken with conclusions provided in September ’23.</a:t>
            </a:r>
          </a:p>
          <a:p>
            <a:pPr>
              <a:lnSpc>
                <a:spcPct val="107000"/>
              </a:lnSpc>
              <a:spcAft>
                <a:spcPts val="800"/>
              </a:spcAft>
            </a:pPr>
            <a:endPar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chemeClr val="tx2"/>
                </a:solidFill>
                <a:effectLst/>
                <a:latin typeface="Network Rail Sans" panose="02000000040000020004" pitchFamily="2" charset="0"/>
                <a:ea typeface="Calibri" panose="020F0502020204030204" pitchFamily="34" charset="0"/>
                <a:cs typeface="Times New Roman" panose="02020603050405020304" pitchFamily="18" charset="0"/>
              </a:rPr>
              <a:t>For the first time the standard will have an interactive briefing guide for users and a comprehensive Town Hall Briefing Programme for the industry.</a:t>
            </a:r>
          </a:p>
          <a:p>
            <a:pPr>
              <a:lnSpc>
                <a:spcPct val="107000"/>
              </a:lnSpc>
              <a:spcAft>
                <a:spcPts val="800"/>
              </a:spcAft>
            </a:pPr>
            <a:endParaRPr lang="en-GB" sz="3200" kern="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800100" lvl="1" indent="-342900">
              <a:spcAft>
                <a:spcPts val="600"/>
              </a:spcAft>
              <a:buFont typeface="Arial" panose="020B0604020202020204" pitchFamily="34" charset="0"/>
              <a:buChar char="•"/>
            </a:pPr>
            <a:endParaRPr lang="en-GB" sz="3200" kern="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GB" sz="3200" kern="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r>
              <a:rPr lang="en-GB" sz="3200" kern="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	</a:t>
            </a:r>
          </a:p>
          <a:p>
            <a:endParaRPr lang="en-GB" sz="3200" kern="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3200" kern="0" dirty="0">
              <a:solidFill>
                <a:schemeClr val="tx2"/>
              </a:solidFill>
              <a:latin typeface="Network Rail Sans" panose="02000000040000020004" pitchFamily="2" charset="0"/>
            </a:endParaRPr>
          </a:p>
        </p:txBody>
      </p:sp>
    </p:spTree>
    <p:extLst>
      <p:ext uri="{BB962C8B-B14F-4D97-AF65-F5344CB8AC3E}">
        <p14:creationId xmlns:p14="http://schemas.microsoft.com/office/powerpoint/2010/main" val="32138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DE44E8-DF7E-6241-9AF1-57F37308B9F1}"/>
              </a:ext>
            </a:extLst>
          </p:cNvPr>
          <p:cNvSpPr>
            <a:spLocks noGrp="1"/>
          </p:cNvSpPr>
          <p:nvPr>
            <p:ph type="body" sz="quarter" idx="13"/>
          </p:nvPr>
        </p:nvSpPr>
        <p:spPr>
          <a:xfrm>
            <a:off x="1338447" y="3494435"/>
            <a:ext cx="5184576" cy="6553200"/>
          </a:xfrm>
        </p:spPr>
        <p:txBody>
          <a:bodyPr/>
          <a:lstStyle/>
          <a:p>
            <a:r>
              <a:rPr lang="en-GB" sz="3200" dirty="0">
                <a:solidFill>
                  <a:schemeClr val="tx2"/>
                </a:solidFill>
                <a:effectLst/>
                <a:latin typeface="Network Rail Sans" panose="02000000040000020004" pitchFamily="2" charset="0"/>
                <a:ea typeface="Times New Roman" panose="02020603050405020304" pitchFamily="18" charset="0"/>
              </a:rPr>
              <a:t>Purpose &amp; Scope</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tabLst>
                <a:tab pos="18034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purpose of the Standard is to control the operational, site, and task risks.</a:t>
            </a:r>
          </a:p>
          <a:p>
            <a:pPr>
              <a:spcBef>
                <a:spcPts val="600"/>
              </a:spcBef>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This Standard describes how the planning of work shall be carried out by the Responsible Manager, the Safe Work Planner, and the Person in Charge, during the planning, verification, authorising, and implementing of a Safe Work Pack, often referred to as the SWP</a:t>
            </a: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F074D5DC-1AC8-41D4-A72D-7B2C48BBB612}"/>
              </a:ext>
            </a:extLst>
          </p:cNvPr>
          <p:cNvSpPr>
            <a:spLocks noGrp="1"/>
          </p:cNvSpPr>
          <p:nvPr>
            <p:ph type="title"/>
          </p:nvPr>
        </p:nvSpPr>
        <p:spPr>
          <a:xfrm>
            <a:off x="4723458" y="974155"/>
            <a:ext cx="10283901" cy="738664"/>
          </a:xfrm>
        </p:spPr>
        <p:txBody>
          <a:bodyPr/>
          <a:lstStyle/>
          <a:p>
            <a:pPr algn="ctr"/>
            <a:r>
              <a:rPr lang="en-GB" sz="4800" dirty="0"/>
              <a:t>Simplification explained</a:t>
            </a:r>
          </a:p>
        </p:txBody>
      </p:sp>
      <p:pic>
        <p:nvPicPr>
          <p:cNvPr id="8" name="Picture 7">
            <a:extLst>
              <a:ext uri="{FF2B5EF4-FFF2-40B4-BE49-F238E27FC236}">
                <a16:creationId xmlns:a16="http://schemas.microsoft.com/office/drawing/2014/main" id="{FF93B76B-1232-B3B1-1032-BE7DE317DD28}"/>
              </a:ext>
            </a:extLst>
          </p:cNvPr>
          <p:cNvPicPr>
            <a:picLocks noChangeAspect="1"/>
          </p:cNvPicPr>
          <p:nvPr/>
        </p:nvPicPr>
        <p:blipFill rotWithShape="1">
          <a:blip r:embed="rId3"/>
          <a:srcRect l="33856" t="18871" r="35825"/>
          <a:stretch/>
        </p:blipFill>
        <p:spPr>
          <a:xfrm>
            <a:off x="13076386" y="3062387"/>
            <a:ext cx="5544616" cy="7882086"/>
          </a:xfrm>
          <a:prstGeom prst="rect">
            <a:avLst/>
          </a:prstGeom>
        </p:spPr>
      </p:pic>
      <p:pic>
        <p:nvPicPr>
          <p:cNvPr id="10" name="Picture 9">
            <a:extLst>
              <a:ext uri="{FF2B5EF4-FFF2-40B4-BE49-F238E27FC236}">
                <a16:creationId xmlns:a16="http://schemas.microsoft.com/office/drawing/2014/main" id="{CF4C28CB-1DBE-4E60-2E8A-FEC650635747}"/>
              </a:ext>
            </a:extLst>
          </p:cNvPr>
          <p:cNvPicPr>
            <a:picLocks noChangeAspect="1"/>
          </p:cNvPicPr>
          <p:nvPr/>
        </p:nvPicPr>
        <p:blipFill rotWithShape="1">
          <a:blip r:embed="rId4"/>
          <a:srcRect l="36219" t="18871" r="37400" b="11459"/>
          <a:stretch/>
        </p:blipFill>
        <p:spPr>
          <a:xfrm>
            <a:off x="6883698" y="3089913"/>
            <a:ext cx="5488454" cy="7700220"/>
          </a:xfrm>
          <a:prstGeom prst="rect">
            <a:avLst/>
          </a:prstGeom>
        </p:spPr>
      </p:pic>
    </p:spTree>
    <p:extLst>
      <p:ext uri="{BB962C8B-B14F-4D97-AF65-F5344CB8AC3E}">
        <p14:creationId xmlns:p14="http://schemas.microsoft.com/office/powerpoint/2010/main" val="2949905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CF39AA3-8D3C-7254-6C4E-24CFE9A51028}"/>
              </a:ext>
            </a:extLst>
          </p:cNvPr>
          <p:cNvSpPr txBox="1">
            <a:spLocks/>
          </p:cNvSpPr>
          <p:nvPr/>
        </p:nvSpPr>
        <p:spPr>
          <a:xfrm>
            <a:off x="4723458" y="974155"/>
            <a:ext cx="10283901" cy="738664"/>
          </a:xfrm>
          <a:prstGeom prst="rect">
            <a:avLst/>
          </a:prstGeom>
        </p:spPr>
        <p:txBody>
          <a:bodyPr wrap="square" lIns="0" tIns="0" rIns="0" bIns="0">
            <a:spAutoFit/>
          </a:bodyPr>
          <a:lstStyle>
            <a:lvl1pPr eaLnBrk="1" hangingPunct="1">
              <a:defRPr sz="4950" b="1" i="0">
                <a:solidFill>
                  <a:srgbClr val="00455D"/>
                </a:solidFill>
                <a:latin typeface="Network Rail Sans"/>
                <a:ea typeface="+mj-ea"/>
                <a:cs typeface="Network Rail Sans"/>
              </a:defRPr>
            </a:lvl1pPr>
          </a:lstStyle>
          <a:p>
            <a:pPr algn="ctr"/>
            <a:r>
              <a:rPr lang="en-GB" sz="4800" kern="0" dirty="0"/>
              <a:t>Simplification explained</a:t>
            </a:r>
          </a:p>
        </p:txBody>
      </p:sp>
      <p:sp>
        <p:nvSpPr>
          <p:cNvPr id="6" name="Text Placeholder 12">
            <a:extLst>
              <a:ext uri="{FF2B5EF4-FFF2-40B4-BE49-F238E27FC236}">
                <a16:creationId xmlns:a16="http://schemas.microsoft.com/office/drawing/2014/main" id="{9E856659-7FDC-3DA4-EBAB-5583273D6314}"/>
              </a:ext>
            </a:extLst>
          </p:cNvPr>
          <p:cNvSpPr>
            <a:spLocks noGrp="1"/>
          </p:cNvSpPr>
          <p:nvPr>
            <p:ph type="body" sz="quarter" idx="13"/>
          </p:nvPr>
        </p:nvSpPr>
        <p:spPr>
          <a:xfrm>
            <a:off x="1338447" y="3494435"/>
            <a:ext cx="9505691" cy="7416824"/>
          </a:xfrm>
        </p:spPr>
        <p:txBody>
          <a:bodyPr/>
          <a:lstStyle/>
          <a:p>
            <a:r>
              <a:rPr lang="en-GB" sz="32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rPr>
              <a:t>The Three Roles</a:t>
            </a:r>
          </a:p>
          <a:p>
            <a:pPr>
              <a:spcBef>
                <a:spcPts val="600"/>
              </a:spcBef>
            </a:pPr>
            <a:endParaRPr lang="en-GB" sz="2400" dirty="0">
              <a:solidFill>
                <a:schemeClr val="tx2"/>
              </a:solidFill>
              <a:latin typeface="Network Rail Sans" panose="02000000040000020004" pitchFamily="2" charset="0"/>
              <a:ea typeface="Calibri" panose="020F0502020204030204" pitchFamily="34" charset="0"/>
              <a:cs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Responsible Manager</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(RM)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is accountable for the preparation of Safe System of Work (SSoW)</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decides how the work is to be prioritised, planned, and delivered</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appoints the Planner and delegates the preparation of the SWP</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appoints the person in charge to help plan and implement the SSoW and the works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reviews and authorises or rejects the verified SWP</a:t>
            </a:r>
          </a:p>
          <a:p>
            <a:pPr>
              <a:spcBef>
                <a:spcPts val="600"/>
              </a:spcBef>
            </a:pPr>
            <a:endPar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a:spcBef>
                <a:spcPts val="600"/>
              </a:spcBef>
            </a:pPr>
            <a:r>
              <a:rPr lang="en-GB" sz="2400" b="1"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The Planner</a:t>
            </a: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is responsible for planning the work as instructed by the RM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shall have suitable and sufficient task and site risk knowledge and experience, or shall consult with those who can provide such knowledge and experience  </a:t>
            </a:r>
          </a:p>
          <a:p>
            <a:pPr marL="742950" lvl="1" indent="-285750">
              <a:spcBef>
                <a:spcPts val="600"/>
              </a:spcBef>
              <a:buFont typeface="Calibri" panose="020F0502020204030204" pitchFamily="34" charset="0"/>
              <a:buChar char="•"/>
              <a:tabLst>
                <a:tab pos="180340" algn="l"/>
                <a:tab pos="457200" algn="l"/>
              </a:tabLst>
            </a:pPr>
            <a:r>
              <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rPr>
              <a:t>shall be assessed and competent as a SSoW Planner</a:t>
            </a:r>
          </a:p>
          <a:p>
            <a:pPr lvl="1">
              <a:spcBef>
                <a:spcPts val="600"/>
              </a:spcBef>
              <a:tabLst>
                <a:tab pos="180340" algn="l"/>
                <a:tab pos="457200" algn="l"/>
              </a:tabLst>
            </a:pPr>
            <a:endParaRPr lang="en-GB" sz="2400" kern="900" dirty="0">
              <a:solidFill>
                <a:schemeClr val="tx2"/>
              </a:solidFill>
              <a:effectLst/>
              <a:latin typeface="Network Rail Sans" panose="02000000040000020004" pitchFamily="2" charset="0"/>
              <a:ea typeface="Arial" panose="020B0604020202020204" pitchFamily="34" charset="0"/>
              <a:cs typeface="Times New Roman" panose="02020603050405020304" pitchFamily="18" charset="0"/>
            </a:endParaRPr>
          </a:p>
          <a:p>
            <a:pPr marL="457200" indent="-457200">
              <a:buFont typeface="Arial" panose="020B0604020202020204" pitchFamily="34" charset="0"/>
              <a:buChar char="•"/>
            </a:pPr>
            <a:endParaRPr lang="en-GB" sz="2400" dirty="0">
              <a:solidFill>
                <a:schemeClr val="tx2"/>
              </a:solidFill>
              <a:latin typeface="Network Rail Sans" panose="02000000040000020004" pitchFamily="2" charset="0"/>
            </a:endParaRPr>
          </a:p>
        </p:txBody>
      </p:sp>
      <p:pic>
        <p:nvPicPr>
          <p:cNvPr id="2050" name="Picture 3">
            <a:extLst>
              <a:ext uri="{FF2B5EF4-FFF2-40B4-BE49-F238E27FC236}">
                <a16:creationId xmlns:a16="http://schemas.microsoft.com/office/drawing/2014/main" id="{9EF0D827-1A66-5B59-ABA4-30D528C0F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7902" y="2990379"/>
            <a:ext cx="4712940" cy="351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a:extLst>
              <a:ext uri="{FF2B5EF4-FFF2-40B4-BE49-F238E27FC236}">
                <a16:creationId xmlns:a16="http://schemas.microsoft.com/office/drawing/2014/main" id="{BD34EDDF-5589-AE3E-CE1C-4B76D6191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902" y="6675316"/>
            <a:ext cx="4712940" cy="423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18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2608_STF_P4D_PPT_Template" id="{454D0C10-BD9F-EF44-82F4-99379F3BBC61}" vid="{0F4EB2F7-23E1-B441-BE10-E15756684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35657834CBC498228BFF65C23CD58" ma:contentTypeVersion="20" ma:contentTypeDescription="Create a new document." ma:contentTypeScope="" ma:versionID="6911d45847aa366e227be48d4effe82d">
  <xsd:schema xmlns:xsd="http://www.w3.org/2001/XMLSchema" xmlns:xs="http://www.w3.org/2001/XMLSchema" xmlns:p="http://schemas.microsoft.com/office/2006/metadata/properties" xmlns:ns1="http://schemas.microsoft.com/sharepoint/v3" xmlns:ns2="4df65254-f12c-495a-a29d-ec0e36b6bff8" xmlns:ns3="a544b58a-3581-48ae-b744-8240f4856778" xmlns:ns4="af32717b-85d4-46b0-82d8-410bc3119485" targetNamespace="http://schemas.microsoft.com/office/2006/metadata/properties" ma:root="true" ma:fieldsID="4e9b2c438f020e49552199cf18a1b5b2" ns1:_="" ns2:_="" ns3:_="" ns4:_="">
    <xsd:import namespace="http://schemas.microsoft.com/sharepoint/v3"/>
    <xsd:import namespace="4df65254-f12c-495a-a29d-ec0e36b6bff8"/>
    <xsd:import namespace="a544b58a-3581-48ae-b744-8240f4856778"/>
    <xsd:import namespace="af32717b-85d4-46b0-82d8-410bc31194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Finalised" minOccurs="0"/>
                <xsd:element ref="ns2:Documentfinalised" minOccurs="0"/>
                <xsd:element ref="ns1:_ip_UnifiedCompliancePolicyProperties" minOccurs="0"/>
                <xsd:element ref="ns1:_ip_UnifiedCompliancePolicyUIAc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65254-f12c-495a-a29d-ec0e36b6b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Finalised" ma:index="21" nillable="true" ma:displayName="Finalised" ma:description="Document agreed" ma:format="Dropdown" ma:internalName="Finalised">
      <xsd:simpleType>
        <xsd:restriction base="dms:Text">
          <xsd:maxLength value="255"/>
        </xsd:restriction>
      </xsd:simpleType>
    </xsd:element>
    <xsd:element name="Documentfinalised" ma:index="22" nillable="true" ma:displayName="Document finalised" ma:default="0" ma:description="Document signed off" ma:format="Dropdown" ma:internalName="Documentfinalised">
      <xsd:simpleType>
        <xsd:restriction base="dms:Boolea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e89bcca-d77b-429e-a31c-3f7c234e70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44b58a-3581-48ae-b744-8240f48567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32717b-85d4-46b0-82d8-410bc311948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c0416120-bfea-4780-9b5c-2ee5e7eca8ba}" ma:internalName="TaxCatchAll" ma:showField="CatchAllData" ma:web="a544b58a-3581-48ae-b744-8240f4856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finalised xmlns="4df65254-f12c-495a-a29d-ec0e36b6bff8">false</Documentfinalised>
    <lcf76f155ced4ddcb4097134ff3c332f xmlns="4df65254-f12c-495a-a29d-ec0e36b6bff8">
      <Terms xmlns="http://schemas.microsoft.com/office/infopath/2007/PartnerControls"/>
    </lcf76f155ced4ddcb4097134ff3c332f>
    <_ip_UnifiedCompliancePolicyProperties xmlns="http://schemas.microsoft.com/sharepoint/v3" xsi:nil="true"/>
    <TaxCatchAll xmlns="af32717b-85d4-46b0-82d8-410bc3119485" xsi:nil="true"/>
    <Finalised xmlns="4df65254-f12c-495a-a29d-ec0e36b6bff8" xsi:nil="true"/>
  </documentManagement>
</p:properties>
</file>

<file path=customXml/itemProps1.xml><?xml version="1.0" encoding="utf-8"?>
<ds:datastoreItem xmlns:ds="http://schemas.openxmlformats.org/officeDocument/2006/customXml" ds:itemID="{C9E16A0C-1516-4569-8C4E-05E8DB698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f65254-f12c-495a-a29d-ec0e36b6bff8"/>
    <ds:schemaRef ds:uri="a544b58a-3581-48ae-b744-8240f4856778"/>
    <ds:schemaRef ds:uri="af32717b-85d4-46b0-82d8-410bc3119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3416D-1F40-43DF-B14A-75E2A837E763}">
  <ds:schemaRefs>
    <ds:schemaRef ds:uri="http://schemas.microsoft.com/sharepoint/v3/contenttype/forms"/>
  </ds:schemaRefs>
</ds:datastoreItem>
</file>

<file path=customXml/itemProps3.xml><?xml version="1.0" encoding="utf-8"?>
<ds:datastoreItem xmlns:ds="http://schemas.openxmlformats.org/officeDocument/2006/customXml" ds:itemID="{8902A0C1-3DF6-4811-8A4D-03EA3A6ECE80}">
  <ds:schemaRefs>
    <ds:schemaRef ds:uri="http://schemas.microsoft.com/sharepoint/v3"/>
    <ds:schemaRef ds:uri="http://purl.org/dc/elements/1.1/"/>
    <ds:schemaRef ds:uri="http://schemas.microsoft.com/office/2006/metadata/properties"/>
    <ds:schemaRef ds:uri="a544b58a-3581-48ae-b744-8240f4856778"/>
    <ds:schemaRef ds:uri="4df65254-f12c-495a-a29d-ec0e36b6bff8"/>
    <ds:schemaRef ds:uri="af32717b-85d4-46b0-82d8-410bc3119485"/>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2608_STF_P4D_PPT_Template</Template>
  <TotalTime>1231</TotalTime>
  <Words>4859</Words>
  <Application>Microsoft Office PowerPoint</Application>
  <PresentationFormat>Custom</PresentationFormat>
  <Paragraphs>441</Paragraphs>
  <Slides>32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GDS Transport</vt:lpstr>
      <vt:lpstr>Network Rail Sans</vt:lpstr>
      <vt:lpstr>Symbol</vt:lpstr>
      <vt:lpstr>Office Theme</vt:lpstr>
      <vt:lpstr>NR/L2/OHS/019 Simplification Issue 12</vt:lpstr>
      <vt:lpstr>Introduction </vt:lpstr>
      <vt:lpstr>Engagement Feedback</vt:lpstr>
      <vt:lpstr>Engagement Feedback</vt:lpstr>
      <vt:lpstr>Engagement Feedback</vt:lpstr>
      <vt:lpstr>Engagement Feedback</vt:lpstr>
      <vt:lpstr>PowerPoint Presentation</vt:lpstr>
      <vt:lpstr>Simplification explained</vt:lpstr>
      <vt:lpstr>PowerPoint Presentation</vt:lpstr>
      <vt:lpstr>PowerPoint Presentation</vt:lpstr>
      <vt:lpstr>Simplification explained</vt:lpstr>
      <vt:lpstr>Simplification explained</vt:lpstr>
      <vt:lpstr>Simplification explained</vt:lpstr>
      <vt:lpstr>Simplification explained</vt:lpstr>
      <vt:lpstr>Simplification explained</vt:lpstr>
      <vt:lpstr>PowerPoint Presentation</vt:lpstr>
      <vt:lpstr>PowerPoint Presentation</vt:lpstr>
      <vt:lpstr>PowerPoint Presentation</vt:lpstr>
      <vt:lpstr>PowerPoint Presentation</vt:lpstr>
      <vt:lpstr>Simplification explained</vt:lpstr>
      <vt:lpstr>Simplification explained</vt:lpstr>
      <vt:lpstr>Simplification explained</vt:lpstr>
      <vt:lpstr>Simplification explained</vt:lpstr>
      <vt:lpstr>Simplification explained</vt:lpstr>
      <vt:lpstr>Simplification –changes explained</vt:lpstr>
      <vt:lpstr>Simplification explained</vt:lpstr>
      <vt:lpstr>Simplification explained</vt:lpstr>
      <vt:lpstr>Simplification explained</vt:lpstr>
      <vt:lpstr>Simplification explained</vt:lpstr>
      <vt:lpstr>Simplification explained</vt:lpstr>
      <vt:lpstr>Simplification explained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Presentation  title to go here</dc:title>
  <dc:creator>Ella Cooper</dc:creator>
  <cp:lastModifiedBy>Paul Brady</cp:lastModifiedBy>
  <cp:revision>13</cp:revision>
  <dcterms:created xsi:type="dcterms:W3CDTF">2020-02-05T13:19:06Z</dcterms:created>
  <dcterms:modified xsi:type="dcterms:W3CDTF">2023-06-01T16:05:07Z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2019-11-14T00:00:00Z</vt:filetime>
  </property>
  <property fmtid="{D5CDD505-2E9C-101B-9397-08002B2CF9AE}" pid="3" name="Creator">
    <vt:lpwstr>Adobe InDesign 15.0 (Macintosh)</vt:lpwstr>
  </property>
  <property fmtid="{D5CDD505-2E9C-101B-9397-08002B2CF9AE}" pid="4" name="LastSaved">
    <vt:filetime>2019-11-14T00:00:00Z</vt:filetime>
  </property>
  <property fmtid="{D5CDD505-2E9C-101B-9397-08002B2CF9AE}" pid="5" name="ContentTypeId">
    <vt:lpwstr>0x01010072435657834CBC498228BFF65C23CD58</vt:lpwstr>
  </property>
  <property fmtid="{D5CDD505-2E9C-101B-9397-08002B2CF9AE}" pid="6" name="MSIP_Label_8577031b-11bc-4db9-b655-7d79027ad570_Enabled">
    <vt:lpwstr>true</vt:lpwstr>
  </property>
  <property fmtid="{D5CDD505-2E9C-101B-9397-08002B2CF9AE}" pid="7" name="MSIP_Label_8577031b-11bc-4db9-b655-7d79027ad570_SetDate">
    <vt:lpwstr>2021-11-04T13:18:51Z</vt:lpwstr>
  </property>
  <property fmtid="{D5CDD505-2E9C-101B-9397-08002B2CF9AE}" pid="8" name="MSIP_Label_8577031b-11bc-4db9-b655-7d79027ad570_Method">
    <vt:lpwstr>Standard</vt:lpwstr>
  </property>
  <property fmtid="{D5CDD505-2E9C-101B-9397-08002B2CF9AE}" pid="9" name="MSIP_Label_8577031b-11bc-4db9-b655-7d79027ad570_Name">
    <vt:lpwstr>8577031b-11bc-4db9-b655-7d79027ad570</vt:lpwstr>
  </property>
  <property fmtid="{D5CDD505-2E9C-101B-9397-08002B2CF9AE}" pid="10" name="MSIP_Label_8577031b-11bc-4db9-b655-7d79027ad570_SiteId">
    <vt:lpwstr>c22cc3e1-5d7f-4f4d-be03-d5a158cc9409</vt:lpwstr>
  </property>
  <property fmtid="{D5CDD505-2E9C-101B-9397-08002B2CF9AE}" pid="11" name="MSIP_Label_8577031b-11bc-4db9-b655-7d79027ad570_ActionId">
    <vt:lpwstr>8d946253-f361-42b7-bbd2-977dfd6da1eb</vt:lpwstr>
  </property>
  <property fmtid="{D5CDD505-2E9C-101B-9397-08002B2CF9AE}" pid="12" name="MSIP_Label_8577031b-11bc-4db9-b655-7d79027ad570_ContentBits">
    <vt:lpwstr>1</vt:lpwstr>
  </property>
  <property fmtid="{D5CDD505-2E9C-101B-9397-08002B2CF9AE}" pid="13" name="MediaServiceImageTags">
    <vt:lpwstr/>
  </property>
</Properties>
</file>