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4"/>
    <p:sldMasterId id="2147483717" r:id="rId5"/>
    <p:sldMasterId id="2147483726" r:id="rId6"/>
  </p:sldMasterIdLst>
  <p:notesMasterIdLst>
    <p:notesMasterId r:id="rId8"/>
  </p:notesMasterIdLst>
  <p:handoutMasterIdLst>
    <p:handoutMasterId r:id="rId9"/>
  </p:handoutMasterIdLst>
  <p:sldIdLst>
    <p:sldId id="60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o Text Boxes" id="{C5BB9270-E2E1-474E-8C4E-470F069B7877}">
          <p14:sldIdLst>
            <p14:sldId id="605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44892D-14B5-DABD-DA62-B81C95757228}" name="Anca Popa" initials="AP" userId="S::APopa@networkrail.co.uk::1d07a677-93ba-4f9e-946c-d95c8dd8912d" providerId="AD"/>
  <p188:author id="{B433B6B1-F648-0503-25D8-C942BBEEBD1A}" name="McCann Sian" initials="McCS" userId="McCann Sian" providerId="None"/>
  <p188:author id="{DFEF0DE6-5838-61B4-6B1D-77E2CF3615E7}" name="Anca Popa" initials="AP" userId="S::apopa@networkrail.co.uk::1d07a677-93ba-4f9e-946c-d95c8dd8912d" providerId="AD"/>
  <p188:author id="{823FAFF5-BC2E-960C-DD1E-15AAB3B32908}" name="Luke Brown" initials="LB" userId="S::LBrown35@networkrail.co.uk::6ab7610b-01ed-4be6-a6ef-5f02781fe23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ED7"/>
    <a:srgbClr val="DFF4E3"/>
    <a:srgbClr val="E6F6D9"/>
    <a:srgbClr val="F7F3D3"/>
    <a:srgbClr val="FFD5D5"/>
    <a:srgbClr val="FFBDBD"/>
    <a:srgbClr val="E5F4F1"/>
    <a:srgbClr val="8CDEA1"/>
    <a:srgbClr val="95E16C"/>
    <a:srgbClr val="EEE5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74DB1F-90AF-491B-91FF-6D9B618570EB}" v="36" dt="2024-07-15T12:51:13.1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19" autoAdjust="0"/>
  </p:normalViewPr>
  <p:slideViewPr>
    <p:cSldViewPr snapToGrid="0">
      <p:cViewPr varScale="1">
        <p:scale>
          <a:sx n="113" d="100"/>
          <a:sy n="113" d="100"/>
        </p:scale>
        <p:origin x="3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ather Baldi" userId="ff681a2f-4226-4805-9d8e-acaa192e5e41" providerId="ADAL" clId="{A674DB1F-90AF-491B-91FF-6D9B618570EB}"/>
    <pc:docChg chg="undo custSel delSld modSld modSection">
      <pc:chgData name="Heather Baldi" userId="ff681a2f-4226-4805-9d8e-acaa192e5e41" providerId="ADAL" clId="{A674DB1F-90AF-491B-91FF-6D9B618570EB}" dt="2024-07-15T13:08:58.889" v="2463" actId="1076"/>
      <pc:docMkLst>
        <pc:docMk/>
      </pc:docMkLst>
      <pc:sldChg chg="modSp del mod">
        <pc:chgData name="Heather Baldi" userId="ff681a2f-4226-4805-9d8e-acaa192e5e41" providerId="ADAL" clId="{A674DB1F-90AF-491B-91FF-6D9B618570EB}" dt="2024-07-15T08:11:08.954" v="1596" actId="47"/>
        <pc:sldMkLst>
          <pc:docMk/>
          <pc:sldMk cId="1480427520" sldId="274"/>
        </pc:sldMkLst>
        <pc:spChg chg="mod">
          <ac:chgData name="Heather Baldi" userId="ff681a2f-4226-4805-9d8e-acaa192e5e41" providerId="ADAL" clId="{A674DB1F-90AF-491B-91FF-6D9B618570EB}" dt="2024-07-14T13:25:08.239" v="100" actId="20577"/>
          <ac:spMkLst>
            <pc:docMk/>
            <pc:sldMk cId="1480427520" sldId="274"/>
            <ac:spMk id="3" creationId="{A5C4C2BE-9C68-41C1-A5DE-5A69F529213E}"/>
          </ac:spMkLst>
        </pc:spChg>
      </pc:sldChg>
      <pc:sldChg chg="del">
        <pc:chgData name="Heather Baldi" userId="ff681a2f-4226-4805-9d8e-acaa192e5e41" providerId="ADAL" clId="{A674DB1F-90AF-491B-91FF-6D9B618570EB}" dt="2024-07-14T13:17:13.915" v="0" actId="47"/>
        <pc:sldMkLst>
          <pc:docMk/>
          <pc:sldMk cId="2065651473" sldId="276"/>
        </pc:sldMkLst>
      </pc:sldChg>
      <pc:sldChg chg="del">
        <pc:chgData name="Heather Baldi" userId="ff681a2f-4226-4805-9d8e-acaa192e5e41" providerId="ADAL" clId="{A674DB1F-90AF-491B-91FF-6D9B618570EB}" dt="2024-07-14T13:17:13.915" v="0" actId="47"/>
        <pc:sldMkLst>
          <pc:docMk/>
          <pc:sldMk cId="1050161586" sldId="280"/>
        </pc:sldMkLst>
      </pc:sldChg>
      <pc:sldChg chg="del">
        <pc:chgData name="Heather Baldi" userId="ff681a2f-4226-4805-9d8e-acaa192e5e41" providerId="ADAL" clId="{A674DB1F-90AF-491B-91FF-6D9B618570EB}" dt="2024-07-14T13:17:13.915" v="0" actId="47"/>
        <pc:sldMkLst>
          <pc:docMk/>
          <pc:sldMk cId="551108752" sldId="282"/>
        </pc:sldMkLst>
      </pc:sldChg>
      <pc:sldChg chg="del">
        <pc:chgData name="Heather Baldi" userId="ff681a2f-4226-4805-9d8e-acaa192e5e41" providerId="ADAL" clId="{A674DB1F-90AF-491B-91FF-6D9B618570EB}" dt="2024-07-14T13:17:13.915" v="0" actId="47"/>
        <pc:sldMkLst>
          <pc:docMk/>
          <pc:sldMk cId="650119800" sldId="289"/>
        </pc:sldMkLst>
      </pc:sldChg>
      <pc:sldChg chg="del">
        <pc:chgData name="Heather Baldi" userId="ff681a2f-4226-4805-9d8e-acaa192e5e41" providerId="ADAL" clId="{A674DB1F-90AF-491B-91FF-6D9B618570EB}" dt="2024-07-14T13:17:13.915" v="0" actId="47"/>
        <pc:sldMkLst>
          <pc:docMk/>
          <pc:sldMk cId="4101477843" sldId="291"/>
        </pc:sldMkLst>
      </pc:sldChg>
      <pc:sldChg chg="del">
        <pc:chgData name="Heather Baldi" userId="ff681a2f-4226-4805-9d8e-acaa192e5e41" providerId="ADAL" clId="{A674DB1F-90AF-491B-91FF-6D9B618570EB}" dt="2024-07-14T13:17:13.915" v="0" actId="47"/>
        <pc:sldMkLst>
          <pc:docMk/>
          <pc:sldMk cId="3299699156" sldId="292"/>
        </pc:sldMkLst>
      </pc:sldChg>
      <pc:sldChg chg="del">
        <pc:chgData name="Heather Baldi" userId="ff681a2f-4226-4805-9d8e-acaa192e5e41" providerId="ADAL" clId="{A674DB1F-90AF-491B-91FF-6D9B618570EB}" dt="2024-07-14T13:17:13.915" v="0" actId="47"/>
        <pc:sldMkLst>
          <pc:docMk/>
          <pc:sldMk cId="3730770091" sldId="293"/>
        </pc:sldMkLst>
      </pc:sldChg>
      <pc:sldChg chg="del">
        <pc:chgData name="Heather Baldi" userId="ff681a2f-4226-4805-9d8e-acaa192e5e41" providerId="ADAL" clId="{A674DB1F-90AF-491B-91FF-6D9B618570EB}" dt="2024-07-14T13:17:18.398" v="1" actId="47"/>
        <pc:sldMkLst>
          <pc:docMk/>
          <pc:sldMk cId="1461797216" sldId="6053"/>
        </pc:sldMkLst>
      </pc:sldChg>
      <pc:sldChg chg="del">
        <pc:chgData name="Heather Baldi" userId="ff681a2f-4226-4805-9d8e-acaa192e5e41" providerId="ADAL" clId="{A674DB1F-90AF-491B-91FF-6D9B618570EB}" dt="2024-07-14T13:17:13.915" v="0" actId="47"/>
        <pc:sldMkLst>
          <pc:docMk/>
          <pc:sldMk cId="2376531540" sldId="6054"/>
        </pc:sldMkLst>
      </pc:sldChg>
      <pc:sldChg chg="del">
        <pc:chgData name="Heather Baldi" userId="ff681a2f-4226-4805-9d8e-acaa192e5e41" providerId="ADAL" clId="{A674DB1F-90AF-491B-91FF-6D9B618570EB}" dt="2024-07-14T13:17:18.398" v="1" actId="47"/>
        <pc:sldMkLst>
          <pc:docMk/>
          <pc:sldMk cId="3097538597" sldId="6055"/>
        </pc:sldMkLst>
      </pc:sldChg>
      <pc:sldChg chg="del">
        <pc:chgData name="Heather Baldi" userId="ff681a2f-4226-4805-9d8e-acaa192e5e41" providerId="ADAL" clId="{A674DB1F-90AF-491B-91FF-6D9B618570EB}" dt="2024-07-14T13:17:13.915" v="0" actId="47"/>
        <pc:sldMkLst>
          <pc:docMk/>
          <pc:sldMk cId="1111605702" sldId="6056"/>
        </pc:sldMkLst>
      </pc:sldChg>
      <pc:sldChg chg="del">
        <pc:chgData name="Heather Baldi" userId="ff681a2f-4226-4805-9d8e-acaa192e5e41" providerId="ADAL" clId="{A674DB1F-90AF-491B-91FF-6D9B618570EB}" dt="2024-07-14T13:17:13.915" v="0" actId="47"/>
        <pc:sldMkLst>
          <pc:docMk/>
          <pc:sldMk cId="824751142" sldId="6057"/>
        </pc:sldMkLst>
      </pc:sldChg>
      <pc:sldChg chg="addSp delSp modSp mod modClrScheme chgLayout modNotesTx">
        <pc:chgData name="Heather Baldi" userId="ff681a2f-4226-4805-9d8e-acaa192e5e41" providerId="ADAL" clId="{A674DB1F-90AF-491B-91FF-6D9B618570EB}" dt="2024-07-15T13:08:58.889" v="2463" actId="1076"/>
        <pc:sldMkLst>
          <pc:docMk/>
          <pc:sldMk cId="2803152141" sldId="6058"/>
        </pc:sldMkLst>
        <pc:spChg chg="mod ord">
          <ac:chgData name="Heather Baldi" userId="ff681a2f-4226-4805-9d8e-acaa192e5e41" providerId="ADAL" clId="{A674DB1F-90AF-491B-91FF-6D9B618570EB}" dt="2024-07-15T11:11:46.576" v="2128" actId="700"/>
          <ac:spMkLst>
            <pc:docMk/>
            <pc:sldMk cId="2803152141" sldId="6058"/>
            <ac:spMk id="2" creationId="{F36E0A74-20D8-B2A4-E4F8-B28460DEB2E0}"/>
          </ac:spMkLst>
        </pc:spChg>
        <pc:spChg chg="del">
          <ac:chgData name="Heather Baldi" userId="ff681a2f-4226-4805-9d8e-acaa192e5e41" providerId="ADAL" clId="{A674DB1F-90AF-491B-91FF-6D9B618570EB}" dt="2024-07-14T13:18:31.314" v="17" actId="478"/>
          <ac:spMkLst>
            <pc:docMk/>
            <pc:sldMk cId="2803152141" sldId="6058"/>
            <ac:spMk id="3" creationId="{169FE4E0-8C75-7120-8212-C5D0C8926055}"/>
          </ac:spMkLst>
        </pc:spChg>
        <pc:spChg chg="add mod topLvl">
          <ac:chgData name="Heather Baldi" userId="ff681a2f-4226-4805-9d8e-acaa192e5e41" providerId="ADAL" clId="{A674DB1F-90AF-491B-91FF-6D9B618570EB}" dt="2024-07-15T12:56:05.224" v="2428" actId="465"/>
          <ac:spMkLst>
            <pc:docMk/>
            <pc:sldMk cId="2803152141" sldId="6058"/>
            <ac:spMk id="3" creationId="{97ABEEA3-A4B7-6B22-E9EF-33C27B765195}"/>
          </ac:spMkLst>
        </pc:spChg>
        <pc:spChg chg="del">
          <ac:chgData name="Heather Baldi" userId="ff681a2f-4226-4805-9d8e-acaa192e5e41" providerId="ADAL" clId="{A674DB1F-90AF-491B-91FF-6D9B618570EB}" dt="2024-07-14T13:17:32.134" v="4" actId="478"/>
          <ac:spMkLst>
            <pc:docMk/>
            <pc:sldMk cId="2803152141" sldId="6058"/>
            <ac:spMk id="4" creationId="{514FB9D3-5267-42BE-844C-AAA12B95B318}"/>
          </ac:spMkLst>
        </pc:spChg>
        <pc:spChg chg="add del mod">
          <ac:chgData name="Heather Baldi" userId="ff681a2f-4226-4805-9d8e-acaa192e5e41" providerId="ADAL" clId="{A674DB1F-90AF-491B-91FF-6D9B618570EB}" dt="2024-07-15T07:41:31.257" v="154" actId="478"/>
          <ac:spMkLst>
            <pc:docMk/>
            <pc:sldMk cId="2803152141" sldId="6058"/>
            <ac:spMk id="4" creationId="{8A4D1B7D-59A2-874B-63AF-F55B78056061}"/>
          </ac:spMkLst>
        </pc:spChg>
        <pc:spChg chg="add mod">
          <ac:chgData name="Heather Baldi" userId="ff681a2f-4226-4805-9d8e-acaa192e5e41" providerId="ADAL" clId="{A674DB1F-90AF-491B-91FF-6D9B618570EB}" dt="2024-07-15T13:08:58.889" v="2463" actId="1076"/>
          <ac:spMkLst>
            <pc:docMk/>
            <pc:sldMk cId="2803152141" sldId="6058"/>
            <ac:spMk id="4" creationId="{A6C05CDA-B062-1757-A308-0E19DEF03831}"/>
          </ac:spMkLst>
        </pc:spChg>
        <pc:spChg chg="add mod ord">
          <ac:chgData name="Heather Baldi" userId="ff681a2f-4226-4805-9d8e-acaa192e5e41" providerId="ADAL" clId="{A674DB1F-90AF-491B-91FF-6D9B618570EB}" dt="2024-07-15T12:59:18.744" v="2462" actId="14100"/>
          <ac:spMkLst>
            <pc:docMk/>
            <pc:sldMk cId="2803152141" sldId="6058"/>
            <ac:spMk id="6" creationId="{3B97D138-F978-F842-4A1D-029AE9519760}"/>
          </ac:spMkLst>
        </pc:spChg>
        <pc:spChg chg="add mod">
          <ac:chgData name="Heather Baldi" userId="ff681a2f-4226-4805-9d8e-acaa192e5e41" providerId="ADAL" clId="{A674DB1F-90AF-491B-91FF-6D9B618570EB}" dt="2024-07-15T12:43:53.209" v="2360" actId="14100"/>
          <ac:spMkLst>
            <pc:docMk/>
            <pc:sldMk cId="2803152141" sldId="6058"/>
            <ac:spMk id="7" creationId="{C02CC168-7965-6EB9-5BB6-9D482CFCC91E}"/>
          </ac:spMkLst>
        </pc:spChg>
        <pc:spChg chg="add mod">
          <ac:chgData name="Heather Baldi" userId="ff681a2f-4226-4805-9d8e-acaa192e5e41" providerId="ADAL" clId="{A674DB1F-90AF-491B-91FF-6D9B618570EB}" dt="2024-07-15T12:52:22.697" v="2406" actId="1076"/>
          <ac:spMkLst>
            <pc:docMk/>
            <pc:sldMk cId="2803152141" sldId="6058"/>
            <ac:spMk id="8" creationId="{CBFF4727-C3D3-6F5A-0436-8B54F5665194}"/>
          </ac:spMkLst>
        </pc:spChg>
        <pc:spChg chg="add mod topLvl">
          <ac:chgData name="Heather Baldi" userId="ff681a2f-4226-4805-9d8e-acaa192e5e41" providerId="ADAL" clId="{A674DB1F-90AF-491B-91FF-6D9B618570EB}" dt="2024-07-15T12:47:00.702" v="2381" actId="121"/>
          <ac:spMkLst>
            <pc:docMk/>
            <pc:sldMk cId="2803152141" sldId="6058"/>
            <ac:spMk id="9" creationId="{6B71249E-8004-A944-4AE9-79FE18A292B2}"/>
          </ac:spMkLst>
        </pc:spChg>
        <pc:spChg chg="add mod">
          <ac:chgData name="Heather Baldi" userId="ff681a2f-4226-4805-9d8e-acaa192e5e41" providerId="ADAL" clId="{A674DB1F-90AF-491B-91FF-6D9B618570EB}" dt="2024-07-15T12:46:32.830" v="2379" actId="121"/>
          <ac:spMkLst>
            <pc:docMk/>
            <pc:sldMk cId="2803152141" sldId="6058"/>
            <ac:spMk id="10" creationId="{22FC4CEB-EE9E-71E4-2E75-4CE1BD3AE4F5}"/>
          </ac:spMkLst>
        </pc:spChg>
        <pc:spChg chg="add del mod">
          <ac:chgData name="Heather Baldi" userId="ff681a2f-4226-4805-9d8e-acaa192e5e41" providerId="ADAL" clId="{A674DB1F-90AF-491B-91FF-6D9B618570EB}" dt="2024-07-15T07:40:45.274" v="143" actId="478"/>
          <ac:spMkLst>
            <pc:docMk/>
            <pc:sldMk cId="2803152141" sldId="6058"/>
            <ac:spMk id="11" creationId="{E5E0AE07-17AE-4BC5-C4FD-66C20B0E1118}"/>
          </ac:spMkLst>
        </pc:spChg>
        <pc:spChg chg="add del mod">
          <ac:chgData name="Heather Baldi" userId="ff681a2f-4226-4805-9d8e-acaa192e5e41" providerId="ADAL" clId="{A674DB1F-90AF-491B-91FF-6D9B618570EB}" dt="2024-07-15T12:53:39.732" v="2416" actId="465"/>
          <ac:spMkLst>
            <pc:docMk/>
            <pc:sldMk cId="2803152141" sldId="6058"/>
            <ac:spMk id="12" creationId="{E0F3251A-895E-A028-035B-61C2E4CBD283}"/>
          </ac:spMkLst>
        </pc:spChg>
        <pc:spChg chg="add mod">
          <ac:chgData name="Heather Baldi" userId="ff681a2f-4226-4805-9d8e-acaa192e5e41" providerId="ADAL" clId="{A674DB1F-90AF-491B-91FF-6D9B618570EB}" dt="2024-07-15T12:44:08.197" v="2365" actId="14100"/>
          <ac:spMkLst>
            <pc:docMk/>
            <pc:sldMk cId="2803152141" sldId="6058"/>
            <ac:spMk id="13" creationId="{E781D863-47DF-86D0-E4BA-FD2A57693F55}"/>
          </ac:spMkLst>
        </pc:spChg>
        <pc:spChg chg="add mod topLvl">
          <ac:chgData name="Heather Baldi" userId="ff681a2f-4226-4805-9d8e-acaa192e5e41" providerId="ADAL" clId="{A674DB1F-90AF-491B-91FF-6D9B618570EB}" dt="2024-07-15T12:56:05.224" v="2428" actId="465"/>
          <ac:spMkLst>
            <pc:docMk/>
            <pc:sldMk cId="2803152141" sldId="6058"/>
            <ac:spMk id="14" creationId="{15C7E957-94C1-5F3A-DFE1-B5417672E31E}"/>
          </ac:spMkLst>
        </pc:spChg>
        <pc:spChg chg="add mod">
          <ac:chgData name="Heather Baldi" userId="ff681a2f-4226-4805-9d8e-acaa192e5e41" providerId="ADAL" clId="{A674DB1F-90AF-491B-91FF-6D9B618570EB}" dt="2024-07-15T12:53:51.271" v="2418" actId="14100"/>
          <ac:spMkLst>
            <pc:docMk/>
            <pc:sldMk cId="2803152141" sldId="6058"/>
            <ac:spMk id="15" creationId="{F36B307E-40C5-C288-E940-08A7D8F40712}"/>
          </ac:spMkLst>
        </pc:spChg>
        <pc:spChg chg="add mod">
          <ac:chgData name="Heather Baldi" userId="ff681a2f-4226-4805-9d8e-acaa192e5e41" providerId="ADAL" clId="{A674DB1F-90AF-491B-91FF-6D9B618570EB}" dt="2024-07-15T12:49:48.124" v="2390" actId="14100"/>
          <ac:spMkLst>
            <pc:docMk/>
            <pc:sldMk cId="2803152141" sldId="6058"/>
            <ac:spMk id="16" creationId="{B464C2DC-CBA2-5DE3-A344-900820B61C14}"/>
          </ac:spMkLst>
        </pc:spChg>
        <pc:spChg chg="add del mod">
          <ac:chgData name="Heather Baldi" userId="ff681a2f-4226-4805-9d8e-acaa192e5e41" providerId="ADAL" clId="{A674DB1F-90AF-491B-91FF-6D9B618570EB}" dt="2024-07-15T11:08:36.036" v="2048" actId="478"/>
          <ac:spMkLst>
            <pc:docMk/>
            <pc:sldMk cId="2803152141" sldId="6058"/>
            <ac:spMk id="17" creationId="{DE7840BC-03FA-F579-7D09-D880E8910D8F}"/>
          </ac:spMkLst>
        </pc:spChg>
        <pc:spChg chg="add mod topLvl">
          <ac:chgData name="Heather Baldi" userId="ff681a2f-4226-4805-9d8e-acaa192e5e41" providerId="ADAL" clId="{A674DB1F-90AF-491B-91FF-6D9B618570EB}" dt="2024-07-15T12:54:52.167" v="2424" actId="14100"/>
          <ac:spMkLst>
            <pc:docMk/>
            <pc:sldMk cId="2803152141" sldId="6058"/>
            <ac:spMk id="18" creationId="{74EF8D78-8805-053C-FD50-EE7DFC3048DA}"/>
          </ac:spMkLst>
        </pc:spChg>
        <pc:spChg chg="add del mod">
          <ac:chgData name="Heather Baldi" userId="ff681a2f-4226-4805-9d8e-acaa192e5e41" providerId="ADAL" clId="{A674DB1F-90AF-491B-91FF-6D9B618570EB}" dt="2024-07-15T11:08:06.283" v="1982" actId="478"/>
          <ac:spMkLst>
            <pc:docMk/>
            <pc:sldMk cId="2803152141" sldId="6058"/>
            <ac:spMk id="19" creationId="{2BC75DD2-3F1E-8F68-9FB3-18756E3997D5}"/>
          </ac:spMkLst>
        </pc:spChg>
        <pc:spChg chg="add del mod">
          <ac:chgData name="Heather Baldi" userId="ff681a2f-4226-4805-9d8e-acaa192e5e41" providerId="ADAL" clId="{A674DB1F-90AF-491B-91FF-6D9B618570EB}" dt="2024-07-15T07:47:53.132" v="647" actId="478"/>
          <ac:spMkLst>
            <pc:docMk/>
            <pc:sldMk cId="2803152141" sldId="6058"/>
            <ac:spMk id="20" creationId="{20843751-A641-47BB-3239-CB239AF8DDD7}"/>
          </ac:spMkLst>
        </pc:spChg>
        <pc:spChg chg="add mod">
          <ac:chgData name="Heather Baldi" userId="ff681a2f-4226-4805-9d8e-acaa192e5e41" providerId="ADAL" clId="{A674DB1F-90AF-491B-91FF-6D9B618570EB}" dt="2024-07-15T11:13:11.128" v="2183" actId="571"/>
          <ac:spMkLst>
            <pc:docMk/>
            <pc:sldMk cId="2803152141" sldId="6058"/>
            <ac:spMk id="20" creationId="{B00CAF43-FB65-6CAD-3236-D4A1959B1DF5}"/>
          </ac:spMkLst>
        </pc:spChg>
        <pc:spChg chg="add mod topLvl">
          <ac:chgData name="Heather Baldi" userId="ff681a2f-4226-4805-9d8e-acaa192e5e41" providerId="ADAL" clId="{A674DB1F-90AF-491B-91FF-6D9B618570EB}" dt="2024-07-15T12:56:05.224" v="2428" actId="465"/>
          <ac:spMkLst>
            <pc:docMk/>
            <pc:sldMk cId="2803152141" sldId="6058"/>
            <ac:spMk id="21" creationId="{A5769C26-FAA5-AAFD-4FDB-619413EFA10F}"/>
          </ac:spMkLst>
        </pc:spChg>
        <pc:spChg chg="add mod">
          <ac:chgData name="Heather Baldi" userId="ff681a2f-4226-4805-9d8e-acaa192e5e41" providerId="ADAL" clId="{A674DB1F-90AF-491B-91FF-6D9B618570EB}" dt="2024-07-15T12:53:48.564" v="2417" actId="14100"/>
          <ac:spMkLst>
            <pc:docMk/>
            <pc:sldMk cId="2803152141" sldId="6058"/>
            <ac:spMk id="22" creationId="{E98B45C3-6CBA-5184-C8F0-3615D26CF3B0}"/>
          </ac:spMkLst>
        </pc:spChg>
        <pc:spChg chg="add del mod">
          <ac:chgData name="Heather Baldi" userId="ff681a2f-4226-4805-9d8e-acaa192e5e41" providerId="ADAL" clId="{A674DB1F-90AF-491B-91FF-6D9B618570EB}" dt="2024-07-15T11:08:04.107" v="1981" actId="478"/>
          <ac:spMkLst>
            <pc:docMk/>
            <pc:sldMk cId="2803152141" sldId="6058"/>
            <ac:spMk id="23" creationId="{8C4DEEC2-D4A3-9444-B3CF-C3FD28C4FDEE}"/>
          </ac:spMkLst>
        </pc:spChg>
        <pc:spChg chg="add mod">
          <ac:chgData name="Heather Baldi" userId="ff681a2f-4226-4805-9d8e-acaa192e5e41" providerId="ADAL" clId="{A674DB1F-90AF-491B-91FF-6D9B618570EB}" dt="2024-07-15T12:53:39.732" v="2416" actId="465"/>
          <ac:spMkLst>
            <pc:docMk/>
            <pc:sldMk cId="2803152141" sldId="6058"/>
            <ac:spMk id="24" creationId="{FB50510A-DE16-4DD1-A240-B9E0C663584D}"/>
          </ac:spMkLst>
        </pc:spChg>
        <pc:spChg chg="add mod">
          <ac:chgData name="Heather Baldi" userId="ff681a2f-4226-4805-9d8e-acaa192e5e41" providerId="ADAL" clId="{A674DB1F-90AF-491B-91FF-6D9B618570EB}" dt="2024-07-15T11:13:11.128" v="2183" actId="571"/>
          <ac:spMkLst>
            <pc:docMk/>
            <pc:sldMk cId="2803152141" sldId="6058"/>
            <ac:spMk id="25" creationId="{546E9541-C656-7D98-6EFA-AF0C6D4D5C8D}"/>
          </ac:spMkLst>
        </pc:spChg>
        <pc:spChg chg="mod">
          <ac:chgData name="Heather Baldi" userId="ff681a2f-4226-4805-9d8e-acaa192e5e41" providerId="ADAL" clId="{A674DB1F-90AF-491B-91FF-6D9B618570EB}" dt="2024-07-15T11:13:11.128" v="2183" actId="571"/>
          <ac:spMkLst>
            <pc:docMk/>
            <pc:sldMk cId="2803152141" sldId="6058"/>
            <ac:spMk id="27" creationId="{C983AF74-82B2-6E25-8FD2-352E24F2DD4F}"/>
          </ac:spMkLst>
        </pc:spChg>
        <pc:spChg chg="mod">
          <ac:chgData name="Heather Baldi" userId="ff681a2f-4226-4805-9d8e-acaa192e5e41" providerId="ADAL" clId="{A674DB1F-90AF-491B-91FF-6D9B618570EB}" dt="2024-07-15T11:13:11.128" v="2183" actId="571"/>
          <ac:spMkLst>
            <pc:docMk/>
            <pc:sldMk cId="2803152141" sldId="6058"/>
            <ac:spMk id="28" creationId="{6999456D-3A91-E00A-B15A-4B9FB427427A}"/>
          </ac:spMkLst>
        </pc:spChg>
        <pc:spChg chg="mod">
          <ac:chgData name="Heather Baldi" userId="ff681a2f-4226-4805-9d8e-acaa192e5e41" providerId="ADAL" clId="{A674DB1F-90AF-491B-91FF-6D9B618570EB}" dt="2024-07-15T11:13:11.128" v="2183" actId="571"/>
          <ac:spMkLst>
            <pc:docMk/>
            <pc:sldMk cId="2803152141" sldId="6058"/>
            <ac:spMk id="29" creationId="{24F41E5E-60DE-ECB3-B02E-E731D7CC273A}"/>
          </ac:spMkLst>
        </pc:spChg>
        <pc:spChg chg="mod">
          <ac:chgData name="Heather Baldi" userId="ff681a2f-4226-4805-9d8e-acaa192e5e41" providerId="ADAL" clId="{A674DB1F-90AF-491B-91FF-6D9B618570EB}" dt="2024-07-15T11:13:11.128" v="2183" actId="571"/>
          <ac:spMkLst>
            <pc:docMk/>
            <pc:sldMk cId="2803152141" sldId="6058"/>
            <ac:spMk id="30" creationId="{5BC0940D-28EA-2F07-7B70-E300DC794F18}"/>
          </ac:spMkLst>
        </pc:spChg>
        <pc:spChg chg="mod">
          <ac:chgData name="Heather Baldi" userId="ff681a2f-4226-4805-9d8e-acaa192e5e41" providerId="ADAL" clId="{A674DB1F-90AF-491B-91FF-6D9B618570EB}" dt="2024-07-15T11:13:11.128" v="2183" actId="571"/>
          <ac:spMkLst>
            <pc:docMk/>
            <pc:sldMk cId="2803152141" sldId="6058"/>
            <ac:spMk id="31" creationId="{22F71CA7-B92C-1E17-C0F0-14B80ABA7AC8}"/>
          </ac:spMkLst>
        </pc:spChg>
        <pc:spChg chg="add mod">
          <ac:chgData name="Heather Baldi" userId="ff681a2f-4226-4805-9d8e-acaa192e5e41" providerId="ADAL" clId="{A674DB1F-90AF-491B-91FF-6D9B618570EB}" dt="2024-07-15T12:58:11.396" v="2454" actId="208"/>
          <ac:spMkLst>
            <pc:docMk/>
            <pc:sldMk cId="2803152141" sldId="6058"/>
            <ac:spMk id="32" creationId="{A3A8CFE4-CBAC-0D66-FAF1-07F8ED89A1E7}"/>
          </ac:spMkLst>
        </pc:spChg>
        <pc:spChg chg="add mod ord">
          <ac:chgData name="Heather Baldi" userId="ff681a2f-4226-4805-9d8e-acaa192e5e41" providerId="ADAL" clId="{A674DB1F-90AF-491B-91FF-6D9B618570EB}" dt="2024-07-15T12:53:57.601" v="2420" actId="14100"/>
          <ac:spMkLst>
            <pc:docMk/>
            <pc:sldMk cId="2803152141" sldId="6058"/>
            <ac:spMk id="41" creationId="{65277C6B-3D76-2480-B588-2147CEEB7613}"/>
          </ac:spMkLst>
        </pc:spChg>
        <pc:spChg chg="add mod ord">
          <ac:chgData name="Heather Baldi" userId="ff681a2f-4226-4805-9d8e-acaa192e5e41" providerId="ADAL" clId="{A674DB1F-90AF-491B-91FF-6D9B618570EB}" dt="2024-07-15T12:51:01.639" v="2399" actId="167"/>
          <ac:spMkLst>
            <pc:docMk/>
            <pc:sldMk cId="2803152141" sldId="6058"/>
            <ac:spMk id="42" creationId="{12BADE8F-61D6-8988-9A2D-34C73F180DC8}"/>
          </ac:spMkLst>
        </pc:spChg>
        <pc:spChg chg="add mod ord">
          <ac:chgData name="Heather Baldi" userId="ff681a2f-4226-4805-9d8e-acaa192e5e41" providerId="ADAL" clId="{A674DB1F-90AF-491B-91FF-6D9B618570EB}" dt="2024-07-15T12:52:02.029" v="2404" actId="167"/>
          <ac:spMkLst>
            <pc:docMk/>
            <pc:sldMk cId="2803152141" sldId="6058"/>
            <ac:spMk id="43" creationId="{010B1568-DFB5-E7AF-FBE9-8783BB1D94B7}"/>
          </ac:spMkLst>
        </pc:spChg>
        <pc:grpChg chg="add del mod">
          <ac:chgData name="Heather Baldi" userId="ff681a2f-4226-4805-9d8e-acaa192e5e41" providerId="ADAL" clId="{A674DB1F-90AF-491B-91FF-6D9B618570EB}" dt="2024-07-15T12:46:50.690" v="2380" actId="165"/>
          <ac:grpSpMkLst>
            <pc:docMk/>
            <pc:sldMk cId="2803152141" sldId="6058"/>
            <ac:grpSpMk id="11" creationId="{A4DBFEFC-DB2A-5327-973F-2C07E57CC2AC}"/>
          </ac:grpSpMkLst>
        </pc:grpChg>
        <pc:grpChg chg="add mod">
          <ac:chgData name="Heather Baldi" userId="ff681a2f-4226-4805-9d8e-acaa192e5e41" providerId="ADAL" clId="{A674DB1F-90AF-491B-91FF-6D9B618570EB}" dt="2024-07-15T11:13:11.128" v="2183" actId="571"/>
          <ac:grpSpMkLst>
            <pc:docMk/>
            <pc:sldMk cId="2803152141" sldId="6058"/>
            <ac:grpSpMk id="26" creationId="{4115B648-7401-5313-03E5-96EAA45B971C}"/>
          </ac:grpSpMkLst>
        </pc:grpChg>
        <pc:picChg chg="add mod">
          <ac:chgData name="Heather Baldi" userId="ff681a2f-4226-4805-9d8e-acaa192e5e41" providerId="ADAL" clId="{A674DB1F-90AF-491B-91FF-6D9B618570EB}" dt="2024-07-15T12:43:49.793" v="2359" actId="14100"/>
          <ac:picMkLst>
            <pc:docMk/>
            <pc:sldMk cId="2803152141" sldId="6058"/>
            <ac:picMk id="5" creationId="{7CD4708E-E2D1-4936-C6E0-9C7E69C32C50}"/>
          </ac:picMkLst>
        </pc:picChg>
        <pc:picChg chg="add mod ord">
          <ac:chgData name="Heather Baldi" userId="ff681a2f-4226-4805-9d8e-acaa192e5e41" providerId="ADAL" clId="{A674DB1F-90AF-491B-91FF-6D9B618570EB}" dt="2024-07-15T12:49:10.066" v="2389" actId="207"/>
          <ac:picMkLst>
            <pc:docMk/>
            <pc:sldMk cId="2803152141" sldId="6058"/>
            <ac:picMk id="34" creationId="{CE470F7A-90EC-C0C3-2BD4-7BBF6564FE07}"/>
          </ac:picMkLst>
        </pc:picChg>
        <pc:picChg chg="add mod">
          <ac:chgData name="Heather Baldi" userId="ff681a2f-4226-4805-9d8e-acaa192e5e41" providerId="ADAL" clId="{A674DB1F-90AF-491B-91FF-6D9B618570EB}" dt="2024-07-15T12:49:02.409" v="2388" actId="207"/>
          <ac:picMkLst>
            <pc:docMk/>
            <pc:sldMk cId="2803152141" sldId="6058"/>
            <ac:picMk id="36" creationId="{CE7E445D-CC7D-72D0-02C5-ECDC0092B646}"/>
          </ac:picMkLst>
        </pc:picChg>
        <pc:picChg chg="add del mod">
          <ac:chgData name="Heather Baldi" userId="ff681a2f-4226-4805-9d8e-acaa192e5e41" providerId="ADAL" clId="{A674DB1F-90AF-491B-91FF-6D9B618570EB}" dt="2024-07-15T12:47:55.047" v="2384" actId="478"/>
          <ac:picMkLst>
            <pc:docMk/>
            <pc:sldMk cId="2803152141" sldId="6058"/>
            <ac:picMk id="38" creationId="{EF49208A-3073-AE05-D444-3DCFB70ADE67}"/>
          </ac:picMkLst>
        </pc:picChg>
        <pc:picChg chg="add mod">
          <ac:chgData name="Heather Baldi" userId="ff681a2f-4226-4805-9d8e-acaa192e5e41" providerId="ADAL" clId="{A674DB1F-90AF-491B-91FF-6D9B618570EB}" dt="2024-07-15T12:52:38.427" v="2412" actId="1076"/>
          <ac:picMkLst>
            <pc:docMk/>
            <pc:sldMk cId="2803152141" sldId="6058"/>
            <ac:picMk id="40" creationId="{A216725A-7578-C4AF-B005-6C77E9A93A20}"/>
          </ac:picMkLst>
        </pc:picChg>
      </pc:sldChg>
      <pc:sldChg chg="del">
        <pc:chgData name="Heather Baldi" userId="ff681a2f-4226-4805-9d8e-acaa192e5e41" providerId="ADAL" clId="{A674DB1F-90AF-491B-91FF-6D9B618570EB}" dt="2024-07-14T13:17:18.398" v="1" actId="47"/>
        <pc:sldMkLst>
          <pc:docMk/>
          <pc:sldMk cId="4281923615" sldId="6061"/>
        </pc:sldMkLst>
      </pc:sldChg>
      <pc:sldChg chg="del">
        <pc:chgData name="Heather Baldi" userId="ff681a2f-4226-4805-9d8e-acaa192e5e41" providerId="ADAL" clId="{A674DB1F-90AF-491B-91FF-6D9B618570EB}" dt="2024-07-14T13:17:18.398" v="1" actId="47"/>
        <pc:sldMkLst>
          <pc:docMk/>
          <pc:sldMk cId="3004103874" sldId="6062"/>
        </pc:sldMkLst>
      </pc:sldChg>
      <pc:sldChg chg="del">
        <pc:chgData name="Heather Baldi" userId="ff681a2f-4226-4805-9d8e-acaa192e5e41" providerId="ADAL" clId="{A674DB1F-90AF-491B-91FF-6D9B618570EB}" dt="2024-07-14T13:17:18.398" v="1" actId="47"/>
        <pc:sldMkLst>
          <pc:docMk/>
          <pc:sldMk cId="651181207" sldId="6063"/>
        </pc:sldMkLst>
      </pc:sldChg>
      <pc:sldChg chg="del">
        <pc:chgData name="Heather Baldi" userId="ff681a2f-4226-4805-9d8e-acaa192e5e41" providerId="ADAL" clId="{A674DB1F-90AF-491B-91FF-6D9B618570EB}" dt="2024-07-14T13:17:18.398" v="1" actId="47"/>
        <pc:sldMkLst>
          <pc:docMk/>
          <pc:sldMk cId="1398388863" sldId="6064"/>
        </pc:sldMkLst>
      </pc:sldChg>
      <pc:sldChg chg="del">
        <pc:chgData name="Heather Baldi" userId="ff681a2f-4226-4805-9d8e-acaa192e5e41" providerId="ADAL" clId="{A674DB1F-90AF-491B-91FF-6D9B618570EB}" dt="2024-07-14T13:17:18.398" v="1" actId="47"/>
        <pc:sldMkLst>
          <pc:docMk/>
          <pc:sldMk cId="3093009761" sldId="6065"/>
        </pc:sldMkLst>
      </pc:sldChg>
      <pc:sldChg chg="del">
        <pc:chgData name="Heather Baldi" userId="ff681a2f-4226-4805-9d8e-acaa192e5e41" providerId="ADAL" clId="{A674DB1F-90AF-491B-91FF-6D9B618570EB}" dt="2024-07-14T13:17:18.398" v="1" actId="47"/>
        <pc:sldMkLst>
          <pc:docMk/>
          <pc:sldMk cId="1592526258" sldId="6066"/>
        </pc:sldMkLst>
      </pc:sldChg>
      <pc:sldChg chg="del">
        <pc:chgData name="Heather Baldi" userId="ff681a2f-4226-4805-9d8e-acaa192e5e41" providerId="ADAL" clId="{A674DB1F-90AF-491B-91FF-6D9B618570EB}" dt="2024-07-14T13:17:18.398" v="1" actId="47"/>
        <pc:sldMkLst>
          <pc:docMk/>
          <pc:sldMk cId="3957760154" sldId="6068"/>
        </pc:sldMkLst>
      </pc:sldChg>
      <pc:sldChg chg="del">
        <pc:chgData name="Heather Baldi" userId="ff681a2f-4226-4805-9d8e-acaa192e5e41" providerId="ADAL" clId="{A674DB1F-90AF-491B-91FF-6D9B618570EB}" dt="2024-07-14T13:17:21.437" v="2" actId="47"/>
        <pc:sldMkLst>
          <pc:docMk/>
          <pc:sldMk cId="1081277620" sldId="6069"/>
        </pc:sldMkLst>
      </pc:sldChg>
      <pc:sldMasterChg chg="delSldLayout">
        <pc:chgData name="Heather Baldi" userId="ff681a2f-4226-4805-9d8e-acaa192e5e41" providerId="ADAL" clId="{A674DB1F-90AF-491B-91FF-6D9B618570EB}" dt="2024-07-14T13:17:18.398" v="1" actId="47"/>
        <pc:sldMasterMkLst>
          <pc:docMk/>
          <pc:sldMasterMk cId="2043166769" sldId="2147483726"/>
        </pc:sldMasterMkLst>
        <pc:sldLayoutChg chg="del">
          <pc:chgData name="Heather Baldi" userId="ff681a2f-4226-4805-9d8e-acaa192e5e41" providerId="ADAL" clId="{A674DB1F-90AF-491B-91FF-6D9B618570EB}" dt="2024-07-14T13:17:18.398" v="1" actId="47"/>
          <pc:sldLayoutMkLst>
            <pc:docMk/>
            <pc:sldMasterMk cId="2043166769" sldId="2147483726"/>
            <pc:sldLayoutMk cId="949675741" sldId="214748373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47234-F741-423B-B336-1B8A9B2BAFB1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3AEB3-B81B-4ED9-B214-8605DB9A6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883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5424F-E449-4824-921F-55F0BB15E53D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05F73-A141-4BC2-903A-E12D05ECF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07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05F73-A141-4BC2-903A-E12D05ECF9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072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Centre -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sp>
        <p:nvSpPr>
          <p:cNvPr id="8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>
            <a:grpSpLocks noChangeAspect="1"/>
          </p:cNvGrpSpPr>
          <p:nvPr userDrawn="1"/>
        </p:nvGrpSpPr>
        <p:grpSpPr>
          <a:xfrm>
            <a:off x="0" y="3085472"/>
            <a:ext cx="12188080" cy="1273356"/>
            <a:chOff x="1" y="2707477"/>
            <a:chExt cx="11904616" cy="1243741"/>
          </a:xfrm>
        </p:grpSpPr>
        <p:pic>
          <p:nvPicPr>
            <p:cNvPr id="35" name="Picture 34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46282" y="1561197"/>
              <a:ext cx="1243739" cy="3536302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3360"/>
            <a:stretch/>
          </p:blipFill>
          <p:spPr>
            <a:xfrm rot="5400000">
              <a:off x="10634893" y="2681494"/>
              <a:ext cx="1243739" cy="1295709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682585" y="1561196"/>
              <a:ext cx="1243739" cy="3536302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218887" y="1561196"/>
              <a:ext cx="1243739" cy="3536302"/>
            </a:xfrm>
            <a:prstGeom prst="rect">
              <a:avLst/>
            </a:prstGeom>
          </p:spPr>
        </p:pic>
      </p:grpSp>
      <p:sp>
        <p:nvSpPr>
          <p:cNvPr id="10" name="Text Placeholder 19">
            <a:extLst>
              <a:ext uri="{FF2B5EF4-FFF2-40B4-BE49-F238E27FC236}">
                <a16:creationId xmlns:a16="http://schemas.microsoft.com/office/drawing/2014/main" id="{73914A46-E48C-4791-BB70-79C401EB7A8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14171" y="1501151"/>
            <a:ext cx="4963658" cy="4320073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00" baseline="0">
                <a:solidFill>
                  <a:srgbClr val="0051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This is an example of a headline.</a:t>
            </a:r>
          </a:p>
        </p:txBody>
      </p:sp>
    </p:spTree>
    <p:extLst>
      <p:ext uri="{BB962C8B-B14F-4D97-AF65-F5344CB8AC3E}">
        <p14:creationId xmlns:p14="http://schemas.microsoft.com/office/powerpoint/2010/main" val="245669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8222EA9-2E16-4BE5-8177-7F87789CCDAB}"/>
              </a:ext>
            </a:extLst>
          </p:cNvPr>
          <p:cNvGrpSpPr/>
          <p:nvPr userDrawn="1"/>
        </p:nvGrpSpPr>
        <p:grpSpPr>
          <a:xfrm>
            <a:off x="5452" y="6187277"/>
            <a:ext cx="12186000" cy="486418"/>
            <a:chOff x="5452" y="6187277"/>
            <a:chExt cx="12186000" cy="486418"/>
          </a:xfrm>
        </p:grpSpPr>
        <p:sp>
          <p:nvSpPr>
            <p:cNvPr id="10" name="object 43">
              <a:extLst>
                <a:ext uri="{FF2B5EF4-FFF2-40B4-BE49-F238E27FC236}">
                  <a16:creationId xmlns:a16="http://schemas.microsoft.com/office/drawing/2014/main" id="{D6389E57-F618-44CB-80B3-D5B7F3D483C9}"/>
                </a:ext>
              </a:extLst>
            </p:cNvPr>
            <p:cNvSpPr/>
            <p:nvPr userDrawn="1"/>
          </p:nvSpPr>
          <p:spPr>
            <a:xfrm>
              <a:off x="5452" y="6566179"/>
              <a:ext cx="12186000" cy="107516"/>
            </a:xfrm>
            <a:custGeom>
              <a:avLst/>
              <a:gdLst/>
              <a:ahLst/>
              <a:cxnLst/>
              <a:rect l="l" t="t" r="r" b="b"/>
              <a:pathLst>
                <a:path w="4424045" h="22860">
                  <a:moveTo>
                    <a:pt x="0" y="22809"/>
                  </a:moveTo>
                  <a:lnTo>
                    <a:pt x="4423693" y="22809"/>
                  </a:lnTo>
                  <a:lnTo>
                    <a:pt x="4423693" y="0"/>
                  </a:lnTo>
                  <a:lnTo>
                    <a:pt x="0" y="0"/>
                  </a:lnTo>
                  <a:lnTo>
                    <a:pt x="0" y="22809"/>
                  </a:lnTo>
                  <a:close/>
                </a:path>
              </a:pathLst>
            </a:custGeom>
            <a:solidFill>
              <a:srgbClr val="151819"/>
            </a:solidFill>
          </p:spPr>
          <p:txBody>
            <a:bodyPr wrap="square" lIns="0" tIns="0" rIns="0" bIns="0" rtlCol="0"/>
            <a:lstStyle/>
            <a:p>
              <a:endParaRPr sz="1603">
                <a:latin typeface="Network Rail Sans" charset="0"/>
                <a:ea typeface="Network Rail Sans" charset="0"/>
                <a:cs typeface="Network Rail Sans" charset="0"/>
              </a:endParaRPr>
            </a:p>
          </p:txBody>
        </p:sp>
        <p:sp>
          <p:nvSpPr>
            <p:cNvPr id="11" name="object 43">
              <a:extLst>
                <a:ext uri="{FF2B5EF4-FFF2-40B4-BE49-F238E27FC236}">
                  <a16:creationId xmlns:a16="http://schemas.microsoft.com/office/drawing/2014/main" id="{2FFAEB7F-0787-4CBB-84CE-E831CE5DA644}"/>
                </a:ext>
              </a:extLst>
            </p:cNvPr>
            <p:cNvSpPr/>
            <p:nvPr userDrawn="1"/>
          </p:nvSpPr>
          <p:spPr>
            <a:xfrm>
              <a:off x="5452" y="6187277"/>
              <a:ext cx="12186000" cy="107516"/>
            </a:xfrm>
            <a:custGeom>
              <a:avLst/>
              <a:gdLst/>
              <a:ahLst/>
              <a:cxnLst/>
              <a:rect l="l" t="t" r="r" b="b"/>
              <a:pathLst>
                <a:path w="4424045" h="22860">
                  <a:moveTo>
                    <a:pt x="0" y="22809"/>
                  </a:moveTo>
                  <a:lnTo>
                    <a:pt x="4423693" y="22809"/>
                  </a:lnTo>
                  <a:lnTo>
                    <a:pt x="4423693" y="0"/>
                  </a:lnTo>
                  <a:lnTo>
                    <a:pt x="0" y="0"/>
                  </a:lnTo>
                  <a:lnTo>
                    <a:pt x="0" y="22809"/>
                  </a:lnTo>
                  <a:close/>
                </a:path>
              </a:pathLst>
            </a:custGeom>
            <a:solidFill>
              <a:srgbClr val="151819"/>
            </a:solidFill>
          </p:spPr>
          <p:txBody>
            <a:bodyPr wrap="square" lIns="0" tIns="0" rIns="0" bIns="0" rtlCol="0"/>
            <a:lstStyle/>
            <a:p>
              <a:endParaRPr sz="1603">
                <a:latin typeface="Network Rail Sans" charset="0"/>
                <a:ea typeface="Network Rail Sans" charset="0"/>
                <a:cs typeface="Network Rail Sans" charset="0"/>
              </a:endParaRPr>
            </a:p>
          </p:txBody>
        </p:sp>
        <p:sp>
          <p:nvSpPr>
            <p:cNvPr id="12" name="object 43">
              <a:extLst>
                <a:ext uri="{FF2B5EF4-FFF2-40B4-BE49-F238E27FC236}">
                  <a16:creationId xmlns:a16="http://schemas.microsoft.com/office/drawing/2014/main" id="{6A304A69-CE79-45C1-A7B9-F0D980392ECB}"/>
                </a:ext>
              </a:extLst>
            </p:cNvPr>
            <p:cNvSpPr/>
            <p:nvPr userDrawn="1"/>
          </p:nvSpPr>
          <p:spPr>
            <a:xfrm>
              <a:off x="5452" y="6566179"/>
              <a:ext cx="12186000" cy="107516"/>
            </a:xfrm>
            <a:custGeom>
              <a:avLst/>
              <a:gdLst/>
              <a:ahLst/>
              <a:cxnLst/>
              <a:rect l="l" t="t" r="r" b="b"/>
              <a:pathLst>
                <a:path w="4424045" h="22860">
                  <a:moveTo>
                    <a:pt x="0" y="22809"/>
                  </a:moveTo>
                  <a:lnTo>
                    <a:pt x="4423693" y="22809"/>
                  </a:lnTo>
                  <a:lnTo>
                    <a:pt x="4423693" y="0"/>
                  </a:lnTo>
                  <a:lnTo>
                    <a:pt x="0" y="0"/>
                  </a:lnTo>
                  <a:lnTo>
                    <a:pt x="0" y="22809"/>
                  </a:lnTo>
                  <a:close/>
                </a:path>
              </a:pathLst>
            </a:custGeom>
            <a:solidFill>
              <a:srgbClr val="151819"/>
            </a:solidFill>
          </p:spPr>
          <p:txBody>
            <a:bodyPr wrap="square" lIns="0" tIns="0" rIns="0" bIns="0" rtlCol="0"/>
            <a:lstStyle/>
            <a:p>
              <a:endParaRPr sz="1603">
                <a:latin typeface="Network Rail Sans" charset="0"/>
                <a:ea typeface="Network Rail Sans" charset="0"/>
                <a:cs typeface="Network Rail Sans" charset="0"/>
              </a:endParaRPr>
            </a:p>
          </p:txBody>
        </p:sp>
        <p:sp>
          <p:nvSpPr>
            <p:cNvPr id="20" name="object 43">
              <a:extLst>
                <a:ext uri="{FF2B5EF4-FFF2-40B4-BE49-F238E27FC236}">
                  <a16:creationId xmlns:a16="http://schemas.microsoft.com/office/drawing/2014/main" id="{CA0D87C6-03CE-4E43-9D37-CF795E94B50D}"/>
                </a:ext>
              </a:extLst>
            </p:cNvPr>
            <p:cNvSpPr/>
            <p:nvPr userDrawn="1"/>
          </p:nvSpPr>
          <p:spPr>
            <a:xfrm>
              <a:off x="5452" y="6187277"/>
              <a:ext cx="12186000" cy="107516"/>
            </a:xfrm>
            <a:custGeom>
              <a:avLst/>
              <a:gdLst/>
              <a:ahLst/>
              <a:cxnLst/>
              <a:rect l="l" t="t" r="r" b="b"/>
              <a:pathLst>
                <a:path w="4424045" h="22860">
                  <a:moveTo>
                    <a:pt x="0" y="22809"/>
                  </a:moveTo>
                  <a:lnTo>
                    <a:pt x="4423693" y="22809"/>
                  </a:lnTo>
                  <a:lnTo>
                    <a:pt x="4423693" y="0"/>
                  </a:lnTo>
                  <a:lnTo>
                    <a:pt x="0" y="0"/>
                  </a:lnTo>
                  <a:lnTo>
                    <a:pt x="0" y="22809"/>
                  </a:lnTo>
                  <a:close/>
                </a:path>
              </a:pathLst>
            </a:custGeom>
            <a:solidFill>
              <a:srgbClr val="151819"/>
            </a:solidFill>
          </p:spPr>
          <p:txBody>
            <a:bodyPr wrap="square" lIns="0" tIns="0" rIns="0" bIns="0" rtlCol="0"/>
            <a:lstStyle/>
            <a:p>
              <a:endParaRPr sz="1603">
                <a:latin typeface="Network Rail Sans" charset="0"/>
                <a:ea typeface="Network Rail Sans" charset="0"/>
                <a:cs typeface="Network Rail Sans" charset="0"/>
              </a:endParaRPr>
            </a:p>
          </p:txBody>
        </p:sp>
      </p:grpSp>
      <p:sp>
        <p:nvSpPr>
          <p:cNvPr id="21" name="object 46">
            <a:extLst>
              <a:ext uri="{FF2B5EF4-FFF2-40B4-BE49-F238E27FC236}">
                <a16:creationId xmlns:a16="http://schemas.microsoft.com/office/drawing/2014/main" id="{E0A2513D-7583-429D-B147-5900E5A4C71B}"/>
              </a:ext>
            </a:extLst>
          </p:cNvPr>
          <p:cNvSpPr/>
          <p:nvPr userDrawn="1"/>
        </p:nvSpPr>
        <p:spPr>
          <a:xfrm>
            <a:off x="5452" y="6212909"/>
            <a:ext cx="12186000" cy="435154"/>
          </a:xfrm>
          <a:custGeom>
            <a:avLst/>
            <a:gdLst/>
            <a:ahLst/>
            <a:cxnLst/>
            <a:rect l="l" t="t" r="r" b="b"/>
            <a:pathLst>
              <a:path w="4424045" h="198754">
                <a:moveTo>
                  <a:pt x="0" y="198386"/>
                </a:moveTo>
                <a:lnTo>
                  <a:pt x="4423689" y="198386"/>
                </a:lnTo>
                <a:lnTo>
                  <a:pt x="4423689" y="0"/>
                </a:lnTo>
                <a:lnTo>
                  <a:pt x="0" y="0"/>
                </a:lnTo>
                <a:lnTo>
                  <a:pt x="0" y="19838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wrap="square" lIns="0" tIns="0" rIns="0" bIns="0" rtlCol="0"/>
          <a:lstStyle/>
          <a:p>
            <a:endParaRPr sz="1603">
              <a:latin typeface="Network Rail Sans" charset="0"/>
              <a:ea typeface="Network Rail Sans" charset="0"/>
              <a:cs typeface="Network Rail Sans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1EA6C58-2CC3-4FE7-AF92-6E9D41B27788}"/>
              </a:ext>
            </a:extLst>
          </p:cNvPr>
          <p:cNvSpPr txBox="1"/>
          <p:nvPr userDrawn="1"/>
        </p:nvSpPr>
        <p:spPr>
          <a:xfrm>
            <a:off x="0" y="6333174"/>
            <a:ext cx="12186000" cy="1935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58" b="1">
                <a:latin typeface="Network Rail Sans" charset="0"/>
                <a:ea typeface="Network Rail Sans" charset="0"/>
                <a:cs typeface="Network Rail Sans" charset="0"/>
              </a:rPr>
              <a:t>Page </a:t>
            </a:r>
            <a:fld id="{D6E52CD9-265F-0944-8D35-37F9AE352F10}" type="slidenum">
              <a:rPr lang="en-US" sz="1258" b="1" smtClean="0">
                <a:latin typeface="Network Rail Sans" charset="0"/>
                <a:ea typeface="Network Rail Sans" charset="0"/>
                <a:cs typeface="Network Rail Sans" charset="0"/>
              </a:rPr>
              <a:pPr algn="ctr"/>
              <a:t>‹#›</a:t>
            </a:fld>
            <a:endParaRPr lang="en-US" sz="1258" b="1">
              <a:latin typeface="Network Rail Sans" charset="0"/>
              <a:ea typeface="Network Rail Sans" charset="0"/>
              <a:cs typeface="Network Rail Sans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EC031B3-9456-420A-9E0A-B2CC175A5A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1785" y="6276804"/>
            <a:ext cx="659736" cy="292556"/>
          </a:xfrm>
          <a:prstGeom prst="rect">
            <a:avLst/>
          </a:prstGeom>
        </p:spPr>
      </p:pic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48CFE8EA-648F-4878-9501-EFD63F00CE1A}"/>
              </a:ext>
            </a:extLst>
          </p:cNvPr>
          <p:cNvSpPr txBox="1">
            <a:spLocks/>
          </p:cNvSpPr>
          <p:nvPr userDrawn="1"/>
        </p:nvSpPr>
        <p:spPr>
          <a:xfrm>
            <a:off x="8982594" y="6370080"/>
            <a:ext cx="3021042" cy="187779"/>
          </a:xfrm>
          <a:prstGeom prst="rect">
            <a:avLst/>
          </a:prstGeom>
        </p:spPr>
        <p:txBody>
          <a:bodyPr/>
          <a:lstStyle>
            <a:lvl1pPr marL="292415" indent="-292415" algn="l" defTabSz="389889" rtl="0" eaLnBrk="1" latinLnBrk="0" hangingPunct="1">
              <a:spcBef>
                <a:spcPct val="20000"/>
              </a:spcBef>
              <a:buFont typeface="Arial"/>
              <a:buChar char="•"/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3566" indent="-243678" algn="l" defTabSz="389889" rtl="0" eaLnBrk="1" latinLnBrk="0" hangingPunct="1">
              <a:spcBef>
                <a:spcPct val="20000"/>
              </a:spcBef>
              <a:buFont typeface="Arial"/>
              <a:buChar char="–"/>
              <a:defRPr sz="2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4718" indent="-194943" algn="l" defTabSz="389889" rtl="0" eaLnBrk="1" latinLnBrk="0" hangingPunct="1">
              <a:spcBef>
                <a:spcPct val="20000"/>
              </a:spcBef>
              <a:buFont typeface="Arial"/>
              <a:buChar char="•"/>
              <a:defRPr sz="20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4607" indent="-194943" algn="l" defTabSz="389889" rtl="0" eaLnBrk="1" latinLnBrk="0" hangingPunct="1">
              <a:spcBef>
                <a:spcPct val="20000"/>
              </a:spcBef>
              <a:buFont typeface="Arial"/>
              <a:buChar char="–"/>
              <a:defRPr sz="16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54495" indent="-194943" algn="l" defTabSz="389889" rtl="0" eaLnBrk="1" latinLnBrk="0" hangingPunct="1">
              <a:spcBef>
                <a:spcPct val="20000"/>
              </a:spcBef>
              <a:buFont typeface="Arial"/>
              <a:buChar char="»"/>
              <a:defRPr sz="16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44382" indent="-194943" algn="l" defTabSz="389889" rtl="0" eaLnBrk="1" latinLnBrk="0" hangingPunct="1">
              <a:spcBef>
                <a:spcPct val="20000"/>
              </a:spcBef>
              <a:buFont typeface="Arial"/>
              <a:buChar char="•"/>
              <a:defRPr sz="16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4268" indent="-194943" algn="l" defTabSz="389889" rtl="0" eaLnBrk="1" latinLnBrk="0" hangingPunct="1">
              <a:spcBef>
                <a:spcPct val="20000"/>
              </a:spcBef>
              <a:buFont typeface="Arial"/>
              <a:buChar char="•"/>
              <a:defRPr sz="16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24156" indent="-194943" algn="l" defTabSz="389889" rtl="0" eaLnBrk="1" latinLnBrk="0" hangingPunct="1">
              <a:spcBef>
                <a:spcPct val="20000"/>
              </a:spcBef>
              <a:buFont typeface="Arial"/>
              <a:buChar char="•"/>
              <a:defRPr sz="16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4045" indent="-194943" algn="l" defTabSz="389889" rtl="0" eaLnBrk="1" latinLnBrk="0" hangingPunct="1">
              <a:spcBef>
                <a:spcPct val="20000"/>
              </a:spcBef>
              <a:buFont typeface="Arial"/>
              <a:buChar char="•"/>
              <a:defRPr sz="16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n-GB" sz="1100" baseline="30000">
                <a:solidFill>
                  <a:schemeClr val="bg1"/>
                </a:solidFill>
                <a:latin typeface="Network Rail Sans" panose="02000000040000020004" pitchFamily="2" charset="0"/>
              </a:rPr>
              <a:t>INTEGRATE   |   DELIVER   |   ENABLE  |  SERVE</a:t>
            </a:r>
          </a:p>
        </p:txBody>
      </p:sp>
    </p:spTree>
    <p:extLst>
      <p:ext uri="{BB962C8B-B14F-4D97-AF65-F5344CB8AC3E}">
        <p14:creationId xmlns:p14="http://schemas.microsoft.com/office/powerpoint/2010/main" val="2212861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43"/>
          <p:cNvSpPr/>
          <p:nvPr userDrawn="1"/>
        </p:nvSpPr>
        <p:spPr>
          <a:xfrm>
            <a:off x="6707" y="6566174"/>
            <a:ext cx="12185267" cy="107516"/>
          </a:xfrm>
          <a:custGeom>
            <a:avLst/>
            <a:gdLst/>
            <a:ahLst/>
            <a:cxnLst/>
            <a:rect l="l" t="t" r="r" b="b"/>
            <a:pathLst>
              <a:path w="4424045" h="22860">
                <a:moveTo>
                  <a:pt x="0" y="22809"/>
                </a:moveTo>
                <a:lnTo>
                  <a:pt x="4423693" y="22809"/>
                </a:lnTo>
                <a:lnTo>
                  <a:pt x="4423693" y="0"/>
                </a:lnTo>
                <a:lnTo>
                  <a:pt x="0" y="0"/>
                </a:lnTo>
                <a:lnTo>
                  <a:pt x="0" y="22809"/>
                </a:lnTo>
                <a:close/>
              </a:path>
            </a:pathLst>
          </a:custGeom>
          <a:solidFill>
            <a:srgbClr val="151819"/>
          </a:solidFill>
        </p:spPr>
        <p:txBody>
          <a:bodyPr wrap="square" lIns="0" tIns="0" rIns="0" bIns="0" rtlCol="0"/>
          <a:lstStyle/>
          <a:p>
            <a:endParaRPr sz="4233"/>
          </a:p>
        </p:txBody>
      </p:sp>
      <p:sp>
        <p:nvSpPr>
          <p:cNvPr id="11" name="object 43"/>
          <p:cNvSpPr/>
          <p:nvPr userDrawn="1"/>
        </p:nvSpPr>
        <p:spPr>
          <a:xfrm>
            <a:off x="6707" y="6187272"/>
            <a:ext cx="12185267" cy="107516"/>
          </a:xfrm>
          <a:custGeom>
            <a:avLst/>
            <a:gdLst/>
            <a:ahLst/>
            <a:cxnLst/>
            <a:rect l="l" t="t" r="r" b="b"/>
            <a:pathLst>
              <a:path w="4424045" h="22860">
                <a:moveTo>
                  <a:pt x="0" y="22809"/>
                </a:moveTo>
                <a:lnTo>
                  <a:pt x="4423693" y="22809"/>
                </a:lnTo>
                <a:lnTo>
                  <a:pt x="4423693" y="0"/>
                </a:lnTo>
                <a:lnTo>
                  <a:pt x="0" y="0"/>
                </a:lnTo>
                <a:lnTo>
                  <a:pt x="0" y="22809"/>
                </a:lnTo>
                <a:close/>
              </a:path>
            </a:pathLst>
          </a:custGeom>
          <a:solidFill>
            <a:srgbClr val="151819"/>
          </a:solidFill>
        </p:spPr>
        <p:txBody>
          <a:bodyPr wrap="square" lIns="0" tIns="0" rIns="0" bIns="0" rtlCol="0"/>
          <a:lstStyle/>
          <a:p>
            <a:endParaRPr sz="4233"/>
          </a:p>
        </p:txBody>
      </p:sp>
      <p:sp>
        <p:nvSpPr>
          <p:cNvPr id="12" name="object 46"/>
          <p:cNvSpPr/>
          <p:nvPr userDrawn="1"/>
        </p:nvSpPr>
        <p:spPr>
          <a:xfrm>
            <a:off x="6709" y="6212263"/>
            <a:ext cx="12185293" cy="435154"/>
          </a:xfrm>
          <a:custGeom>
            <a:avLst/>
            <a:gdLst/>
            <a:ahLst/>
            <a:cxnLst/>
            <a:rect l="l" t="t" r="r" b="b"/>
            <a:pathLst>
              <a:path w="4424045" h="198754">
                <a:moveTo>
                  <a:pt x="0" y="198386"/>
                </a:moveTo>
                <a:lnTo>
                  <a:pt x="4423689" y="198386"/>
                </a:lnTo>
                <a:lnTo>
                  <a:pt x="4423689" y="0"/>
                </a:lnTo>
                <a:lnTo>
                  <a:pt x="0" y="0"/>
                </a:lnTo>
                <a:lnTo>
                  <a:pt x="0" y="198386"/>
                </a:lnTo>
                <a:close/>
              </a:path>
            </a:pathLst>
          </a:custGeom>
          <a:solidFill>
            <a:srgbClr val="F3B128"/>
          </a:solidFill>
        </p:spPr>
        <p:txBody>
          <a:bodyPr wrap="square" lIns="0" tIns="0" rIns="0" bIns="0" rtlCol="0"/>
          <a:lstStyle/>
          <a:p>
            <a:endParaRPr sz="4233"/>
          </a:p>
        </p:txBody>
      </p:sp>
      <p:pic>
        <p:nvPicPr>
          <p:cNvPr id="15" name="Picture 14" descr="New 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5905" y="6195008"/>
            <a:ext cx="1014978" cy="464744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522250" y="6217135"/>
            <a:ext cx="3498057" cy="291298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algn="l">
              <a:lnSpc>
                <a:spcPct val="100000"/>
              </a:lnSpc>
              <a:tabLst>
                <a:tab pos="8114753" algn="l"/>
              </a:tabLst>
            </a:pPr>
            <a:r>
              <a:rPr lang="en-US" sz="1293" b="1" spc="24">
                <a:solidFill>
                  <a:srgbClr val="19171C"/>
                </a:solidFill>
                <a:latin typeface="Network Rail Sans"/>
                <a:cs typeface="Network Rail Sans"/>
              </a:rPr>
              <a:t>Putting </a:t>
            </a:r>
            <a:r>
              <a:rPr lang="en-US" sz="1293" b="1" spc="35">
                <a:solidFill>
                  <a:srgbClr val="19171C"/>
                </a:solidFill>
                <a:latin typeface="Network Rail Sans"/>
                <a:cs typeface="Network Rail Sans"/>
              </a:rPr>
              <a:t>passengers</a:t>
            </a:r>
            <a:r>
              <a:rPr lang="en-US" sz="1293" b="1" spc="-106">
                <a:solidFill>
                  <a:srgbClr val="19171C"/>
                </a:solidFill>
                <a:latin typeface="Network Rail Sans"/>
                <a:cs typeface="Network Rail Sans"/>
              </a:rPr>
              <a:t> </a:t>
            </a:r>
            <a:r>
              <a:rPr lang="en-US" sz="1293" b="1" spc="12">
                <a:solidFill>
                  <a:srgbClr val="19171C"/>
                </a:solidFill>
                <a:latin typeface="Network Rail Sans"/>
                <a:cs typeface="Network Rail Sans"/>
              </a:rPr>
              <a:t>first</a:t>
            </a:r>
            <a:endParaRPr lang="en-US" sz="1293">
              <a:latin typeface="Network Rail Sans"/>
              <a:cs typeface="Network Rail Sans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5356280" y="6333174"/>
            <a:ext cx="1479446" cy="1989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93" b="1">
                <a:latin typeface="Network Rail Sans" charset="0"/>
                <a:ea typeface="Network Rail Sans" charset="0"/>
                <a:cs typeface="Network Rail Sans" charset="0"/>
              </a:rPr>
              <a:t>Page </a:t>
            </a:r>
            <a:fld id="{D6E52CD9-265F-0944-8D35-37F9AE352F10}" type="slidenum">
              <a:rPr lang="en-US" sz="1293" b="1" smtClean="0">
                <a:latin typeface="Network Rail Sans" charset="0"/>
                <a:ea typeface="Network Rail Sans" charset="0"/>
                <a:cs typeface="Network Rail Sans" charset="0"/>
              </a:rPr>
              <a:pPr algn="ctr"/>
              <a:t>‹#›</a:t>
            </a:fld>
            <a:endParaRPr lang="en-US" sz="1293" b="1">
              <a:latin typeface="Network Rail Sans" charset="0"/>
              <a:ea typeface="Network Rail Sans" charset="0"/>
              <a:cs typeface="Network Rail Sans" charset="0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260F8BA-2057-4195-B1B8-7054068C9E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8873" y="334518"/>
            <a:ext cx="10066599" cy="610950"/>
          </a:xfrm>
          <a:prstGeom prst="rect">
            <a:avLst/>
          </a:prstGeom>
        </p:spPr>
        <p:txBody>
          <a:bodyPr lIns="0"/>
          <a:lstStyle>
            <a:lvl1pPr algn="l">
              <a:defRPr sz="2800" b="1">
                <a:latin typeface="Network Rail Sans" charset="0"/>
                <a:ea typeface="Network Rail Sans" charset="0"/>
                <a:cs typeface="Network Rail Sans" charset="0"/>
              </a:defRPr>
            </a:lvl1pPr>
          </a:lstStyle>
          <a:p>
            <a:r>
              <a:rPr lang="en-US"/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val="3308101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 Content -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036226E-3717-4656-9385-1F7545F81C47}"/>
              </a:ext>
            </a:extLst>
          </p:cNvPr>
          <p:cNvSpPr/>
          <p:nvPr userDrawn="1"/>
        </p:nvSpPr>
        <p:spPr>
          <a:xfrm>
            <a:off x="9217152" y="6208701"/>
            <a:ext cx="2538072" cy="288147"/>
          </a:xfrm>
          <a:prstGeom prst="rect">
            <a:avLst/>
          </a:prstGeom>
        </p:spPr>
        <p:txBody>
          <a:bodyPr wrap="square" lIns="0" tIns="36000" rIns="0" bIns="36000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50590" algn="l"/>
              </a:tabLst>
              <a:defRPr/>
            </a:pPr>
            <a:r>
              <a:rPr kumimoji="0" lang="en-US" sz="1400" b="0" i="0" u="none" strike="noStrike" kern="1200" cap="none" spc="10" normalizeH="0" baseline="0" noProof="0">
                <a:ln>
                  <a:noFill/>
                </a:ln>
                <a:solidFill>
                  <a:srgbClr val="19171C"/>
                </a:solidFill>
                <a:effectLst/>
                <a:uLnTx/>
                <a:uFillTx/>
                <a:latin typeface="Network Rail Sans"/>
                <a:ea typeface="+mn-ea"/>
                <a:cs typeface="Network Rail Sans"/>
              </a:rPr>
              <a:t>Putting </a:t>
            </a:r>
            <a:r>
              <a:rPr kumimoji="0" lang="en-US" sz="1400" b="0" i="0" u="none" strike="noStrike" kern="1200" cap="none" spc="15" normalizeH="0" baseline="0" noProof="0">
                <a:ln>
                  <a:noFill/>
                </a:ln>
                <a:solidFill>
                  <a:srgbClr val="19171C"/>
                </a:solidFill>
                <a:effectLst/>
                <a:uLnTx/>
                <a:uFillTx/>
                <a:latin typeface="Network Rail Sans"/>
                <a:ea typeface="+mn-ea"/>
                <a:cs typeface="Network Rail Sans"/>
              </a:rPr>
              <a:t>passengers</a:t>
            </a:r>
            <a:r>
              <a:rPr kumimoji="0" lang="en-US" sz="1400" b="0" i="0" u="none" strike="noStrike" kern="1200" cap="none" spc="-45" normalizeH="0" baseline="0" noProof="0">
                <a:ln>
                  <a:noFill/>
                </a:ln>
                <a:solidFill>
                  <a:srgbClr val="19171C"/>
                </a:solidFill>
                <a:effectLst/>
                <a:uLnTx/>
                <a:uFillTx/>
                <a:latin typeface="Network Rail Sans"/>
                <a:ea typeface="+mn-ea"/>
                <a:cs typeface="Network Rail Sans"/>
              </a:rPr>
              <a:t> </a:t>
            </a:r>
            <a:r>
              <a:rPr kumimoji="0" lang="en-US" sz="1400" b="0" i="0" u="none" strike="noStrike" kern="1200" cap="none" spc="5" normalizeH="0" baseline="0" noProof="0">
                <a:ln>
                  <a:noFill/>
                </a:ln>
                <a:solidFill>
                  <a:srgbClr val="19171C"/>
                </a:solidFill>
                <a:effectLst/>
                <a:uLnTx/>
                <a:uFillTx/>
                <a:latin typeface="Network Rail Sans"/>
                <a:ea typeface="+mn-ea"/>
                <a:cs typeface="Network Rail Sans"/>
              </a:rPr>
              <a:t>first | </a:t>
            </a:r>
            <a:fld id="{1FC80D2C-504E-CB4F-8D2F-8B79D61767E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twork Rail Sans" charset="0"/>
                <a:ea typeface="Network Rail Sans" charset="0"/>
                <a:cs typeface="Network Rail Sans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3450590" algn="l"/>
                </a:tabLst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twork Rail Sans"/>
              <a:ea typeface="+mn-ea"/>
              <a:cs typeface="Network Rail Sans"/>
            </a:endParaRPr>
          </a:p>
        </p:txBody>
      </p:sp>
    </p:spTree>
    <p:extLst>
      <p:ext uri="{BB962C8B-B14F-4D97-AF65-F5344CB8AC3E}">
        <p14:creationId xmlns:p14="http://schemas.microsoft.com/office/powerpoint/2010/main" val="2040710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43"/>
          <p:cNvSpPr/>
          <p:nvPr userDrawn="1"/>
        </p:nvSpPr>
        <p:spPr>
          <a:xfrm>
            <a:off x="6707" y="6566174"/>
            <a:ext cx="12185267" cy="107516"/>
          </a:xfrm>
          <a:custGeom>
            <a:avLst/>
            <a:gdLst/>
            <a:ahLst/>
            <a:cxnLst/>
            <a:rect l="l" t="t" r="r" b="b"/>
            <a:pathLst>
              <a:path w="4424045" h="22860">
                <a:moveTo>
                  <a:pt x="0" y="22809"/>
                </a:moveTo>
                <a:lnTo>
                  <a:pt x="4423693" y="22809"/>
                </a:lnTo>
                <a:lnTo>
                  <a:pt x="4423693" y="0"/>
                </a:lnTo>
                <a:lnTo>
                  <a:pt x="0" y="0"/>
                </a:lnTo>
                <a:lnTo>
                  <a:pt x="0" y="22809"/>
                </a:lnTo>
                <a:close/>
              </a:path>
            </a:pathLst>
          </a:custGeom>
          <a:solidFill>
            <a:srgbClr val="151819"/>
          </a:solidFill>
        </p:spPr>
        <p:txBody>
          <a:bodyPr wrap="square" lIns="0" tIns="0" rIns="0" bIns="0" rtlCol="0"/>
          <a:lstStyle/>
          <a:p>
            <a:endParaRPr sz="4233"/>
          </a:p>
        </p:txBody>
      </p:sp>
      <p:sp>
        <p:nvSpPr>
          <p:cNvPr id="11" name="object 43"/>
          <p:cNvSpPr/>
          <p:nvPr userDrawn="1"/>
        </p:nvSpPr>
        <p:spPr>
          <a:xfrm>
            <a:off x="6707" y="6187272"/>
            <a:ext cx="12185267" cy="107516"/>
          </a:xfrm>
          <a:custGeom>
            <a:avLst/>
            <a:gdLst/>
            <a:ahLst/>
            <a:cxnLst/>
            <a:rect l="l" t="t" r="r" b="b"/>
            <a:pathLst>
              <a:path w="4424045" h="22860">
                <a:moveTo>
                  <a:pt x="0" y="22809"/>
                </a:moveTo>
                <a:lnTo>
                  <a:pt x="4423693" y="22809"/>
                </a:lnTo>
                <a:lnTo>
                  <a:pt x="4423693" y="0"/>
                </a:lnTo>
                <a:lnTo>
                  <a:pt x="0" y="0"/>
                </a:lnTo>
                <a:lnTo>
                  <a:pt x="0" y="22809"/>
                </a:lnTo>
                <a:close/>
              </a:path>
            </a:pathLst>
          </a:custGeom>
          <a:solidFill>
            <a:srgbClr val="151819"/>
          </a:solidFill>
        </p:spPr>
        <p:txBody>
          <a:bodyPr wrap="square" lIns="0" tIns="0" rIns="0" bIns="0" rtlCol="0"/>
          <a:lstStyle/>
          <a:p>
            <a:endParaRPr sz="4233"/>
          </a:p>
        </p:txBody>
      </p:sp>
      <p:sp>
        <p:nvSpPr>
          <p:cNvPr id="12" name="object 46"/>
          <p:cNvSpPr/>
          <p:nvPr userDrawn="1"/>
        </p:nvSpPr>
        <p:spPr>
          <a:xfrm>
            <a:off x="6709" y="6212263"/>
            <a:ext cx="12185293" cy="435154"/>
          </a:xfrm>
          <a:custGeom>
            <a:avLst/>
            <a:gdLst/>
            <a:ahLst/>
            <a:cxnLst/>
            <a:rect l="l" t="t" r="r" b="b"/>
            <a:pathLst>
              <a:path w="4424045" h="198754">
                <a:moveTo>
                  <a:pt x="0" y="198386"/>
                </a:moveTo>
                <a:lnTo>
                  <a:pt x="4423689" y="198386"/>
                </a:lnTo>
                <a:lnTo>
                  <a:pt x="4423689" y="0"/>
                </a:lnTo>
                <a:lnTo>
                  <a:pt x="0" y="0"/>
                </a:lnTo>
                <a:lnTo>
                  <a:pt x="0" y="198386"/>
                </a:lnTo>
                <a:close/>
              </a:path>
            </a:pathLst>
          </a:custGeom>
          <a:solidFill>
            <a:srgbClr val="F3B128"/>
          </a:solidFill>
        </p:spPr>
        <p:txBody>
          <a:bodyPr wrap="square" lIns="0" tIns="0" rIns="0" bIns="0" rtlCol="0"/>
          <a:lstStyle/>
          <a:p>
            <a:endParaRPr sz="4233"/>
          </a:p>
        </p:txBody>
      </p:sp>
      <p:pic>
        <p:nvPicPr>
          <p:cNvPr id="15" name="Picture 14" descr="New 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5905" y="6195008"/>
            <a:ext cx="1014978" cy="464744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522250" y="6217135"/>
            <a:ext cx="3498057" cy="291298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algn="l">
              <a:lnSpc>
                <a:spcPct val="100000"/>
              </a:lnSpc>
              <a:tabLst>
                <a:tab pos="8114753" algn="l"/>
              </a:tabLst>
            </a:pPr>
            <a:r>
              <a:rPr lang="en-US" sz="1293" b="1" spc="24">
                <a:solidFill>
                  <a:srgbClr val="19171C"/>
                </a:solidFill>
                <a:latin typeface="Network Rail Sans"/>
                <a:cs typeface="Network Rail Sans"/>
              </a:rPr>
              <a:t>Putting </a:t>
            </a:r>
            <a:r>
              <a:rPr lang="en-US" sz="1293" b="1" spc="35">
                <a:solidFill>
                  <a:srgbClr val="19171C"/>
                </a:solidFill>
                <a:latin typeface="Network Rail Sans"/>
                <a:cs typeface="Network Rail Sans"/>
              </a:rPr>
              <a:t>passengers</a:t>
            </a:r>
            <a:r>
              <a:rPr lang="en-US" sz="1293" b="1" spc="-106">
                <a:solidFill>
                  <a:srgbClr val="19171C"/>
                </a:solidFill>
                <a:latin typeface="Network Rail Sans"/>
                <a:cs typeface="Network Rail Sans"/>
              </a:rPr>
              <a:t> </a:t>
            </a:r>
            <a:r>
              <a:rPr lang="en-US" sz="1293" b="1" spc="12">
                <a:solidFill>
                  <a:srgbClr val="19171C"/>
                </a:solidFill>
                <a:latin typeface="Network Rail Sans"/>
                <a:cs typeface="Network Rail Sans"/>
              </a:rPr>
              <a:t>first</a:t>
            </a:r>
            <a:endParaRPr lang="en-US" sz="1293">
              <a:latin typeface="Network Rail Sans"/>
              <a:cs typeface="Network Rail Sans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5356280" y="6333174"/>
            <a:ext cx="1479446" cy="1989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93" b="1">
                <a:latin typeface="Network Rail Sans" charset="0"/>
                <a:ea typeface="Network Rail Sans" charset="0"/>
                <a:cs typeface="Network Rail Sans" charset="0"/>
              </a:rPr>
              <a:t>Page </a:t>
            </a:r>
            <a:fld id="{D6E52CD9-265F-0944-8D35-37F9AE352F10}" type="slidenum">
              <a:rPr lang="en-US" sz="1293" b="1" smtClean="0">
                <a:latin typeface="Network Rail Sans" charset="0"/>
                <a:ea typeface="Network Rail Sans" charset="0"/>
                <a:cs typeface="Network Rail Sans" charset="0"/>
              </a:rPr>
              <a:pPr algn="ctr"/>
              <a:t>‹#›</a:t>
            </a:fld>
            <a:endParaRPr lang="en-US" sz="1293" b="1">
              <a:latin typeface="Network Rail Sans" charset="0"/>
              <a:ea typeface="Network Rail Sans" charset="0"/>
              <a:cs typeface="Network Rail Sans" charset="0"/>
            </a:endParaRP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E4A96EE1-B47A-4F68-998D-E177B504A1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1422" y="1312221"/>
            <a:ext cx="11263801" cy="4249593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etwork Rail Sans" panose="02000000040000020004" pitchFamily="2" charset="0"/>
              </a:defRPr>
            </a:lvl1pPr>
          </a:lstStyle>
          <a:p>
            <a:endParaRPr lang="en-GB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260F8BA-2057-4195-B1B8-7054068C9E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8873" y="334518"/>
            <a:ext cx="10066599" cy="610950"/>
          </a:xfrm>
          <a:prstGeom prst="rect">
            <a:avLst/>
          </a:prstGeom>
        </p:spPr>
        <p:txBody>
          <a:bodyPr lIns="0"/>
          <a:lstStyle>
            <a:lvl1pPr algn="l">
              <a:defRPr sz="2800" b="1">
                <a:latin typeface="Network Rail Sans" charset="0"/>
                <a:ea typeface="Network Rail Sans" charset="0"/>
                <a:cs typeface="Network Rail Sans" charset="0"/>
              </a:defRPr>
            </a:lvl1pPr>
          </a:lstStyle>
          <a:p>
            <a:r>
              <a:rPr lang="en-US"/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val="645315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ail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1" name="Group 20"/>
          <p:cNvGrpSpPr/>
          <p:nvPr userDrawn="1"/>
        </p:nvGrpSpPr>
        <p:grpSpPr>
          <a:xfrm>
            <a:off x="346345" y="0"/>
            <a:ext cx="413030" cy="6862274"/>
            <a:chOff x="346345" y="0"/>
            <a:chExt cx="413030" cy="6862274"/>
          </a:xfrm>
        </p:grpSpPr>
        <p:pic>
          <p:nvPicPr>
            <p:cNvPr id="22" name="Picture 21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10800000">
              <a:off x="346345" y="0"/>
              <a:ext cx="413030" cy="3527576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23429" r="-2857" b="3236"/>
            <a:stretch/>
          </p:blipFill>
          <p:spPr>
            <a:xfrm rot="10800000">
              <a:off x="346345" y="3493393"/>
              <a:ext cx="413030" cy="3368881"/>
            </a:xfrm>
            <a:prstGeom prst="rect">
              <a:avLst/>
            </a:prstGeom>
          </p:spPr>
        </p:pic>
      </p:grpSp>
      <p:sp>
        <p:nvSpPr>
          <p:cNvPr id="17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014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Centre -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sp>
        <p:nvSpPr>
          <p:cNvPr id="8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2" name="Group 1"/>
          <p:cNvGrpSpPr>
            <a:grpSpLocks noChangeAspect="1"/>
          </p:cNvGrpSpPr>
          <p:nvPr userDrawn="1"/>
        </p:nvGrpSpPr>
        <p:grpSpPr>
          <a:xfrm>
            <a:off x="0" y="3085472"/>
            <a:ext cx="12188080" cy="1273356"/>
            <a:chOff x="1" y="2707477"/>
            <a:chExt cx="11904616" cy="1243741"/>
          </a:xfrm>
        </p:grpSpPr>
        <p:pic>
          <p:nvPicPr>
            <p:cNvPr id="35" name="Picture 34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46282" y="1561197"/>
              <a:ext cx="1243739" cy="3536302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3360"/>
            <a:stretch/>
          </p:blipFill>
          <p:spPr>
            <a:xfrm rot="5400000">
              <a:off x="10634893" y="2681494"/>
              <a:ext cx="1243739" cy="1295709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682585" y="1561196"/>
              <a:ext cx="1243739" cy="3536302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218887" y="1561196"/>
              <a:ext cx="1243739" cy="3536302"/>
            </a:xfrm>
            <a:prstGeom prst="rect">
              <a:avLst/>
            </a:prstGeom>
          </p:spPr>
        </p:pic>
      </p:grpSp>
      <p:sp>
        <p:nvSpPr>
          <p:cNvPr id="10" name="Text Placeholder 19">
            <a:extLst>
              <a:ext uri="{FF2B5EF4-FFF2-40B4-BE49-F238E27FC236}">
                <a16:creationId xmlns:a16="http://schemas.microsoft.com/office/drawing/2014/main" id="{73914A46-E48C-4791-BB70-79C401EB7A8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14171" y="1501151"/>
            <a:ext cx="4963658" cy="4320073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00" baseline="0">
                <a:solidFill>
                  <a:srgbClr val="0051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This is an example of a headline.</a:t>
            </a:r>
          </a:p>
        </p:txBody>
      </p:sp>
    </p:spTree>
    <p:extLst>
      <p:ext uri="{BB962C8B-B14F-4D97-AF65-F5344CB8AC3E}">
        <p14:creationId xmlns:p14="http://schemas.microsoft.com/office/powerpoint/2010/main" val="3355666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1" name="Group 20"/>
          <p:cNvGrpSpPr/>
          <p:nvPr userDrawn="1"/>
        </p:nvGrpSpPr>
        <p:grpSpPr>
          <a:xfrm>
            <a:off x="346345" y="0"/>
            <a:ext cx="413030" cy="6862274"/>
            <a:chOff x="346345" y="0"/>
            <a:chExt cx="413030" cy="6862274"/>
          </a:xfrm>
        </p:grpSpPr>
        <p:pic>
          <p:nvPicPr>
            <p:cNvPr id="22" name="Picture 21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10800000">
              <a:off x="346345" y="0"/>
              <a:ext cx="413030" cy="3527576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23429" r="-2857" b="3236"/>
            <a:stretch/>
          </p:blipFill>
          <p:spPr>
            <a:xfrm rot="10800000">
              <a:off x="346345" y="3493393"/>
              <a:ext cx="413030" cy="3368881"/>
            </a:xfrm>
            <a:prstGeom prst="rect">
              <a:avLst/>
            </a:prstGeom>
          </p:spPr>
        </p:pic>
      </p:grpSp>
      <p:sp>
        <p:nvSpPr>
          <p:cNvPr id="17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21744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1" name="Group 20"/>
          <p:cNvGrpSpPr/>
          <p:nvPr userDrawn="1"/>
        </p:nvGrpSpPr>
        <p:grpSpPr>
          <a:xfrm>
            <a:off x="11431437" y="928688"/>
            <a:ext cx="413030" cy="5181555"/>
            <a:chOff x="11431437" y="928688"/>
            <a:chExt cx="413030" cy="5181555"/>
          </a:xfrm>
        </p:grpSpPr>
        <p:pic>
          <p:nvPicPr>
            <p:cNvPr id="22" name="Picture 21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23453"/>
            <a:stretch/>
          </p:blipFill>
          <p:spPr>
            <a:xfrm rot="10800000">
              <a:off x="11431437" y="928688"/>
              <a:ext cx="413030" cy="2598888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39800" r="-2857" b="3236"/>
            <a:stretch/>
          </p:blipFill>
          <p:spPr>
            <a:xfrm rot="10800000">
              <a:off x="11431437" y="3493392"/>
              <a:ext cx="413030" cy="2616851"/>
            </a:xfrm>
            <a:prstGeom prst="rect">
              <a:avLst/>
            </a:prstGeom>
          </p:spPr>
        </p:pic>
      </p:grpSp>
      <p:sp>
        <p:nvSpPr>
          <p:cNvPr id="31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4386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5" name="Group 24"/>
          <p:cNvGrpSpPr/>
          <p:nvPr userDrawn="1"/>
        </p:nvGrpSpPr>
        <p:grpSpPr>
          <a:xfrm>
            <a:off x="5882866" y="0"/>
            <a:ext cx="413030" cy="6862274"/>
            <a:chOff x="346345" y="0"/>
            <a:chExt cx="413030" cy="6862274"/>
          </a:xfrm>
        </p:grpSpPr>
        <p:pic>
          <p:nvPicPr>
            <p:cNvPr id="26" name="Picture 25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10800000">
              <a:off x="346345" y="0"/>
              <a:ext cx="413030" cy="3527576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23429" r="-2857" b="3236"/>
            <a:stretch/>
          </p:blipFill>
          <p:spPr>
            <a:xfrm rot="10800000">
              <a:off x="346345" y="3493393"/>
              <a:ext cx="413030" cy="3368881"/>
            </a:xfrm>
            <a:prstGeom prst="rect">
              <a:avLst/>
            </a:prstGeom>
          </p:spPr>
        </p:pic>
      </p:grpSp>
      <p:sp>
        <p:nvSpPr>
          <p:cNvPr id="23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4698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9408" y="5731445"/>
            <a:ext cx="12182592" cy="415480"/>
            <a:chOff x="9408" y="5628893"/>
            <a:chExt cx="12182592" cy="41548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1566681" y="4071620"/>
              <a:ext cx="413030" cy="352757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5060073" y="4071620"/>
              <a:ext cx="413030" cy="3527576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8549745" y="4074070"/>
              <a:ext cx="413030" cy="3527576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7" t="59610" r="-3336" b="3236"/>
            <a:stretch/>
          </p:blipFill>
          <p:spPr>
            <a:xfrm rot="5400000">
              <a:off x="11131178" y="4982927"/>
              <a:ext cx="414856" cy="1706788"/>
            </a:xfrm>
            <a:prstGeom prst="rect">
              <a:avLst/>
            </a:prstGeom>
          </p:spPr>
        </p:pic>
      </p:grpSp>
      <p:sp>
        <p:nvSpPr>
          <p:cNvPr id="15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3710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1" name="Group 20"/>
          <p:cNvGrpSpPr/>
          <p:nvPr userDrawn="1"/>
        </p:nvGrpSpPr>
        <p:grpSpPr>
          <a:xfrm>
            <a:off x="346345" y="0"/>
            <a:ext cx="413030" cy="6862274"/>
            <a:chOff x="346345" y="0"/>
            <a:chExt cx="413030" cy="6862274"/>
          </a:xfrm>
        </p:grpSpPr>
        <p:pic>
          <p:nvPicPr>
            <p:cNvPr id="22" name="Picture 21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10800000">
              <a:off x="346345" y="0"/>
              <a:ext cx="413030" cy="3527576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23429" r="-2857" b="3236"/>
            <a:stretch/>
          </p:blipFill>
          <p:spPr>
            <a:xfrm rot="10800000">
              <a:off x="346345" y="3493393"/>
              <a:ext cx="413030" cy="3368881"/>
            </a:xfrm>
            <a:prstGeom prst="rect">
              <a:avLst/>
            </a:prstGeom>
          </p:spPr>
        </p:pic>
      </p:grpSp>
      <p:sp>
        <p:nvSpPr>
          <p:cNvPr id="17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944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Be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9408" y="4279047"/>
            <a:ext cx="12182592" cy="415480"/>
            <a:chOff x="9408" y="5628893"/>
            <a:chExt cx="12182592" cy="41548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1566681" y="4071620"/>
              <a:ext cx="413030" cy="352757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5060073" y="4071620"/>
              <a:ext cx="413030" cy="3527576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8549745" y="4074070"/>
              <a:ext cx="413030" cy="3527576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7" t="59610" r="-3336" b="3236"/>
            <a:stretch/>
          </p:blipFill>
          <p:spPr>
            <a:xfrm rot="5400000">
              <a:off x="11131178" y="4982927"/>
              <a:ext cx="414856" cy="1706788"/>
            </a:xfrm>
            <a:prstGeom prst="rect">
              <a:avLst/>
            </a:prstGeom>
          </p:spPr>
        </p:pic>
      </p:grpSp>
      <p:sp>
        <p:nvSpPr>
          <p:cNvPr id="12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90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1" name="Group 20"/>
          <p:cNvGrpSpPr/>
          <p:nvPr userDrawn="1"/>
        </p:nvGrpSpPr>
        <p:grpSpPr>
          <a:xfrm>
            <a:off x="11431437" y="928688"/>
            <a:ext cx="413030" cy="5181555"/>
            <a:chOff x="11431437" y="928688"/>
            <a:chExt cx="413030" cy="5181555"/>
          </a:xfrm>
        </p:grpSpPr>
        <p:pic>
          <p:nvPicPr>
            <p:cNvPr id="22" name="Picture 21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23453"/>
            <a:stretch/>
          </p:blipFill>
          <p:spPr>
            <a:xfrm rot="10800000">
              <a:off x="11431437" y="928688"/>
              <a:ext cx="413030" cy="2598888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39800" r="-2857" b="3236"/>
            <a:stretch/>
          </p:blipFill>
          <p:spPr>
            <a:xfrm rot="10800000">
              <a:off x="11431437" y="3493392"/>
              <a:ext cx="413030" cy="2616851"/>
            </a:xfrm>
            <a:prstGeom prst="rect">
              <a:avLst/>
            </a:prstGeom>
          </p:spPr>
        </p:pic>
      </p:grpSp>
      <p:sp>
        <p:nvSpPr>
          <p:cNvPr id="31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10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5" name="Group 24"/>
          <p:cNvGrpSpPr/>
          <p:nvPr userDrawn="1"/>
        </p:nvGrpSpPr>
        <p:grpSpPr>
          <a:xfrm>
            <a:off x="5882866" y="0"/>
            <a:ext cx="413030" cy="6862274"/>
            <a:chOff x="346345" y="0"/>
            <a:chExt cx="413030" cy="6862274"/>
          </a:xfrm>
        </p:grpSpPr>
        <p:pic>
          <p:nvPicPr>
            <p:cNvPr id="26" name="Picture 25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10800000">
              <a:off x="346345" y="0"/>
              <a:ext cx="413030" cy="3527576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23429" r="-2857" b="3236"/>
            <a:stretch/>
          </p:blipFill>
          <p:spPr>
            <a:xfrm rot="10800000">
              <a:off x="346345" y="3493393"/>
              <a:ext cx="413030" cy="3368881"/>
            </a:xfrm>
            <a:prstGeom prst="rect">
              <a:avLst/>
            </a:prstGeom>
          </p:spPr>
        </p:pic>
      </p:grpSp>
      <p:sp>
        <p:nvSpPr>
          <p:cNvPr id="23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08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9408" y="5731445"/>
            <a:ext cx="12182592" cy="415480"/>
            <a:chOff x="9408" y="5628893"/>
            <a:chExt cx="12182592" cy="41548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1566681" y="4071620"/>
              <a:ext cx="413030" cy="352757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5060073" y="4071620"/>
              <a:ext cx="413030" cy="3527576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8549745" y="4074070"/>
              <a:ext cx="413030" cy="3527576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7" t="59610" r="-3336" b="3236"/>
            <a:stretch/>
          </p:blipFill>
          <p:spPr>
            <a:xfrm rot="5400000">
              <a:off x="11131178" y="4982927"/>
              <a:ext cx="414856" cy="1706788"/>
            </a:xfrm>
            <a:prstGeom prst="rect">
              <a:avLst/>
            </a:prstGeom>
          </p:spPr>
        </p:pic>
      </p:grpSp>
      <p:sp>
        <p:nvSpPr>
          <p:cNvPr id="15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690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Be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9408" y="4279047"/>
            <a:ext cx="12182592" cy="415480"/>
            <a:chOff x="9408" y="5628893"/>
            <a:chExt cx="12182592" cy="41548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1566681" y="4071620"/>
              <a:ext cx="413030" cy="352757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5060073" y="4071620"/>
              <a:ext cx="413030" cy="3527576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8549745" y="4074070"/>
              <a:ext cx="413030" cy="3527576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7" t="59610" r="-3336" b="3236"/>
            <a:stretch/>
          </p:blipFill>
          <p:spPr>
            <a:xfrm rot="5400000">
              <a:off x="11131178" y="4982927"/>
              <a:ext cx="414856" cy="1706788"/>
            </a:xfrm>
            <a:prstGeom prst="rect">
              <a:avLst/>
            </a:prstGeom>
          </p:spPr>
        </p:pic>
      </p:grpSp>
      <p:sp>
        <p:nvSpPr>
          <p:cNvPr id="12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646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Centre -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sp>
        <p:nvSpPr>
          <p:cNvPr id="8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9948231" y="6532801"/>
            <a:ext cx="1994480" cy="23155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>
            <a:grpSpLocks noChangeAspect="1"/>
          </p:cNvGrpSpPr>
          <p:nvPr userDrawn="1"/>
        </p:nvGrpSpPr>
        <p:grpSpPr>
          <a:xfrm>
            <a:off x="0" y="3085472"/>
            <a:ext cx="12188080" cy="1273356"/>
            <a:chOff x="1" y="2707477"/>
            <a:chExt cx="11904616" cy="1243741"/>
          </a:xfrm>
        </p:grpSpPr>
        <p:pic>
          <p:nvPicPr>
            <p:cNvPr id="35" name="Picture 34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46282" y="1561197"/>
              <a:ext cx="1243739" cy="3536302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3360"/>
            <a:stretch/>
          </p:blipFill>
          <p:spPr>
            <a:xfrm rot="5400000">
              <a:off x="10634893" y="2681494"/>
              <a:ext cx="1243739" cy="1295709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682585" y="1561196"/>
              <a:ext cx="1243739" cy="3536302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218887" y="1561196"/>
              <a:ext cx="1243739" cy="3536302"/>
            </a:xfrm>
            <a:prstGeom prst="rect">
              <a:avLst/>
            </a:prstGeom>
          </p:spPr>
        </p:pic>
      </p:grpSp>
      <p:sp>
        <p:nvSpPr>
          <p:cNvPr id="10" name="Text Placeholder 19">
            <a:extLst>
              <a:ext uri="{FF2B5EF4-FFF2-40B4-BE49-F238E27FC236}">
                <a16:creationId xmlns:a16="http://schemas.microsoft.com/office/drawing/2014/main" id="{73914A46-E48C-4791-BB70-79C401EB7A8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14171" y="1501151"/>
            <a:ext cx="4963658" cy="4320073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00" baseline="0">
                <a:solidFill>
                  <a:srgbClr val="0051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This is an example of a headline.</a:t>
            </a:r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C803FBFA-277E-49BD-8F79-29F6782A80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249289" y="6189791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rgbClr val="003366"/>
                </a:solidFill>
              </a:defRPr>
            </a:lvl1pPr>
          </a:lstStyle>
          <a:p>
            <a:r>
              <a:rPr lang="en-GB"/>
              <a:t>ESD SAI Impact Assessments Update November 2022 v1.0</a:t>
            </a:r>
          </a:p>
        </p:txBody>
      </p:sp>
    </p:spTree>
    <p:extLst>
      <p:ext uri="{BB962C8B-B14F-4D97-AF65-F5344CB8AC3E}">
        <p14:creationId xmlns:p14="http://schemas.microsoft.com/office/powerpoint/2010/main" val="306857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1" name="Group 20"/>
          <p:cNvGrpSpPr/>
          <p:nvPr userDrawn="1"/>
        </p:nvGrpSpPr>
        <p:grpSpPr>
          <a:xfrm>
            <a:off x="11431437" y="928688"/>
            <a:ext cx="413030" cy="5181555"/>
            <a:chOff x="11431437" y="928688"/>
            <a:chExt cx="413030" cy="5181555"/>
          </a:xfrm>
        </p:grpSpPr>
        <p:pic>
          <p:nvPicPr>
            <p:cNvPr id="22" name="Picture 21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23453"/>
            <a:stretch/>
          </p:blipFill>
          <p:spPr>
            <a:xfrm rot="10800000">
              <a:off x="11431437" y="928688"/>
              <a:ext cx="413030" cy="2598888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39800" r="-2857" b="3236"/>
            <a:stretch/>
          </p:blipFill>
          <p:spPr>
            <a:xfrm rot="10800000">
              <a:off x="11431437" y="3493392"/>
              <a:ext cx="413030" cy="2616851"/>
            </a:xfrm>
            <a:prstGeom prst="rect">
              <a:avLst/>
            </a:prstGeom>
          </p:spPr>
        </p:pic>
      </p:grpSp>
      <p:sp>
        <p:nvSpPr>
          <p:cNvPr id="31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8516039" y="6532802"/>
            <a:ext cx="3426672" cy="154437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C09C67B-D87D-4806-ACB7-D739AC70FB2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249289" y="6189791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rgbClr val="003366"/>
                </a:solidFill>
              </a:defRPr>
            </a:lvl1pPr>
          </a:lstStyle>
          <a:p>
            <a:r>
              <a:rPr lang="en-GB"/>
              <a:t>ESD SAI Impact Assessments Update November 2022 v1.0</a:t>
            </a:r>
          </a:p>
        </p:txBody>
      </p:sp>
    </p:spTree>
    <p:extLst>
      <p:ext uri="{BB962C8B-B14F-4D97-AF65-F5344CB8AC3E}">
        <p14:creationId xmlns:p14="http://schemas.microsoft.com/office/powerpoint/2010/main" val="3633527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il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9408" y="5731445"/>
            <a:ext cx="12182592" cy="415480"/>
            <a:chOff x="9408" y="5628893"/>
            <a:chExt cx="12182592" cy="41548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1566681" y="4071620"/>
              <a:ext cx="413030" cy="352757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5060073" y="4071620"/>
              <a:ext cx="413030" cy="3527576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6" t="19975" r="-2857" b="3236"/>
            <a:stretch/>
          </p:blipFill>
          <p:spPr>
            <a:xfrm rot="5400000">
              <a:off x="8549745" y="4074070"/>
              <a:ext cx="413030" cy="3527576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547" t="59610" r="-3336" b="3236"/>
            <a:stretch/>
          </p:blipFill>
          <p:spPr>
            <a:xfrm rot="5400000">
              <a:off x="11131178" y="4982927"/>
              <a:ext cx="414856" cy="1706788"/>
            </a:xfrm>
            <a:prstGeom prst="rect">
              <a:avLst/>
            </a:prstGeom>
          </p:spPr>
        </p:pic>
      </p:grpSp>
      <p:sp>
        <p:nvSpPr>
          <p:cNvPr id="15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8026400" y="6532802"/>
            <a:ext cx="3916311" cy="217954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EF9100AC-9073-434C-ADBA-FB0F1C69A03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249289" y="6189791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rgbClr val="003366"/>
                </a:solidFill>
              </a:defRPr>
            </a:lvl1pPr>
          </a:lstStyle>
          <a:p>
            <a:r>
              <a:rPr lang="en-GB"/>
              <a:t>ESD SAI Impact Assessments Update November 2022 v1.0</a:t>
            </a:r>
          </a:p>
        </p:txBody>
      </p:sp>
    </p:spTree>
    <p:extLst>
      <p:ext uri="{BB962C8B-B14F-4D97-AF65-F5344CB8AC3E}">
        <p14:creationId xmlns:p14="http://schemas.microsoft.com/office/powerpoint/2010/main" val="1195678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0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028B7B-11F0-4B21-9921-6AC4570BEF2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87B6480D-97D3-4468-A736-594677F85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20E629-38C3-49E6-8411-165FE28F0FB3}"/>
              </a:ext>
            </a:extLst>
          </p:cNvPr>
          <p:cNvSpPr/>
          <p:nvPr userDrawn="1"/>
        </p:nvSpPr>
        <p:spPr>
          <a:xfrm>
            <a:off x="1960" y="-2006571"/>
            <a:ext cx="12188080" cy="1895095"/>
          </a:xfrm>
          <a:prstGeom prst="rect">
            <a:avLst/>
          </a:prstGeom>
          <a:solidFill>
            <a:srgbClr val="00517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00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USER NOTE:</a:t>
            </a: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want to copy content in from another deck you will need to change the background layout.  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do this: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cut and paste your content into the slide deck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right-click and hover over the ‘layout’ option on the drop-down menu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select one of the track-based backgrounds available</a:t>
            </a: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A5133B-3643-4C81-8FE8-514ED241EC9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773738" y="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ctr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13019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5" r:id="rId2"/>
    <p:sldLayoutId id="2147483708" r:id="rId3"/>
    <p:sldLayoutId id="2147483709" r:id="rId4"/>
    <p:sldLayoutId id="2147483714" r:id="rId5"/>
    <p:sldLayoutId id="2147483716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65">
          <p15:clr>
            <a:srgbClr val="F26B43"/>
          </p15:clr>
        </p15:guide>
        <p15:guide id="2" pos="7469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028B7B-11F0-4B21-9921-6AC4570BEF2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87B6480D-97D3-4468-A736-594677F85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24511" y="6532802"/>
            <a:ext cx="3118200" cy="220538"/>
          </a:xfrm>
          <a:prstGeom prst="rect">
            <a:avLst/>
          </a:prstGeom>
        </p:spPr>
        <p:txBody>
          <a:bodyPr anchor="ctr" anchorCtr="0"/>
          <a:lstStyle>
            <a:lvl1pPr algn="r">
              <a:defRPr sz="80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B063EAD4-F4AA-4FBC-B55C-60965BA029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289" y="6189791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rgbClr val="003366"/>
                </a:solidFill>
              </a:defRPr>
            </a:lvl1pPr>
          </a:lstStyle>
          <a:p>
            <a:r>
              <a:rPr lang="en-GB"/>
              <a:t>ESD SAI Impact Assessments Update November 2022 v1.0</a:t>
            </a:r>
          </a:p>
        </p:txBody>
      </p:sp>
      <p:sp>
        <p:nvSpPr>
          <p:cNvPr id="2" name="MSIPCMContentMarking" descr="{&quot;HashCode&quot;:-1288984879,&quot;Placement&quot;:&quot;Header&quot;,&quot;Top&quot;:0.0,&quot;Left&quot;:451.105438,&quot;SlideWidth&quot;:960,&quot;SlideHeight&quot;:540}">
            <a:extLst>
              <a:ext uri="{FF2B5EF4-FFF2-40B4-BE49-F238E27FC236}">
                <a16:creationId xmlns:a16="http://schemas.microsoft.com/office/drawing/2014/main" id="{D0074479-CA85-41A9-A2B9-F5EEDB3CC7BA}"/>
              </a:ext>
            </a:extLst>
          </p:cNvPr>
          <p:cNvSpPr txBox="1"/>
          <p:nvPr userDrawn="1"/>
        </p:nvSpPr>
        <p:spPr>
          <a:xfrm>
            <a:off x="5729039" y="0"/>
            <a:ext cx="733923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110283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65">
          <p15:clr>
            <a:srgbClr val="F26B43"/>
          </p15:clr>
        </p15:guide>
        <p15:guide id="2" pos="7469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028B7B-11F0-4B21-9921-6AC4570BEF2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80" y="0"/>
            <a:ext cx="1985319" cy="911499"/>
          </a:xfrm>
          <a:prstGeom prst="rect">
            <a:avLst/>
          </a:prstGeom>
        </p:spPr>
      </p:pic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87B6480D-97D3-4468-A736-594677F85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2443" y="6532802"/>
            <a:ext cx="850268" cy="184192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9EAAAC-928A-40C1-AC39-D34FD1799CA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20E629-38C3-49E6-8411-165FE28F0FB3}"/>
              </a:ext>
            </a:extLst>
          </p:cNvPr>
          <p:cNvSpPr/>
          <p:nvPr userDrawn="1"/>
        </p:nvSpPr>
        <p:spPr>
          <a:xfrm>
            <a:off x="1960" y="-2006571"/>
            <a:ext cx="12188080" cy="1895095"/>
          </a:xfrm>
          <a:prstGeom prst="rect">
            <a:avLst/>
          </a:prstGeom>
          <a:solidFill>
            <a:srgbClr val="00517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00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USER NOTE: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want to copy content in from another deck you will need to change the background layout.  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do this: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cut and paste your content into the slide deck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right-click and hover over the ‘layout’ option on the drop-down menu</a:t>
            </a:r>
          </a:p>
          <a:p>
            <a:pPr marL="7200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 select one of the track-based backgrounds available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B696CD-E325-68C9-75C8-4D6D4DA1DEA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865813" y="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043166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65">
          <p15:clr>
            <a:srgbClr val="F26B43"/>
          </p15:clr>
        </p15:guide>
        <p15:guide id="2" pos="746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hyperlink" Target="https://learn.networkrail.co.uk/login/index.php" TargetMode="External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B97D138-F978-F842-4A1D-029AE9519760}"/>
              </a:ext>
            </a:extLst>
          </p:cNvPr>
          <p:cNvSpPr/>
          <p:nvPr/>
        </p:nvSpPr>
        <p:spPr>
          <a:xfrm>
            <a:off x="3225800" y="1030420"/>
            <a:ext cx="7594600" cy="1215277"/>
          </a:xfrm>
          <a:prstGeom prst="roundRect">
            <a:avLst>
              <a:gd name="adj" fmla="val 10876"/>
            </a:avLst>
          </a:prstGeom>
          <a:ln w="285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Standard NR/L3/ELP/29987 is being replaced by NR/L3/ELP/SAI25 and implemented </a:t>
            </a:r>
            <a:r>
              <a:rPr lang="en-GB" sz="1200" b="1" u="sng" kern="1200" dirty="0">
                <a:solidFill>
                  <a:srgbClr val="ED7D31"/>
                </a:solidFill>
                <a:effectLst/>
                <a:latin typeface="Network Rail Sans" panose="02000000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en-GB" sz="12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in the areas below</a:t>
            </a:r>
            <a:endParaRPr lang="en-GB" sz="12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1200" b="1" u="sng" kern="1200" dirty="0">
                <a:solidFill>
                  <a:srgbClr val="ED7D31"/>
                </a:solidFill>
                <a:effectLst/>
                <a:latin typeface="Network Rail Sans" panose="02000000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en-GB" sz="12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persons working in the following areas should complete the required training or briefing ahead of the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kern="1200" dirty="0">
                <a:solidFill>
                  <a:srgbClr val="ED7D31"/>
                </a:solidFill>
                <a:effectLst/>
                <a:latin typeface="Network Rail Sans" panose="02000000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Go-Live</a:t>
            </a:r>
            <a:r>
              <a:rPr lang="en-GB" sz="12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dates:</a:t>
            </a:r>
            <a:endParaRPr lang="en-GB" sz="12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GB" sz="12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North West Route		-   1 September 2024</a:t>
            </a:r>
            <a:endParaRPr lang="en-GB" sz="12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GB" sz="12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Ipswich IMDU (Anglia Route)	-   23 September 2024</a:t>
            </a:r>
            <a:endParaRPr lang="en-GB" sz="12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10B1568-DFB5-E7AF-FBE9-8783BB1D94B7}"/>
              </a:ext>
            </a:extLst>
          </p:cNvPr>
          <p:cNvSpPr/>
          <p:nvPr/>
        </p:nvSpPr>
        <p:spPr>
          <a:xfrm>
            <a:off x="7961561" y="1630132"/>
            <a:ext cx="4140200" cy="5083935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2BADE8F-61D6-8988-9A2D-34C73F180DC8}"/>
              </a:ext>
            </a:extLst>
          </p:cNvPr>
          <p:cNvSpPr/>
          <p:nvPr/>
        </p:nvSpPr>
        <p:spPr>
          <a:xfrm>
            <a:off x="57125" y="3593596"/>
            <a:ext cx="3225036" cy="3120471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5277C6B-3D76-2480-B588-2147CEEB7613}"/>
              </a:ext>
            </a:extLst>
          </p:cNvPr>
          <p:cNvSpPr/>
          <p:nvPr/>
        </p:nvSpPr>
        <p:spPr>
          <a:xfrm>
            <a:off x="3631762" y="2787140"/>
            <a:ext cx="4080895" cy="39269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6E0A74-20D8-B2A4-E4F8-B28460DEB2E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42688" y="6329363"/>
            <a:ext cx="849312" cy="184150"/>
          </a:xfrm>
        </p:spPr>
        <p:txBody>
          <a:bodyPr/>
          <a:lstStyle/>
          <a:p>
            <a:fld id="{229EAAAC-928A-40C1-AC39-D34FD1799CA9}" type="slidenum">
              <a:rPr lang="en-GB" smtClean="0"/>
              <a:pPr/>
              <a:t>1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D4708E-E2D1-4936-C6E0-9C7E69C32C5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68" b="10592"/>
          <a:stretch/>
        </p:blipFill>
        <p:spPr bwMode="auto">
          <a:xfrm>
            <a:off x="172291" y="228706"/>
            <a:ext cx="2875709" cy="140475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02CC168-7965-6EB9-5BB6-9D482CFCC91E}"/>
              </a:ext>
            </a:extLst>
          </p:cNvPr>
          <p:cNvSpPr/>
          <p:nvPr/>
        </p:nvSpPr>
        <p:spPr>
          <a:xfrm>
            <a:off x="172290" y="1704879"/>
            <a:ext cx="2875709" cy="946630"/>
          </a:xfrm>
          <a:prstGeom prst="round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SAI25 Introduces an enhanced electrical risk assessment and distribution interfaces.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BFF4727-C3D3-6F5A-0436-8B54F5665194}"/>
              </a:ext>
            </a:extLst>
          </p:cNvPr>
          <p:cNvSpPr/>
          <p:nvPr/>
        </p:nvSpPr>
        <p:spPr>
          <a:xfrm>
            <a:off x="240060" y="3953915"/>
            <a:ext cx="2774110" cy="460057"/>
          </a:xfrm>
          <a:prstGeom prst="round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228600" indent="-228600" algn="r"/>
            <a:r>
              <a:rPr lang="en-GB" sz="16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Classroom Training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FC4CEB-EE9E-71E4-2E75-4CE1BD3AE4F5}"/>
              </a:ext>
            </a:extLst>
          </p:cNvPr>
          <p:cNvSpPr/>
          <p:nvPr/>
        </p:nvSpPr>
        <p:spPr>
          <a:xfrm>
            <a:off x="3866883" y="3094589"/>
            <a:ext cx="3510915" cy="460058"/>
          </a:xfrm>
          <a:prstGeom prst="round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228600" indent="-228600" algn="r"/>
            <a:r>
              <a:rPr lang="en-GB" sz="16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eLearning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0F3251A-895E-A028-035B-61C2E4CBD283}"/>
              </a:ext>
            </a:extLst>
          </p:cNvPr>
          <p:cNvSpPr/>
          <p:nvPr/>
        </p:nvSpPr>
        <p:spPr>
          <a:xfrm>
            <a:off x="220968" y="5324078"/>
            <a:ext cx="2812289" cy="527679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228600" indent="-228600"/>
            <a:r>
              <a:rPr lang="en-GB" sz="16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Nominated Person (NP)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781D863-47DF-86D0-E4BA-FD2A57693F55}"/>
              </a:ext>
            </a:extLst>
          </p:cNvPr>
          <p:cNvSpPr/>
          <p:nvPr/>
        </p:nvSpPr>
        <p:spPr>
          <a:xfrm>
            <a:off x="201879" y="6110311"/>
            <a:ext cx="2812289" cy="311391"/>
          </a:xfrm>
          <a:prstGeom prst="round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226695" indent="-226695"/>
            <a:r>
              <a:rPr lang="en-GB" sz="12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Sentinel records updated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36B307E-40C5-C288-E940-08A7D8F40712}"/>
              </a:ext>
            </a:extLst>
          </p:cNvPr>
          <p:cNvSpPr/>
          <p:nvPr/>
        </p:nvSpPr>
        <p:spPr>
          <a:xfrm>
            <a:off x="3866883" y="4287007"/>
            <a:ext cx="3510915" cy="1050507"/>
          </a:xfrm>
          <a:prstGeom prst="roundRect">
            <a:avLst>
              <a:gd name="adj" fmla="val 7008"/>
            </a:avLst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r>
              <a:rPr lang="en-GB" sz="11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FOR THOSE HOLDING THE FOLLOWING COMPETENCIES </a:t>
            </a:r>
            <a:r>
              <a:rPr lang="en-GB" sz="1100" b="1" kern="1200" dirty="0">
                <a:solidFill>
                  <a:srgbClr val="FF0000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(eLearning reference)</a:t>
            </a:r>
          </a:p>
          <a:p>
            <a:endParaRPr lang="en-GB" sz="1100" b="1" kern="1200" dirty="0">
              <a:solidFill>
                <a:srgbClr val="FF0000"/>
              </a:solidFill>
              <a:effectLst/>
              <a:latin typeface="Network Rail Sans" panose="02000000040000020004" pitchFamily="2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100" b="1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Authorised Person  </a:t>
            </a:r>
            <a:r>
              <a:rPr lang="en-GB" sz="1100" b="1" dirty="0">
                <a:solidFill>
                  <a:srgbClr val="FF0000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(AP </a:t>
            </a:r>
            <a:r>
              <a:rPr lang="en-GB" sz="1200" b="1" dirty="0">
                <a:solidFill>
                  <a:srgbClr val="FF0000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APSAI)</a:t>
            </a:r>
            <a:endParaRPr lang="en-GB" sz="1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100" b="1" dirty="0">
                <a:solidFill>
                  <a:srgbClr val="4F5565"/>
                </a:solidFill>
                <a:latin typeface="Network Rail Sans" panose="02000000040000020004" pitchFamily="2" charset="0"/>
                <a:ea typeface="Times New Roman" panose="02020603050405020304" pitchFamily="18" charset="0"/>
              </a:rPr>
              <a:t>OLE 17 Switching &amp; Object removal</a:t>
            </a:r>
            <a:r>
              <a:rPr lang="en-GB" sz="1100" b="1" dirty="0">
                <a:solidFill>
                  <a:srgbClr val="4F5565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 </a:t>
            </a:r>
            <a:r>
              <a:rPr lang="en-GB" sz="1100" b="1" dirty="0">
                <a:solidFill>
                  <a:srgbClr val="FF0000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(</a:t>
            </a:r>
            <a:r>
              <a:rPr lang="en-GB" sz="1200" b="1" dirty="0">
                <a:solidFill>
                  <a:srgbClr val="FF0000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LWFSAI) </a:t>
            </a:r>
            <a:endParaRPr lang="en-GB" sz="1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464C2DC-CBA2-5DE3-A344-900820B61C14}"/>
              </a:ext>
            </a:extLst>
          </p:cNvPr>
          <p:cNvSpPr/>
          <p:nvPr/>
        </p:nvSpPr>
        <p:spPr>
          <a:xfrm>
            <a:off x="3866883" y="5562089"/>
            <a:ext cx="3556213" cy="950460"/>
          </a:xfrm>
          <a:prstGeom prst="round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226695" indent="-226695"/>
            <a:r>
              <a:rPr lang="en-GB" sz="12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ONCE </a:t>
            </a:r>
            <a:r>
              <a:rPr lang="en-GB" sz="1200" b="1" kern="1200" dirty="0" err="1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eLEARNING</a:t>
            </a:r>
            <a:r>
              <a:rPr lang="en-GB" sz="12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 COMPLETED</a:t>
            </a:r>
          </a:p>
          <a:p>
            <a:pPr marL="226695" indent="-226695"/>
            <a:r>
              <a:rPr lang="en-GB" sz="12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Download pass certificate and keep for records</a:t>
            </a:r>
          </a:p>
          <a:p>
            <a:pPr marL="226695" indent="-226695"/>
            <a:r>
              <a:rPr lang="en-GB" sz="1200" b="1" dirty="0">
                <a:solidFill>
                  <a:srgbClr val="44546A"/>
                </a:solidFill>
                <a:latin typeface="Network Rail Sans" panose="02000000040000020004" pitchFamily="2" charset="0"/>
                <a:ea typeface="Times New Roman" panose="02020603050405020304" pitchFamily="18" charset="0"/>
              </a:rPr>
              <a:t>Inform line/Responsible manager</a:t>
            </a:r>
            <a:r>
              <a:rPr lang="en-GB" sz="12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 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B71249E-8004-A944-4AE9-79FE18A292B2}"/>
              </a:ext>
            </a:extLst>
          </p:cNvPr>
          <p:cNvSpPr/>
          <p:nvPr/>
        </p:nvSpPr>
        <p:spPr>
          <a:xfrm>
            <a:off x="8196683" y="1822442"/>
            <a:ext cx="3669959" cy="460057"/>
          </a:xfrm>
          <a:prstGeom prst="round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228600" indent="-228600" algn="r"/>
            <a:r>
              <a:rPr lang="en-GB" sz="16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Detailed Briefing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5C7E957-94C1-5F3A-DFE1-B5417672E31E}"/>
              </a:ext>
            </a:extLst>
          </p:cNvPr>
          <p:cNvSpPr/>
          <p:nvPr/>
        </p:nvSpPr>
        <p:spPr>
          <a:xfrm>
            <a:off x="8196683" y="2895920"/>
            <a:ext cx="3669959" cy="1535821"/>
          </a:xfrm>
          <a:prstGeom prst="roundRect">
            <a:avLst>
              <a:gd name="adj" fmla="val 8131"/>
            </a:avLst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lvl="0">
              <a:buClr>
                <a:srgbClr val="44546A"/>
              </a:buClr>
            </a:pPr>
            <a:r>
              <a:rPr lang="en-GB" sz="10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FOR THOSE HOLDING THE FOLLOWING COMPETENCIES or Work activities </a:t>
            </a:r>
            <a:r>
              <a:rPr lang="en-GB" sz="1000" b="1" kern="1200" dirty="0">
                <a:solidFill>
                  <a:srgbClr val="FF0000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(Sentinel Code reference when completed)</a:t>
            </a:r>
          </a:p>
          <a:p>
            <a:pPr lvl="0">
              <a:buClr>
                <a:srgbClr val="44546A"/>
              </a:buClr>
            </a:pPr>
            <a:endParaRPr lang="en-GB" sz="1000" b="1" kern="1200" dirty="0">
              <a:solidFill>
                <a:srgbClr val="44546A"/>
              </a:solidFill>
              <a:effectLst/>
              <a:latin typeface="Network Rail Sans" panose="02000000040000020004" pitchFamily="2" charset="0"/>
              <a:ea typeface="Times New Roman" panose="02020603050405020304" pitchFamily="18" charset="0"/>
            </a:endParaRPr>
          </a:p>
          <a:p>
            <a:pPr marL="342900" lvl="0" indent="-342900">
              <a:buClr>
                <a:srgbClr val="44546A"/>
              </a:buClr>
              <a:buFont typeface="Symbol" panose="05050102010706020507" pitchFamily="18" charset="2"/>
              <a:buChar char=""/>
            </a:pPr>
            <a:r>
              <a:rPr lang="en-GB" sz="10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COSS (OLP) </a:t>
            </a:r>
            <a:r>
              <a:rPr lang="en-GB" sz="1000" b="1" kern="1200" dirty="0">
                <a:solidFill>
                  <a:srgbClr val="FF0000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(COSS OLP SAI25 2024)</a:t>
            </a:r>
            <a:endParaRPr lang="en-GB" sz="1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Clr>
                <a:srgbClr val="44546A"/>
              </a:buClr>
              <a:buFont typeface="Symbol" panose="05050102010706020507" pitchFamily="18" charset="2"/>
              <a:buChar char=""/>
            </a:pPr>
            <a:r>
              <a:rPr lang="en-GB" sz="10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OTP Core (for Machine Controller / Operator &amp; POSREP) </a:t>
            </a:r>
            <a:r>
              <a:rPr lang="en-GB" sz="1000" b="1" kern="1200" dirty="0">
                <a:solidFill>
                  <a:srgbClr val="FF0000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(MCMOPR SAI25 2024)</a:t>
            </a:r>
          </a:p>
          <a:p>
            <a:pPr marL="342900" lvl="0" indent="-342900">
              <a:buClr>
                <a:srgbClr val="44546A"/>
              </a:buClr>
              <a:buFont typeface="Symbol" panose="05050102010706020507" pitchFamily="18" charset="2"/>
              <a:buChar char=""/>
            </a:pPr>
            <a:r>
              <a:rPr lang="en-GB" sz="1000" b="1" dirty="0">
                <a:solidFill>
                  <a:srgbClr val="44546A"/>
                </a:solidFill>
                <a:latin typeface="Network Rail Sans" panose="02000000040000020004" pitchFamily="2" charset="0"/>
                <a:ea typeface="Times New Roman" panose="02020603050405020304" pitchFamily="18" charset="0"/>
              </a:rPr>
              <a:t>Level A distribution </a:t>
            </a:r>
            <a:r>
              <a:rPr lang="en-GB" sz="1000" b="1" dirty="0">
                <a:solidFill>
                  <a:srgbClr val="FF0000"/>
                </a:solidFill>
                <a:latin typeface="Network Rail Sans" panose="02000000040000020004" pitchFamily="2" charset="0"/>
                <a:ea typeface="Times New Roman" panose="02020603050405020304" pitchFamily="18" charset="0"/>
              </a:rPr>
              <a:t>(LA DIST SAI25 2024-D)</a:t>
            </a:r>
          </a:p>
          <a:p>
            <a:pPr marL="342900" indent="-342900">
              <a:buClr>
                <a:srgbClr val="44546A"/>
              </a:buClr>
              <a:buFont typeface="Symbol" panose="05050102010706020507" pitchFamily="18" charset="2"/>
              <a:buChar char=""/>
            </a:pPr>
            <a:r>
              <a:rPr lang="en-GB" sz="1000" b="1" dirty="0">
                <a:solidFill>
                  <a:schemeClr val="accent4"/>
                </a:solidFill>
                <a:latin typeface="Network Rail Sans" panose="02000000040000020004" pitchFamily="2" charset="0"/>
                <a:ea typeface="Times New Roman" panose="02020603050405020304" pitchFamily="18" charset="0"/>
              </a:rPr>
              <a:t>ECO</a:t>
            </a:r>
            <a:r>
              <a:rPr lang="en-GB" sz="1000" b="1" dirty="0">
                <a:solidFill>
                  <a:srgbClr val="FF0000"/>
                </a:solidFill>
                <a:latin typeface="Network Rail Sans" panose="02000000040000020004" pitchFamily="2" charset="0"/>
                <a:ea typeface="Times New Roman" panose="02020603050405020304" pitchFamily="18" charset="0"/>
              </a:rPr>
              <a:t> (ECO SAI25 2024)</a:t>
            </a:r>
            <a:endParaRPr lang="en-GB" sz="1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4EF8D78-8805-053C-FD50-EE7DFC3048DA}"/>
              </a:ext>
            </a:extLst>
          </p:cNvPr>
          <p:cNvSpPr/>
          <p:nvPr/>
        </p:nvSpPr>
        <p:spPr>
          <a:xfrm>
            <a:off x="8173239" y="5545411"/>
            <a:ext cx="3669960" cy="930802"/>
          </a:xfrm>
          <a:prstGeom prst="roundRect">
            <a:avLst/>
          </a:prstGeom>
          <a:ln w="28575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lvl="0">
              <a:buClr>
                <a:srgbClr val="ED7D31"/>
              </a:buClr>
            </a:pPr>
            <a:r>
              <a:rPr lang="en-GB" sz="12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ONCE </a:t>
            </a:r>
            <a:r>
              <a:rPr lang="en-GB" sz="1200" b="1" dirty="0">
                <a:solidFill>
                  <a:srgbClr val="44546A"/>
                </a:solidFill>
                <a:latin typeface="Network Rail Sans" panose="02000000040000020004" pitchFamily="2" charset="0"/>
                <a:ea typeface="Times New Roman" panose="02020603050405020304" pitchFamily="18" charset="0"/>
              </a:rPr>
              <a:t>DETAIL BRIEFING COMPLETED</a:t>
            </a:r>
            <a:endParaRPr lang="en-GB" sz="1200" b="1" kern="1200" dirty="0">
              <a:solidFill>
                <a:srgbClr val="44546A"/>
              </a:solidFill>
              <a:effectLst/>
              <a:latin typeface="Network Rail Sans" panose="02000000040000020004" pitchFamily="2" charset="0"/>
              <a:ea typeface="Times New Roman" panose="02020603050405020304" pitchFamily="18" charset="0"/>
            </a:endParaRPr>
          </a:p>
          <a:p>
            <a:pPr lvl="0">
              <a:buClr>
                <a:srgbClr val="ED7D31"/>
              </a:buClr>
            </a:pPr>
            <a:r>
              <a:rPr lang="en-GB" sz="12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Inform Line/Responsible Manager</a:t>
            </a:r>
          </a:p>
          <a:p>
            <a:pPr lvl="0">
              <a:buClr>
                <a:srgbClr val="ED7D31"/>
              </a:buClr>
            </a:pPr>
            <a:r>
              <a:rPr lang="en-GB" sz="1200" b="1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Sentinel co-Ordinator updates record</a:t>
            </a:r>
          </a:p>
          <a:p>
            <a:pPr lvl="0">
              <a:buClr>
                <a:srgbClr val="ED7D31"/>
              </a:buClr>
            </a:pPr>
            <a:r>
              <a:rPr lang="en-GB" sz="1200" b="1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CHECK SENTINEL RECORD (</a:t>
            </a:r>
            <a:r>
              <a:rPr lang="en-GB" sz="1200" b="1" dirty="0">
                <a:solidFill>
                  <a:srgbClr val="FF0000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for code) </a:t>
            </a:r>
            <a:r>
              <a:rPr lang="en-GB" sz="1200" b="1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BEFORE GO LIVE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7ABEEA3-A4B7-6B22-E9EF-33C27B765195}"/>
              </a:ext>
            </a:extLst>
          </p:cNvPr>
          <p:cNvSpPr/>
          <p:nvPr/>
        </p:nvSpPr>
        <p:spPr>
          <a:xfrm>
            <a:off x="8173239" y="4541952"/>
            <a:ext cx="3669959" cy="893249"/>
          </a:xfrm>
          <a:prstGeom prst="roundRect">
            <a:avLst>
              <a:gd name="adj" fmla="val 8131"/>
            </a:avLst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lvl="0">
              <a:buClr>
                <a:srgbClr val="44546A"/>
              </a:buClr>
            </a:pPr>
            <a:r>
              <a:rPr lang="en-GB" sz="10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FOR THOSE IN ROUTE CONTROL OR PLANNING WORK ON OR NEAR OVERHEAD LINE</a:t>
            </a:r>
          </a:p>
          <a:p>
            <a:pPr lvl="0">
              <a:buClr>
                <a:srgbClr val="44546A"/>
              </a:buClr>
            </a:pPr>
            <a:endParaRPr lang="en-GB" sz="1000" b="1" dirty="0">
              <a:solidFill>
                <a:srgbClr val="44546A"/>
              </a:solidFill>
              <a:latin typeface="Network Rail Sans" panose="02000000040000020004" pitchFamily="2" charset="0"/>
              <a:ea typeface="Times New Roman" panose="02020603050405020304" pitchFamily="18" charset="0"/>
            </a:endParaRPr>
          </a:p>
          <a:p>
            <a:pPr marL="171450" lvl="0" indent="-171450">
              <a:buClr>
                <a:srgbClr val="44546A"/>
              </a:buClr>
              <a:buFont typeface="Arial" panose="020B0604020202020204" pitchFamily="34" charset="0"/>
              <a:buChar char="•"/>
            </a:pPr>
            <a:r>
              <a:rPr lang="en-GB" sz="1000" b="1" dirty="0">
                <a:solidFill>
                  <a:srgbClr val="44546A"/>
                </a:solidFill>
                <a:latin typeface="Network Rail Sans" panose="02000000040000020004" pitchFamily="2" charset="0"/>
                <a:ea typeface="Times New Roman" panose="02020603050405020304" pitchFamily="18" charset="0"/>
              </a:rPr>
              <a:t>Work requestors </a:t>
            </a:r>
            <a:r>
              <a:rPr lang="en-GB" sz="1000" b="1" dirty="0">
                <a:solidFill>
                  <a:srgbClr val="FF0000"/>
                </a:solidFill>
                <a:latin typeface="Network Rail Sans" panose="02000000040000020004" pitchFamily="2" charset="0"/>
                <a:ea typeface="Times New Roman" panose="02020603050405020304" pitchFamily="18" charset="0"/>
              </a:rPr>
              <a:t>(WR SAI25 2024)</a:t>
            </a:r>
          </a:p>
          <a:p>
            <a:pPr marL="171450" indent="-171450">
              <a:buClr>
                <a:srgbClr val="44546A"/>
              </a:buClr>
              <a:buFont typeface="Arial" panose="020B0604020202020204" pitchFamily="34" charset="0"/>
              <a:buChar char="•"/>
            </a:pPr>
            <a:r>
              <a:rPr lang="en-GB" sz="1000" b="1" kern="1200" dirty="0">
                <a:solidFill>
                  <a:srgbClr val="44546A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Route / Incident Control  (</a:t>
            </a:r>
            <a:r>
              <a:rPr lang="en-GB" sz="1000" b="1" kern="1200" dirty="0">
                <a:solidFill>
                  <a:srgbClr val="FF0000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IC SAI25 2024)</a:t>
            </a:r>
          </a:p>
          <a:p>
            <a:pPr marL="171450" lvl="0" indent="-171450">
              <a:buClr>
                <a:srgbClr val="44546A"/>
              </a:buClr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5769C26-FAA5-AAFD-4FDB-619413EFA10F}"/>
              </a:ext>
            </a:extLst>
          </p:cNvPr>
          <p:cNvSpPr/>
          <p:nvPr/>
        </p:nvSpPr>
        <p:spPr>
          <a:xfrm>
            <a:off x="8196683" y="2392709"/>
            <a:ext cx="3669959" cy="393000"/>
          </a:xfrm>
          <a:prstGeom prst="roundRect">
            <a:avLst>
              <a:gd name="adj" fmla="val 8131"/>
            </a:avLst>
          </a:prstGeom>
          <a:solidFill>
            <a:schemeClr val="accent2">
              <a:lumMod val="75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lvl="0" algn="ctr">
              <a:buClr>
                <a:srgbClr val="44546A"/>
              </a:buClr>
            </a:pPr>
            <a:r>
              <a:rPr lang="en-GB" sz="1400" b="1" kern="1200" dirty="0">
                <a:solidFill>
                  <a:schemeClr val="bg1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CLICK HERE TO ACCESS BRIEFINGS</a:t>
            </a:r>
            <a:endParaRPr lang="en-GB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Rectangle: Rounded Corners 21">
            <a:hlinkClick r:id="rId4"/>
            <a:extLst>
              <a:ext uri="{FF2B5EF4-FFF2-40B4-BE49-F238E27FC236}">
                <a16:creationId xmlns:a16="http://schemas.microsoft.com/office/drawing/2014/main" id="{E98B45C3-6CBA-5184-C8F0-3615D26CF3B0}"/>
              </a:ext>
            </a:extLst>
          </p:cNvPr>
          <p:cNvSpPr/>
          <p:nvPr/>
        </p:nvSpPr>
        <p:spPr>
          <a:xfrm>
            <a:off x="3866883" y="3724327"/>
            <a:ext cx="3510915" cy="393000"/>
          </a:xfrm>
          <a:prstGeom prst="roundRect">
            <a:avLst>
              <a:gd name="adj" fmla="val 8131"/>
            </a:avLst>
          </a:prstGeom>
          <a:solidFill>
            <a:schemeClr val="accent2">
              <a:lumMod val="75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lvl="0" algn="ctr">
              <a:buClr>
                <a:srgbClr val="44546A"/>
              </a:buClr>
            </a:pPr>
            <a:r>
              <a:rPr lang="en-GB" sz="1400" b="1" kern="1200" dirty="0">
                <a:solidFill>
                  <a:schemeClr val="bg1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ACCESS eLearning</a:t>
            </a:r>
            <a:endParaRPr lang="en-GB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B50510A-DE16-4DD1-A240-B9E0C663584D}"/>
              </a:ext>
            </a:extLst>
          </p:cNvPr>
          <p:cNvSpPr/>
          <p:nvPr/>
        </p:nvSpPr>
        <p:spPr>
          <a:xfrm>
            <a:off x="220968" y="4672525"/>
            <a:ext cx="2774109" cy="393000"/>
          </a:xfrm>
          <a:prstGeom prst="roundRect">
            <a:avLst>
              <a:gd name="adj" fmla="val 8131"/>
            </a:avLst>
          </a:prstGeom>
          <a:solidFill>
            <a:schemeClr val="accent2">
              <a:lumMod val="75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lvl="0" algn="ctr">
              <a:buClr>
                <a:srgbClr val="44546A"/>
              </a:buClr>
            </a:pPr>
            <a:r>
              <a:rPr lang="en-GB" sz="1400" b="1" kern="1200" dirty="0">
                <a:solidFill>
                  <a:schemeClr val="bg1"/>
                </a:solidFill>
                <a:effectLst/>
                <a:latin typeface="Network Rail Sans" panose="02000000040000020004" pitchFamily="2" charset="0"/>
                <a:ea typeface="Times New Roman" panose="02020603050405020304" pitchFamily="18" charset="0"/>
              </a:rPr>
              <a:t>INVITED TO ATTEND</a:t>
            </a:r>
            <a:endParaRPr lang="en-GB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6C05CDA-B062-1757-A308-0E19DEF03831}"/>
              </a:ext>
            </a:extLst>
          </p:cNvPr>
          <p:cNvSpPr/>
          <p:nvPr/>
        </p:nvSpPr>
        <p:spPr>
          <a:xfrm>
            <a:off x="3352799" y="233869"/>
            <a:ext cx="6764867" cy="686340"/>
          </a:xfrm>
          <a:prstGeom prst="round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228600" indent="-228600"/>
            <a:r>
              <a:rPr lang="en-GB" sz="2000" b="1" dirty="0">
                <a:solidFill>
                  <a:schemeClr val="accent2">
                    <a:lumMod val="75000"/>
                  </a:schemeClr>
                </a:solidFill>
                <a:latin typeface="Network Rail Sans" panose="02000000040000020004" pitchFamily="2" charset="0"/>
                <a:ea typeface="Times New Roman" panose="02020603050405020304" pitchFamily="18" charset="0"/>
              </a:rPr>
              <a:t>SAI25 who needs to complete training or briefing?</a:t>
            </a:r>
            <a:endParaRPr lang="en-GB" sz="2000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A3A8CFE4-CBAC-0D66-FAF1-07F8ED89A1E7}"/>
              </a:ext>
            </a:extLst>
          </p:cNvPr>
          <p:cNvSpPr/>
          <p:nvPr/>
        </p:nvSpPr>
        <p:spPr>
          <a:xfrm>
            <a:off x="201881" y="2734864"/>
            <a:ext cx="2846118" cy="52954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228600" indent="-228600" algn="ctr"/>
            <a:r>
              <a:rPr lang="en-GB" sz="1600" b="1" dirty="0">
                <a:solidFill>
                  <a:schemeClr val="bg1"/>
                </a:solidFill>
                <a:latin typeface="Network Rail Sans" panose="02000000040000020004" pitchFamily="2" charset="0"/>
                <a:ea typeface="Times New Roman" panose="02020603050405020304" pitchFamily="18" charset="0"/>
              </a:rPr>
              <a:t>Click here for </a:t>
            </a:r>
          </a:p>
          <a:p>
            <a:pPr marL="228600" indent="-228600" algn="ctr"/>
            <a:r>
              <a:rPr lang="en-GB" sz="1600" b="1" dirty="0">
                <a:solidFill>
                  <a:schemeClr val="bg1"/>
                </a:solidFill>
                <a:latin typeface="Network Rail Sans" panose="02000000040000020004" pitchFamily="2" charset="0"/>
                <a:ea typeface="Times New Roman" panose="02020603050405020304" pitchFamily="18" charset="0"/>
              </a:rPr>
              <a:t>SAI25 Overview video</a:t>
            </a:r>
            <a:endParaRPr lang="en-GB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4" name="Graphic 33" descr="Classroom with solid fill">
            <a:extLst>
              <a:ext uri="{FF2B5EF4-FFF2-40B4-BE49-F238E27FC236}">
                <a16:creationId xmlns:a16="http://schemas.microsoft.com/office/drawing/2014/main" id="{CE470F7A-90EC-C0C3-2BD4-7BBF6564FE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73239" y="1551447"/>
            <a:ext cx="826777" cy="826777"/>
          </a:xfrm>
          <a:prstGeom prst="rect">
            <a:avLst/>
          </a:prstGeom>
        </p:spPr>
      </p:pic>
      <p:pic>
        <p:nvPicPr>
          <p:cNvPr id="36" name="Graphic 35" descr="Internet with solid fill">
            <a:extLst>
              <a:ext uri="{FF2B5EF4-FFF2-40B4-BE49-F238E27FC236}">
                <a16:creationId xmlns:a16="http://schemas.microsoft.com/office/drawing/2014/main" id="{CE7E445D-CC7D-72D0-02C5-ECDC0092B64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912181" y="2810333"/>
            <a:ext cx="914400" cy="914400"/>
          </a:xfrm>
          <a:prstGeom prst="rect">
            <a:avLst/>
          </a:prstGeom>
        </p:spPr>
      </p:pic>
      <p:pic>
        <p:nvPicPr>
          <p:cNvPr id="40" name="Graphic 39" descr="Lecturer with solid fill">
            <a:extLst>
              <a:ext uri="{FF2B5EF4-FFF2-40B4-BE49-F238E27FC236}">
                <a16:creationId xmlns:a16="http://schemas.microsoft.com/office/drawing/2014/main" id="{A216725A-7578-C4AF-B005-6C77E9A93A2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4266" y="3600401"/>
            <a:ext cx="823636" cy="82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15214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Network Rail">
      <a:dk1>
        <a:sysClr val="windowText" lastClr="000000"/>
      </a:dk1>
      <a:lt1>
        <a:sysClr val="window" lastClr="FFFFFF"/>
      </a:lt1>
      <a:dk2>
        <a:srgbClr val="005172"/>
      </a:dk2>
      <a:lt2>
        <a:srgbClr val="E7E6E6"/>
      </a:lt2>
      <a:accent1>
        <a:srgbClr val="005172"/>
      </a:accent1>
      <a:accent2>
        <a:srgbClr val="F07E23"/>
      </a:accent2>
      <a:accent3>
        <a:srgbClr val="C3D3E1"/>
      </a:accent3>
      <a:accent4>
        <a:srgbClr val="003C55"/>
      </a:accent4>
      <a:accent5>
        <a:srgbClr val="11BAFF"/>
      </a:accent5>
      <a:accent6>
        <a:srgbClr val="456B8C"/>
      </a:accent6>
      <a:hlink>
        <a:srgbClr val="F07E23"/>
      </a:hlink>
      <a:folHlink>
        <a:srgbClr val="00283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9AB99B49-7C51-4641-A658-12EAB32B26BF}" vid="{743D7A7F-C375-4659-AAD2-46A87105F414}"/>
    </a:ext>
  </a:extLst>
</a:theme>
</file>

<file path=ppt/theme/theme2.xml><?xml version="1.0" encoding="utf-8"?>
<a:theme xmlns:a="http://schemas.openxmlformats.org/drawingml/2006/main" name="2_Office Theme">
  <a:themeElements>
    <a:clrScheme name="Network Rail">
      <a:dk1>
        <a:sysClr val="windowText" lastClr="000000"/>
      </a:dk1>
      <a:lt1>
        <a:sysClr val="window" lastClr="FFFFFF"/>
      </a:lt1>
      <a:dk2>
        <a:srgbClr val="005172"/>
      </a:dk2>
      <a:lt2>
        <a:srgbClr val="E7E6E6"/>
      </a:lt2>
      <a:accent1>
        <a:srgbClr val="005172"/>
      </a:accent1>
      <a:accent2>
        <a:srgbClr val="F07E23"/>
      </a:accent2>
      <a:accent3>
        <a:srgbClr val="C3D3E1"/>
      </a:accent3>
      <a:accent4>
        <a:srgbClr val="003C55"/>
      </a:accent4>
      <a:accent5>
        <a:srgbClr val="11BAFF"/>
      </a:accent5>
      <a:accent6>
        <a:srgbClr val="456B8C"/>
      </a:accent6>
      <a:hlink>
        <a:srgbClr val="F07E23"/>
      </a:hlink>
      <a:folHlink>
        <a:srgbClr val="00283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Network Rail">
      <a:dk1>
        <a:sysClr val="windowText" lastClr="000000"/>
      </a:dk1>
      <a:lt1>
        <a:sysClr val="window" lastClr="FFFFFF"/>
      </a:lt1>
      <a:dk2>
        <a:srgbClr val="005172"/>
      </a:dk2>
      <a:lt2>
        <a:srgbClr val="E7E6E6"/>
      </a:lt2>
      <a:accent1>
        <a:srgbClr val="005172"/>
      </a:accent1>
      <a:accent2>
        <a:srgbClr val="F07E23"/>
      </a:accent2>
      <a:accent3>
        <a:srgbClr val="C3D3E1"/>
      </a:accent3>
      <a:accent4>
        <a:srgbClr val="003C55"/>
      </a:accent4>
      <a:accent5>
        <a:srgbClr val="11BAFF"/>
      </a:accent5>
      <a:accent6>
        <a:srgbClr val="456B8C"/>
      </a:accent6>
      <a:hlink>
        <a:srgbClr val="F07E23"/>
      </a:hlink>
      <a:folHlink>
        <a:srgbClr val="00283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9AB99B49-7C51-4641-A658-12EAB32B26BF}" vid="{743D7A7F-C375-4659-AAD2-46A87105F41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rief_x0020_Description xmlns="78fbf437-cf2f-492a-891b-1de413c56947" xsi:nil="true"/>
    <lcf76f155ced4ddcb4097134ff3c332f xmlns="78fbf437-cf2f-492a-891b-1de413c56947">
      <Terms xmlns="http://schemas.microsoft.com/office/infopath/2007/PartnerControls"/>
    </lcf76f155ced4ddcb4097134ff3c332f>
    <TaxCatchAll xmlns="af32717b-85d4-46b0-82d8-410bc3119485" xsi:nil="true"/>
    <SharedWithUsers xmlns="d87d6417-dc96-48bf-b205-54830de4967c">
      <UserInfo>
        <DisplayName>Matt Barnes</DisplayName>
        <AccountId>53</AccountId>
        <AccountType/>
      </UserInfo>
    </SharedWithUsers>
    <ReadyforTAReview_x003f_ xmlns="78fbf437-cf2f-492a-891b-1de413c56947">Yes</ReadyforTAReview_x003f_>
    <ReadyforESDReview_x003f_ xmlns="78fbf437-cf2f-492a-891b-1de413c56947">Yes</ReadyforESDReview_x003f_>
    <Status xmlns="78fbf437-cf2f-492a-891b-1de413c56947">Under Review</Status>
    <Signed_x002d_off_x003f_ xmlns="78fbf437-cf2f-492a-891b-1de413c56947">true</Signed_x002d_off_x003f_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60BD828582CB4989C2B5A8BAFEF282" ma:contentTypeVersion="20" ma:contentTypeDescription="Create a new document." ma:contentTypeScope="" ma:versionID="a1ec6145734d76ce94f0e4755ffd7a06">
  <xsd:schema xmlns:xsd="http://www.w3.org/2001/XMLSchema" xmlns:xs="http://www.w3.org/2001/XMLSchema" xmlns:p="http://schemas.microsoft.com/office/2006/metadata/properties" xmlns:ns2="78fbf437-cf2f-492a-891b-1de413c56947" xmlns:ns3="d87d6417-dc96-48bf-b205-54830de4967c" xmlns:ns4="af32717b-85d4-46b0-82d8-410bc3119485" targetNamespace="http://schemas.microsoft.com/office/2006/metadata/properties" ma:root="true" ma:fieldsID="44708a322f1c45d7fbeec89b5677bdcf" ns2:_="" ns3:_="" ns4:_="">
    <xsd:import namespace="78fbf437-cf2f-492a-891b-1de413c56947"/>
    <xsd:import namespace="d87d6417-dc96-48bf-b205-54830de4967c"/>
    <xsd:import namespace="af32717b-85d4-46b0-82d8-410bc31194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Brief_x0020_Description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ReadyforTAReview_x003f_" minOccurs="0"/>
                <xsd:element ref="ns2:ReadyforESDReview_x003f_" minOccurs="0"/>
                <xsd:element ref="ns2:Signed_x002d_off_x003f_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fbf437-cf2f-492a-891b-1de413c569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Brief_x0020_Description" ma:index="12" nillable="true" ma:displayName="Brief Description" ma:internalName="Brief_x0020_Description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8e89bcca-d77b-429e-a31c-3f7c234e70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ReadyforTAReview_x003f_" ma:index="24" nillable="true" ma:displayName="Ready for TA Review?" ma:default="No" ma:format="RadioButtons" ma:internalName="ReadyforTAReview_x003f_">
      <xsd:simpleType>
        <xsd:restriction base="dms:Choice">
          <xsd:enumeration value="Yes"/>
          <xsd:enumeration value="No"/>
        </xsd:restriction>
      </xsd:simpleType>
    </xsd:element>
    <xsd:element name="ReadyforESDReview_x003f_" ma:index="25" nillable="true" ma:displayName="Ready for ESD Review?" ma:default="No" ma:format="RadioButtons" ma:internalName="ReadyforESDReview_x003f_">
      <xsd:simpleType>
        <xsd:restriction base="dms:Choice">
          <xsd:enumeration value="Yes"/>
          <xsd:enumeration value="No"/>
        </xsd:restriction>
      </xsd:simpleType>
    </xsd:element>
    <xsd:element name="Signed_x002d_off_x003f_" ma:index="26" nillable="true" ma:displayName="Signed-off?" ma:default="1" ma:format="Dropdown" ma:internalName="Signed_x002d_off_x003f_">
      <xsd:simpleType>
        <xsd:restriction base="dms:Boolean"/>
      </xsd:simpleType>
    </xsd:element>
    <xsd:element name="Status" ma:index="27" nillable="true" ma:displayName="Status" ma:default="Under Review" ma:format="Dropdown" ma:internalName="Status">
      <xsd:simpleType>
        <xsd:restriction base="dms:Choice">
          <xsd:enumeration value="FINAL"/>
          <xsd:enumeration value="Under Review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d6417-dc96-48bf-b205-54830de4967c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32717b-85d4-46b0-82d8-410bc3119485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98ad4aac-33db-4493-b913-bc9553bf3905}" ma:internalName="TaxCatchAll" ma:showField="CatchAllData" ma:web="d87d6417-dc96-48bf-b205-54830de496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50C6BC-836C-492E-8FC1-7E7498FECC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5CE473-2CC5-4BDE-A5A1-A01ED7EDACC1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78fbf437-cf2f-492a-891b-1de413c56947"/>
    <ds:schemaRef ds:uri="http://schemas.openxmlformats.org/package/2006/metadata/core-properties"/>
    <ds:schemaRef ds:uri="af32717b-85d4-46b0-82d8-410bc3119485"/>
    <ds:schemaRef ds:uri="http://purl.org/dc/elements/1.1/"/>
    <ds:schemaRef ds:uri="d87d6417-dc96-48bf-b205-54830de4967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F0DE70A-44E5-4E90-B2BF-B41F79E2B2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fbf437-cf2f-492a-891b-1de413c56947"/>
    <ds:schemaRef ds:uri="d87d6417-dc96-48bf-b205-54830de4967c"/>
    <ds:schemaRef ds:uri="af32717b-85d4-46b0-82d8-410bc31194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14229</TotalTime>
  <Words>272</Words>
  <Application>Microsoft Office PowerPoint</Application>
  <PresentationFormat>Widescreen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Network Rail Sans</vt:lpstr>
      <vt:lpstr>Symbol</vt:lpstr>
      <vt:lpstr>Times New Roman</vt:lpstr>
      <vt:lpstr>1_Office Theme</vt:lpstr>
      <vt:lpstr>2_Office Theme</vt:lpstr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McCann Sian</dc:creator>
  <cp:lastModifiedBy>Heather Baldi</cp:lastModifiedBy>
  <cp:revision>11</cp:revision>
  <dcterms:created xsi:type="dcterms:W3CDTF">2023-01-30T16:27:56Z</dcterms:created>
  <dcterms:modified xsi:type="dcterms:W3CDTF">2024-07-15T13:09:07Z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577031b-11bc-4db9-b655-7d79027ad570_Enabled">
    <vt:lpwstr>true</vt:lpwstr>
  </property>
  <property fmtid="{D5CDD505-2E9C-101B-9397-08002B2CF9AE}" pid="3" name="MSIP_Label_8577031b-11bc-4db9-b655-7d79027ad570_SetDate">
    <vt:lpwstr>2023-01-30T16:27:57Z</vt:lpwstr>
  </property>
  <property fmtid="{D5CDD505-2E9C-101B-9397-08002B2CF9AE}" pid="4" name="MSIP_Label_8577031b-11bc-4db9-b655-7d79027ad570_Method">
    <vt:lpwstr>Standard</vt:lpwstr>
  </property>
  <property fmtid="{D5CDD505-2E9C-101B-9397-08002B2CF9AE}" pid="5" name="MSIP_Label_8577031b-11bc-4db9-b655-7d79027ad570_Name">
    <vt:lpwstr>8577031b-11bc-4db9-b655-7d79027ad570</vt:lpwstr>
  </property>
  <property fmtid="{D5CDD505-2E9C-101B-9397-08002B2CF9AE}" pid="6" name="MSIP_Label_8577031b-11bc-4db9-b655-7d79027ad570_SiteId">
    <vt:lpwstr>c22cc3e1-5d7f-4f4d-be03-d5a158cc9409</vt:lpwstr>
  </property>
  <property fmtid="{D5CDD505-2E9C-101B-9397-08002B2CF9AE}" pid="7" name="MSIP_Label_8577031b-11bc-4db9-b655-7d79027ad570_ActionId">
    <vt:lpwstr>6610ce7c-c39e-43e0-9366-ed54ac29a878</vt:lpwstr>
  </property>
  <property fmtid="{D5CDD505-2E9C-101B-9397-08002B2CF9AE}" pid="8" name="MSIP_Label_8577031b-11bc-4db9-b655-7d79027ad570_ContentBits">
    <vt:lpwstr>1</vt:lpwstr>
  </property>
  <property fmtid="{D5CDD505-2E9C-101B-9397-08002B2CF9AE}" pid="9" name="ClassificationContentMarkingHeaderLocations">
    <vt:lpwstr>1_Office Theme:3</vt:lpwstr>
  </property>
  <property fmtid="{D5CDD505-2E9C-101B-9397-08002B2CF9AE}" pid="10" name="ClassificationContentMarkingHeaderText">
    <vt:lpwstr>OFFICIAL</vt:lpwstr>
  </property>
  <property fmtid="{D5CDD505-2E9C-101B-9397-08002B2CF9AE}" pid="11" name="ContentTypeId">
    <vt:lpwstr>0x010100C060BD828582CB4989C2B5A8BAFEF282</vt:lpwstr>
  </property>
  <property fmtid="{D5CDD505-2E9C-101B-9397-08002B2CF9AE}" pid="12" name="MediaServiceImageTags">
    <vt:lpwstr/>
  </property>
</Properties>
</file>