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6858000" cy="162004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08A8ED-9CB0-4D38-9EEF-B81A096C9B64}" v="12" dt="2024-05-28T08:10:09.5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>
        <p:scale>
          <a:sx n="136" d="100"/>
          <a:sy n="136" d="100"/>
        </p:scale>
        <p:origin x="830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eil Strong" userId="3003fa6e-4c3f-4b84-a566-fa45329a54f0" providerId="ADAL" clId="{7508A8ED-9CB0-4D38-9EEF-B81A096C9B64}"/>
    <pc:docChg chg="custSel modSld modMainMaster">
      <pc:chgData name="Neil Strong" userId="3003fa6e-4c3f-4b84-a566-fa45329a54f0" providerId="ADAL" clId="{7508A8ED-9CB0-4D38-9EEF-B81A096C9B64}" dt="2024-05-28T08:12:44.888" v="260" actId="1036"/>
      <pc:docMkLst>
        <pc:docMk/>
      </pc:docMkLst>
      <pc:sldChg chg="addSp delSp modSp mod">
        <pc:chgData name="Neil Strong" userId="3003fa6e-4c3f-4b84-a566-fa45329a54f0" providerId="ADAL" clId="{7508A8ED-9CB0-4D38-9EEF-B81A096C9B64}" dt="2024-05-28T08:12:44.888" v="260" actId="1036"/>
        <pc:sldMkLst>
          <pc:docMk/>
          <pc:sldMk cId="1950228944" sldId="256"/>
        </pc:sldMkLst>
        <pc:spChg chg="add mod">
          <ac:chgData name="Neil Strong" userId="3003fa6e-4c3f-4b84-a566-fa45329a54f0" providerId="ADAL" clId="{7508A8ED-9CB0-4D38-9EEF-B81A096C9B64}" dt="2024-05-28T08:10:00.694" v="4"/>
          <ac:spMkLst>
            <pc:docMk/>
            <pc:sldMk cId="1950228944" sldId="256"/>
            <ac:spMk id="2" creationId="{BD706153-F3C0-5397-C13B-27108FD32EEE}"/>
          </ac:spMkLst>
        </pc:spChg>
        <pc:spChg chg="add mod">
          <ac:chgData name="Neil Strong" userId="3003fa6e-4c3f-4b84-a566-fa45329a54f0" providerId="ADAL" clId="{7508A8ED-9CB0-4D38-9EEF-B81A096C9B64}" dt="2024-05-28T08:10:09.304" v="8"/>
          <ac:spMkLst>
            <pc:docMk/>
            <pc:sldMk cId="1950228944" sldId="256"/>
            <ac:spMk id="3" creationId="{36D181FC-769F-D771-408D-E8CA73F4CA59}"/>
          </ac:spMkLst>
        </pc:spChg>
        <pc:spChg chg="mod">
          <ac:chgData name="Neil Strong" userId="3003fa6e-4c3f-4b84-a566-fa45329a54f0" providerId="ADAL" clId="{7508A8ED-9CB0-4D38-9EEF-B81A096C9B64}" dt="2024-05-28T08:12:44.888" v="260" actId="1036"/>
          <ac:spMkLst>
            <pc:docMk/>
            <pc:sldMk cId="1950228944" sldId="256"/>
            <ac:spMk id="4" creationId="{E8C0EAAA-EBA6-2085-7977-C5DE818CF41F}"/>
          </ac:spMkLst>
        </pc:spChg>
        <pc:spChg chg="mod">
          <ac:chgData name="Neil Strong" userId="3003fa6e-4c3f-4b84-a566-fa45329a54f0" providerId="ADAL" clId="{7508A8ED-9CB0-4D38-9EEF-B81A096C9B64}" dt="2024-05-28T08:12:44.888" v="260" actId="1036"/>
          <ac:spMkLst>
            <pc:docMk/>
            <pc:sldMk cId="1950228944" sldId="256"/>
            <ac:spMk id="5" creationId="{722D7098-50CD-02E3-3465-ECCCE43EFBD2}"/>
          </ac:spMkLst>
        </pc:spChg>
        <pc:spChg chg="mod">
          <ac:chgData name="Neil Strong" userId="3003fa6e-4c3f-4b84-a566-fa45329a54f0" providerId="ADAL" clId="{7508A8ED-9CB0-4D38-9EEF-B81A096C9B64}" dt="2024-05-28T08:12:44.888" v="260" actId="1036"/>
          <ac:spMkLst>
            <pc:docMk/>
            <pc:sldMk cId="1950228944" sldId="256"/>
            <ac:spMk id="6" creationId="{2593D955-92A8-22B8-DC0A-FD42FF15916B}"/>
          </ac:spMkLst>
        </pc:spChg>
        <pc:spChg chg="mod">
          <ac:chgData name="Neil Strong" userId="3003fa6e-4c3f-4b84-a566-fa45329a54f0" providerId="ADAL" clId="{7508A8ED-9CB0-4D38-9EEF-B81A096C9B64}" dt="2024-05-28T08:12:44.888" v="260" actId="1036"/>
          <ac:spMkLst>
            <pc:docMk/>
            <pc:sldMk cId="1950228944" sldId="256"/>
            <ac:spMk id="7" creationId="{8577E7BF-F543-5EE1-927E-67CED3588DFC}"/>
          </ac:spMkLst>
        </pc:spChg>
        <pc:spChg chg="mod">
          <ac:chgData name="Neil Strong" userId="3003fa6e-4c3f-4b84-a566-fa45329a54f0" providerId="ADAL" clId="{7508A8ED-9CB0-4D38-9EEF-B81A096C9B64}" dt="2024-05-28T08:12:44.888" v="260" actId="1036"/>
          <ac:spMkLst>
            <pc:docMk/>
            <pc:sldMk cId="1950228944" sldId="256"/>
            <ac:spMk id="8" creationId="{C388E09E-1C67-E4CF-30E4-0A1D6E4BBDBB}"/>
          </ac:spMkLst>
        </pc:spChg>
        <pc:spChg chg="mod">
          <ac:chgData name="Neil Strong" userId="3003fa6e-4c3f-4b84-a566-fa45329a54f0" providerId="ADAL" clId="{7508A8ED-9CB0-4D38-9EEF-B81A096C9B64}" dt="2024-05-28T08:12:44.888" v="260" actId="1036"/>
          <ac:spMkLst>
            <pc:docMk/>
            <pc:sldMk cId="1950228944" sldId="256"/>
            <ac:spMk id="9" creationId="{370F9425-C3C8-EEA0-9587-A1F70E027CF4}"/>
          </ac:spMkLst>
        </pc:spChg>
        <pc:spChg chg="mod">
          <ac:chgData name="Neil Strong" userId="3003fa6e-4c3f-4b84-a566-fa45329a54f0" providerId="ADAL" clId="{7508A8ED-9CB0-4D38-9EEF-B81A096C9B64}" dt="2024-05-28T08:12:44.888" v="260" actId="1036"/>
          <ac:spMkLst>
            <pc:docMk/>
            <pc:sldMk cId="1950228944" sldId="256"/>
            <ac:spMk id="10" creationId="{D8FB4035-CCA9-1341-B01A-30060DD50DAF}"/>
          </ac:spMkLst>
        </pc:spChg>
        <pc:spChg chg="mod">
          <ac:chgData name="Neil Strong" userId="3003fa6e-4c3f-4b84-a566-fa45329a54f0" providerId="ADAL" clId="{7508A8ED-9CB0-4D38-9EEF-B81A096C9B64}" dt="2024-05-28T08:12:44.888" v="260" actId="1036"/>
          <ac:spMkLst>
            <pc:docMk/>
            <pc:sldMk cId="1950228944" sldId="256"/>
            <ac:spMk id="11" creationId="{4A4A77D4-2199-837B-C613-E73FBF9B0FC0}"/>
          </ac:spMkLst>
        </pc:spChg>
        <pc:spChg chg="mod">
          <ac:chgData name="Neil Strong" userId="3003fa6e-4c3f-4b84-a566-fa45329a54f0" providerId="ADAL" clId="{7508A8ED-9CB0-4D38-9EEF-B81A096C9B64}" dt="2024-05-28T08:12:44.888" v="260" actId="1036"/>
          <ac:spMkLst>
            <pc:docMk/>
            <pc:sldMk cId="1950228944" sldId="256"/>
            <ac:spMk id="12" creationId="{8B3373DC-66AE-86AF-3930-E7ACF6A36770}"/>
          </ac:spMkLst>
        </pc:spChg>
        <pc:spChg chg="mod">
          <ac:chgData name="Neil Strong" userId="3003fa6e-4c3f-4b84-a566-fa45329a54f0" providerId="ADAL" clId="{7508A8ED-9CB0-4D38-9EEF-B81A096C9B64}" dt="2024-05-28T08:12:44.888" v="260" actId="1036"/>
          <ac:spMkLst>
            <pc:docMk/>
            <pc:sldMk cId="1950228944" sldId="256"/>
            <ac:spMk id="13" creationId="{C6FEF9D9-069B-F7E3-D06C-5D362B9A1386}"/>
          </ac:spMkLst>
        </pc:spChg>
        <pc:spChg chg="mod">
          <ac:chgData name="Neil Strong" userId="3003fa6e-4c3f-4b84-a566-fa45329a54f0" providerId="ADAL" clId="{7508A8ED-9CB0-4D38-9EEF-B81A096C9B64}" dt="2024-05-28T08:12:44.888" v="260" actId="1036"/>
          <ac:spMkLst>
            <pc:docMk/>
            <pc:sldMk cId="1950228944" sldId="256"/>
            <ac:spMk id="14" creationId="{B3AB9C97-EB84-6F55-811B-E036A0301D18}"/>
          </ac:spMkLst>
        </pc:spChg>
        <pc:spChg chg="mod">
          <ac:chgData name="Neil Strong" userId="3003fa6e-4c3f-4b84-a566-fa45329a54f0" providerId="ADAL" clId="{7508A8ED-9CB0-4D38-9EEF-B81A096C9B64}" dt="2024-05-28T08:12:44.888" v="260" actId="1036"/>
          <ac:spMkLst>
            <pc:docMk/>
            <pc:sldMk cId="1950228944" sldId="256"/>
            <ac:spMk id="15" creationId="{DDCD6AF2-D5E4-2250-5C0C-21E83D539281}"/>
          </ac:spMkLst>
        </pc:spChg>
        <pc:spChg chg="mod">
          <ac:chgData name="Neil Strong" userId="3003fa6e-4c3f-4b84-a566-fa45329a54f0" providerId="ADAL" clId="{7508A8ED-9CB0-4D38-9EEF-B81A096C9B64}" dt="2024-05-28T08:12:44.888" v="260" actId="1036"/>
          <ac:spMkLst>
            <pc:docMk/>
            <pc:sldMk cId="1950228944" sldId="256"/>
            <ac:spMk id="16" creationId="{DBED6B3E-E700-AD6C-29F8-F7C6B9083D95}"/>
          </ac:spMkLst>
        </pc:spChg>
        <pc:spChg chg="mod">
          <ac:chgData name="Neil Strong" userId="3003fa6e-4c3f-4b84-a566-fa45329a54f0" providerId="ADAL" clId="{7508A8ED-9CB0-4D38-9EEF-B81A096C9B64}" dt="2024-05-28T08:12:44.888" v="260" actId="1036"/>
          <ac:spMkLst>
            <pc:docMk/>
            <pc:sldMk cId="1950228944" sldId="256"/>
            <ac:spMk id="60" creationId="{201D1291-6441-E1FE-73FC-845FBC31CB87}"/>
          </ac:spMkLst>
        </pc:spChg>
        <pc:spChg chg="mod">
          <ac:chgData name="Neil Strong" userId="3003fa6e-4c3f-4b84-a566-fa45329a54f0" providerId="ADAL" clId="{7508A8ED-9CB0-4D38-9EEF-B81A096C9B64}" dt="2024-05-28T08:12:44.888" v="260" actId="1036"/>
          <ac:spMkLst>
            <pc:docMk/>
            <pc:sldMk cId="1950228944" sldId="256"/>
            <ac:spMk id="62" creationId="{2339CC10-E2BB-9B0A-1987-283B2A33BF94}"/>
          </ac:spMkLst>
        </pc:spChg>
        <pc:spChg chg="mod">
          <ac:chgData name="Neil Strong" userId="3003fa6e-4c3f-4b84-a566-fa45329a54f0" providerId="ADAL" clId="{7508A8ED-9CB0-4D38-9EEF-B81A096C9B64}" dt="2024-05-28T08:12:44.888" v="260" actId="1036"/>
          <ac:spMkLst>
            <pc:docMk/>
            <pc:sldMk cId="1950228944" sldId="256"/>
            <ac:spMk id="66" creationId="{48C79307-717B-40E1-96A9-66F7F51DCC2C}"/>
          </ac:spMkLst>
        </pc:spChg>
        <pc:spChg chg="mod">
          <ac:chgData name="Neil Strong" userId="3003fa6e-4c3f-4b84-a566-fa45329a54f0" providerId="ADAL" clId="{7508A8ED-9CB0-4D38-9EEF-B81A096C9B64}" dt="2024-05-28T08:12:44.888" v="260" actId="1036"/>
          <ac:spMkLst>
            <pc:docMk/>
            <pc:sldMk cId="1950228944" sldId="256"/>
            <ac:spMk id="67" creationId="{481E2B40-CA3F-2FD9-EB25-E6179628C1ED}"/>
          </ac:spMkLst>
        </pc:spChg>
        <pc:spChg chg="mod">
          <ac:chgData name="Neil Strong" userId="3003fa6e-4c3f-4b84-a566-fa45329a54f0" providerId="ADAL" clId="{7508A8ED-9CB0-4D38-9EEF-B81A096C9B64}" dt="2024-05-28T08:12:44.888" v="260" actId="1036"/>
          <ac:spMkLst>
            <pc:docMk/>
            <pc:sldMk cId="1950228944" sldId="256"/>
            <ac:spMk id="68" creationId="{6DC5A2C0-BF50-D650-07BF-8B1991A478D5}"/>
          </ac:spMkLst>
        </pc:spChg>
        <pc:spChg chg="mod">
          <ac:chgData name="Neil Strong" userId="3003fa6e-4c3f-4b84-a566-fa45329a54f0" providerId="ADAL" clId="{7508A8ED-9CB0-4D38-9EEF-B81A096C9B64}" dt="2024-05-28T08:12:44.888" v="260" actId="1036"/>
          <ac:spMkLst>
            <pc:docMk/>
            <pc:sldMk cId="1950228944" sldId="256"/>
            <ac:spMk id="69" creationId="{74DFF9BA-3D2D-E9B6-4CC1-B2494E007C05}"/>
          </ac:spMkLst>
        </pc:spChg>
        <pc:spChg chg="mod">
          <ac:chgData name="Neil Strong" userId="3003fa6e-4c3f-4b84-a566-fa45329a54f0" providerId="ADAL" clId="{7508A8ED-9CB0-4D38-9EEF-B81A096C9B64}" dt="2024-05-28T08:12:44.888" v="260" actId="1036"/>
          <ac:spMkLst>
            <pc:docMk/>
            <pc:sldMk cId="1950228944" sldId="256"/>
            <ac:spMk id="70" creationId="{9892432B-E065-089A-0E76-00F5A361B4A9}"/>
          </ac:spMkLst>
        </pc:spChg>
        <pc:spChg chg="mod">
          <ac:chgData name="Neil Strong" userId="3003fa6e-4c3f-4b84-a566-fa45329a54f0" providerId="ADAL" clId="{7508A8ED-9CB0-4D38-9EEF-B81A096C9B64}" dt="2024-05-28T08:12:44.888" v="260" actId="1036"/>
          <ac:spMkLst>
            <pc:docMk/>
            <pc:sldMk cId="1950228944" sldId="256"/>
            <ac:spMk id="71" creationId="{D555C975-2810-DE34-009B-A1B65FC0D1D1}"/>
          </ac:spMkLst>
        </pc:spChg>
        <pc:spChg chg="mod">
          <ac:chgData name="Neil Strong" userId="3003fa6e-4c3f-4b84-a566-fa45329a54f0" providerId="ADAL" clId="{7508A8ED-9CB0-4D38-9EEF-B81A096C9B64}" dt="2024-05-28T08:12:44.888" v="260" actId="1036"/>
          <ac:spMkLst>
            <pc:docMk/>
            <pc:sldMk cId="1950228944" sldId="256"/>
            <ac:spMk id="72" creationId="{8E38BC09-1174-A741-4D50-7DFD586A6635}"/>
          </ac:spMkLst>
        </pc:spChg>
        <pc:spChg chg="mod">
          <ac:chgData name="Neil Strong" userId="3003fa6e-4c3f-4b84-a566-fa45329a54f0" providerId="ADAL" clId="{7508A8ED-9CB0-4D38-9EEF-B81A096C9B64}" dt="2024-05-28T08:12:44.888" v="260" actId="1036"/>
          <ac:spMkLst>
            <pc:docMk/>
            <pc:sldMk cId="1950228944" sldId="256"/>
            <ac:spMk id="73" creationId="{D53306B1-00C4-AEAF-A08B-21A5EB6B8310}"/>
          </ac:spMkLst>
        </pc:spChg>
        <pc:spChg chg="mod">
          <ac:chgData name="Neil Strong" userId="3003fa6e-4c3f-4b84-a566-fa45329a54f0" providerId="ADAL" clId="{7508A8ED-9CB0-4D38-9EEF-B81A096C9B64}" dt="2024-05-28T08:12:44.888" v="260" actId="1036"/>
          <ac:spMkLst>
            <pc:docMk/>
            <pc:sldMk cId="1950228944" sldId="256"/>
            <ac:spMk id="75" creationId="{14C6290D-383F-37BB-ECDC-761D2355C049}"/>
          </ac:spMkLst>
        </pc:spChg>
        <pc:spChg chg="mod">
          <ac:chgData name="Neil Strong" userId="3003fa6e-4c3f-4b84-a566-fa45329a54f0" providerId="ADAL" clId="{7508A8ED-9CB0-4D38-9EEF-B81A096C9B64}" dt="2024-05-28T08:12:44.888" v="260" actId="1036"/>
          <ac:spMkLst>
            <pc:docMk/>
            <pc:sldMk cId="1950228944" sldId="256"/>
            <ac:spMk id="76" creationId="{38EB9B4F-BCD7-9A46-4437-D8EFF62B9B6A}"/>
          </ac:spMkLst>
        </pc:spChg>
        <pc:spChg chg="mod">
          <ac:chgData name="Neil Strong" userId="3003fa6e-4c3f-4b84-a566-fa45329a54f0" providerId="ADAL" clId="{7508A8ED-9CB0-4D38-9EEF-B81A096C9B64}" dt="2024-05-28T08:12:44.888" v="260" actId="1036"/>
          <ac:spMkLst>
            <pc:docMk/>
            <pc:sldMk cId="1950228944" sldId="256"/>
            <ac:spMk id="77" creationId="{0E3E4A30-61AF-DFF4-364E-28A587770A0C}"/>
          </ac:spMkLst>
        </pc:spChg>
        <pc:spChg chg="mod">
          <ac:chgData name="Neil Strong" userId="3003fa6e-4c3f-4b84-a566-fa45329a54f0" providerId="ADAL" clId="{7508A8ED-9CB0-4D38-9EEF-B81A096C9B64}" dt="2024-05-28T08:12:44.888" v="260" actId="1036"/>
          <ac:spMkLst>
            <pc:docMk/>
            <pc:sldMk cId="1950228944" sldId="256"/>
            <ac:spMk id="78" creationId="{41EAB487-89FB-AF4B-AABE-2C1FE23DF1F3}"/>
          </ac:spMkLst>
        </pc:spChg>
        <pc:spChg chg="mod">
          <ac:chgData name="Neil Strong" userId="3003fa6e-4c3f-4b84-a566-fa45329a54f0" providerId="ADAL" clId="{7508A8ED-9CB0-4D38-9EEF-B81A096C9B64}" dt="2024-05-28T08:12:44.888" v="260" actId="1036"/>
          <ac:spMkLst>
            <pc:docMk/>
            <pc:sldMk cId="1950228944" sldId="256"/>
            <ac:spMk id="79" creationId="{31F7EA68-E183-16A6-253D-9C8834260952}"/>
          </ac:spMkLst>
        </pc:spChg>
        <pc:spChg chg="mod">
          <ac:chgData name="Neil Strong" userId="3003fa6e-4c3f-4b84-a566-fa45329a54f0" providerId="ADAL" clId="{7508A8ED-9CB0-4D38-9EEF-B81A096C9B64}" dt="2024-05-28T08:12:44.888" v="260" actId="1036"/>
          <ac:spMkLst>
            <pc:docMk/>
            <pc:sldMk cId="1950228944" sldId="256"/>
            <ac:spMk id="80" creationId="{BB0C247C-4EBA-AFE0-057D-600C8F96C6C7}"/>
          </ac:spMkLst>
        </pc:spChg>
        <pc:picChg chg="add del">
          <ac:chgData name="Neil Strong" userId="3003fa6e-4c3f-4b84-a566-fa45329a54f0" providerId="ADAL" clId="{7508A8ED-9CB0-4D38-9EEF-B81A096C9B64}" dt="2024-05-28T08:10:16.288" v="10" actId="478"/>
          <ac:picMkLst>
            <pc:docMk/>
            <pc:sldMk cId="1950228944" sldId="256"/>
            <ac:picMk id="17" creationId="{C0EFD57E-76C9-05F2-3E39-A4E9149A94E3}"/>
          </ac:picMkLst>
        </pc:picChg>
        <pc:picChg chg="add mod">
          <ac:chgData name="Neil Strong" userId="3003fa6e-4c3f-4b84-a566-fa45329a54f0" providerId="ADAL" clId="{7508A8ED-9CB0-4D38-9EEF-B81A096C9B64}" dt="2024-05-28T08:12:33.632" v="218" actId="1035"/>
          <ac:picMkLst>
            <pc:docMk/>
            <pc:sldMk cId="1950228944" sldId="256"/>
            <ac:picMk id="19" creationId="{789DF99E-F59B-CF0F-001E-8DAB53852AF4}"/>
          </ac:picMkLst>
        </pc:picChg>
        <pc:cxnChg chg="mod">
          <ac:chgData name="Neil Strong" userId="3003fa6e-4c3f-4b84-a566-fa45329a54f0" providerId="ADAL" clId="{7508A8ED-9CB0-4D38-9EEF-B81A096C9B64}" dt="2024-05-28T08:12:44.888" v="260" actId="1036"/>
          <ac:cxnSpMkLst>
            <pc:docMk/>
            <pc:sldMk cId="1950228944" sldId="256"/>
            <ac:cxnSpMk id="21" creationId="{B0492EE7-382E-C1C8-A22A-15FAA78ED43D}"/>
          </ac:cxnSpMkLst>
        </pc:cxnChg>
        <pc:cxnChg chg="mod">
          <ac:chgData name="Neil Strong" userId="3003fa6e-4c3f-4b84-a566-fa45329a54f0" providerId="ADAL" clId="{7508A8ED-9CB0-4D38-9EEF-B81A096C9B64}" dt="2024-05-28T08:12:44.888" v="260" actId="1036"/>
          <ac:cxnSpMkLst>
            <pc:docMk/>
            <pc:sldMk cId="1950228944" sldId="256"/>
            <ac:cxnSpMk id="23" creationId="{FD96C517-428B-B442-96C0-C6421B9CF775}"/>
          </ac:cxnSpMkLst>
        </pc:cxnChg>
        <pc:cxnChg chg="mod">
          <ac:chgData name="Neil Strong" userId="3003fa6e-4c3f-4b84-a566-fa45329a54f0" providerId="ADAL" clId="{7508A8ED-9CB0-4D38-9EEF-B81A096C9B64}" dt="2024-05-28T08:12:44.888" v="260" actId="1036"/>
          <ac:cxnSpMkLst>
            <pc:docMk/>
            <pc:sldMk cId="1950228944" sldId="256"/>
            <ac:cxnSpMk id="25" creationId="{BD2B1588-7A85-6D19-B600-CD1DEFD6CAF4}"/>
          </ac:cxnSpMkLst>
        </pc:cxnChg>
        <pc:cxnChg chg="mod">
          <ac:chgData name="Neil Strong" userId="3003fa6e-4c3f-4b84-a566-fa45329a54f0" providerId="ADAL" clId="{7508A8ED-9CB0-4D38-9EEF-B81A096C9B64}" dt="2024-05-28T08:12:44.888" v="260" actId="1036"/>
          <ac:cxnSpMkLst>
            <pc:docMk/>
            <pc:sldMk cId="1950228944" sldId="256"/>
            <ac:cxnSpMk id="29" creationId="{DF930817-E9DF-2DB4-C5F7-CC56129B1FF9}"/>
          </ac:cxnSpMkLst>
        </pc:cxnChg>
        <pc:cxnChg chg="mod">
          <ac:chgData name="Neil Strong" userId="3003fa6e-4c3f-4b84-a566-fa45329a54f0" providerId="ADAL" clId="{7508A8ED-9CB0-4D38-9EEF-B81A096C9B64}" dt="2024-05-28T08:12:44.888" v="260" actId="1036"/>
          <ac:cxnSpMkLst>
            <pc:docMk/>
            <pc:sldMk cId="1950228944" sldId="256"/>
            <ac:cxnSpMk id="31" creationId="{9F39A551-6F3A-6106-7DB8-FFEF25092907}"/>
          </ac:cxnSpMkLst>
        </pc:cxnChg>
        <pc:cxnChg chg="mod">
          <ac:chgData name="Neil Strong" userId="3003fa6e-4c3f-4b84-a566-fa45329a54f0" providerId="ADAL" clId="{7508A8ED-9CB0-4D38-9EEF-B81A096C9B64}" dt="2024-05-28T08:12:44.888" v="260" actId="1036"/>
          <ac:cxnSpMkLst>
            <pc:docMk/>
            <pc:sldMk cId="1950228944" sldId="256"/>
            <ac:cxnSpMk id="33" creationId="{1B635326-1A27-CDFB-3886-106F8CEA50AD}"/>
          </ac:cxnSpMkLst>
        </pc:cxnChg>
        <pc:cxnChg chg="mod">
          <ac:chgData name="Neil Strong" userId="3003fa6e-4c3f-4b84-a566-fa45329a54f0" providerId="ADAL" clId="{7508A8ED-9CB0-4D38-9EEF-B81A096C9B64}" dt="2024-05-28T08:12:44.888" v="260" actId="1036"/>
          <ac:cxnSpMkLst>
            <pc:docMk/>
            <pc:sldMk cId="1950228944" sldId="256"/>
            <ac:cxnSpMk id="35" creationId="{FC64E64D-1252-7A1A-F85E-18CABAA63B2E}"/>
          </ac:cxnSpMkLst>
        </pc:cxnChg>
        <pc:cxnChg chg="mod">
          <ac:chgData name="Neil Strong" userId="3003fa6e-4c3f-4b84-a566-fa45329a54f0" providerId="ADAL" clId="{7508A8ED-9CB0-4D38-9EEF-B81A096C9B64}" dt="2024-05-28T08:12:44.888" v="260" actId="1036"/>
          <ac:cxnSpMkLst>
            <pc:docMk/>
            <pc:sldMk cId="1950228944" sldId="256"/>
            <ac:cxnSpMk id="37" creationId="{84CC4C5A-A479-FB4B-13C6-B851C45FA0B0}"/>
          </ac:cxnSpMkLst>
        </pc:cxnChg>
        <pc:cxnChg chg="mod">
          <ac:chgData name="Neil Strong" userId="3003fa6e-4c3f-4b84-a566-fa45329a54f0" providerId="ADAL" clId="{7508A8ED-9CB0-4D38-9EEF-B81A096C9B64}" dt="2024-05-28T08:12:44.888" v="260" actId="1036"/>
          <ac:cxnSpMkLst>
            <pc:docMk/>
            <pc:sldMk cId="1950228944" sldId="256"/>
            <ac:cxnSpMk id="39" creationId="{BD765D4B-2EB2-BCA5-530B-866215B1B234}"/>
          </ac:cxnSpMkLst>
        </pc:cxnChg>
        <pc:cxnChg chg="mod">
          <ac:chgData name="Neil Strong" userId="3003fa6e-4c3f-4b84-a566-fa45329a54f0" providerId="ADAL" clId="{7508A8ED-9CB0-4D38-9EEF-B81A096C9B64}" dt="2024-05-28T08:12:44.888" v="260" actId="1036"/>
          <ac:cxnSpMkLst>
            <pc:docMk/>
            <pc:sldMk cId="1950228944" sldId="256"/>
            <ac:cxnSpMk id="42" creationId="{3CD3DC02-02BE-1B03-7738-8C6140E7EFAC}"/>
          </ac:cxnSpMkLst>
        </pc:cxnChg>
        <pc:cxnChg chg="mod">
          <ac:chgData name="Neil Strong" userId="3003fa6e-4c3f-4b84-a566-fa45329a54f0" providerId="ADAL" clId="{7508A8ED-9CB0-4D38-9EEF-B81A096C9B64}" dt="2024-05-28T08:12:44.888" v="260" actId="1036"/>
          <ac:cxnSpMkLst>
            <pc:docMk/>
            <pc:sldMk cId="1950228944" sldId="256"/>
            <ac:cxnSpMk id="44" creationId="{93EECA77-EED9-036A-C012-A0E99FA77D3B}"/>
          </ac:cxnSpMkLst>
        </pc:cxnChg>
        <pc:cxnChg chg="mod">
          <ac:chgData name="Neil Strong" userId="3003fa6e-4c3f-4b84-a566-fa45329a54f0" providerId="ADAL" clId="{7508A8ED-9CB0-4D38-9EEF-B81A096C9B64}" dt="2024-05-28T08:12:44.888" v="260" actId="1036"/>
          <ac:cxnSpMkLst>
            <pc:docMk/>
            <pc:sldMk cId="1950228944" sldId="256"/>
            <ac:cxnSpMk id="46" creationId="{56A70ACA-269E-46CC-1659-5F34F067F706}"/>
          </ac:cxnSpMkLst>
        </pc:cxnChg>
        <pc:cxnChg chg="mod">
          <ac:chgData name="Neil Strong" userId="3003fa6e-4c3f-4b84-a566-fa45329a54f0" providerId="ADAL" clId="{7508A8ED-9CB0-4D38-9EEF-B81A096C9B64}" dt="2024-05-28T08:12:44.888" v="260" actId="1036"/>
          <ac:cxnSpMkLst>
            <pc:docMk/>
            <pc:sldMk cId="1950228944" sldId="256"/>
            <ac:cxnSpMk id="48" creationId="{CF5DB9B7-9111-F4C5-C57E-953C82A935CF}"/>
          </ac:cxnSpMkLst>
        </pc:cxnChg>
        <pc:cxnChg chg="mod">
          <ac:chgData name="Neil Strong" userId="3003fa6e-4c3f-4b84-a566-fa45329a54f0" providerId="ADAL" clId="{7508A8ED-9CB0-4D38-9EEF-B81A096C9B64}" dt="2024-05-28T08:12:44.888" v="260" actId="1036"/>
          <ac:cxnSpMkLst>
            <pc:docMk/>
            <pc:sldMk cId="1950228944" sldId="256"/>
            <ac:cxnSpMk id="50" creationId="{2A271531-F334-A67B-D6D2-7EE5DAF48160}"/>
          </ac:cxnSpMkLst>
        </pc:cxnChg>
        <pc:cxnChg chg="mod">
          <ac:chgData name="Neil Strong" userId="3003fa6e-4c3f-4b84-a566-fa45329a54f0" providerId="ADAL" clId="{7508A8ED-9CB0-4D38-9EEF-B81A096C9B64}" dt="2024-05-28T08:12:44.888" v="260" actId="1036"/>
          <ac:cxnSpMkLst>
            <pc:docMk/>
            <pc:sldMk cId="1950228944" sldId="256"/>
            <ac:cxnSpMk id="52" creationId="{923A6BAB-9783-FDAC-D517-EE2691BD3C65}"/>
          </ac:cxnSpMkLst>
        </pc:cxnChg>
        <pc:cxnChg chg="mod">
          <ac:chgData name="Neil Strong" userId="3003fa6e-4c3f-4b84-a566-fa45329a54f0" providerId="ADAL" clId="{7508A8ED-9CB0-4D38-9EEF-B81A096C9B64}" dt="2024-05-28T08:12:44.888" v="260" actId="1036"/>
          <ac:cxnSpMkLst>
            <pc:docMk/>
            <pc:sldMk cId="1950228944" sldId="256"/>
            <ac:cxnSpMk id="54" creationId="{A6E91D00-1C6A-027A-CFA6-D1421104310B}"/>
          </ac:cxnSpMkLst>
        </pc:cxnChg>
        <pc:cxnChg chg="mod">
          <ac:chgData name="Neil Strong" userId="3003fa6e-4c3f-4b84-a566-fa45329a54f0" providerId="ADAL" clId="{7508A8ED-9CB0-4D38-9EEF-B81A096C9B64}" dt="2024-05-28T08:12:44.888" v="260" actId="1036"/>
          <ac:cxnSpMkLst>
            <pc:docMk/>
            <pc:sldMk cId="1950228944" sldId="256"/>
            <ac:cxnSpMk id="56" creationId="{2BF780D1-B80A-A328-A7E4-F1DAC8B0417C}"/>
          </ac:cxnSpMkLst>
        </pc:cxnChg>
        <pc:cxnChg chg="mod">
          <ac:chgData name="Neil Strong" userId="3003fa6e-4c3f-4b84-a566-fa45329a54f0" providerId="ADAL" clId="{7508A8ED-9CB0-4D38-9EEF-B81A096C9B64}" dt="2024-05-28T08:12:44.888" v="260" actId="1036"/>
          <ac:cxnSpMkLst>
            <pc:docMk/>
            <pc:sldMk cId="1950228944" sldId="256"/>
            <ac:cxnSpMk id="58" creationId="{0499A4C4-ACC1-DE60-3B25-16545E6909CD}"/>
          </ac:cxnSpMkLst>
        </pc:cxnChg>
        <pc:cxnChg chg="mod">
          <ac:chgData name="Neil Strong" userId="3003fa6e-4c3f-4b84-a566-fa45329a54f0" providerId="ADAL" clId="{7508A8ED-9CB0-4D38-9EEF-B81A096C9B64}" dt="2024-05-28T08:12:44.888" v="260" actId="1036"/>
          <ac:cxnSpMkLst>
            <pc:docMk/>
            <pc:sldMk cId="1950228944" sldId="256"/>
            <ac:cxnSpMk id="64" creationId="{540BE1A5-C16C-E025-61F0-C0A571B2A685}"/>
          </ac:cxnSpMkLst>
        </pc:cxnChg>
      </pc:sldChg>
      <pc:sldMasterChg chg="modSp modSldLayout">
        <pc:chgData name="Neil Strong" userId="3003fa6e-4c3f-4b84-a566-fa45329a54f0" providerId="ADAL" clId="{7508A8ED-9CB0-4D38-9EEF-B81A096C9B64}" dt="2024-05-28T08:07:45.683" v="0"/>
        <pc:sldMasterMkLst>
          <pc:docMk/>
          <pc:sldMasterMk cId="1093855542" sldId="2147483660"/>
        </pc:sldMasterMkLst>
        <pc:spChg chg="mod">
          <ac:chgData name="Neil Strong" userId="3003fa6e-4c3f-4b84-a566-fa45329a54f0" providerId="ADAL" clId="{7508A8ED-9CB0-4D38-9EEF-B81A096C9B64}" dt="2024-05-28T08:07:45.683" v="0"/>
          <ac:spMkLst>
            <pc:docMk/>
            <pc:sldMasterMk cId="1093855542" sldId="2147483660"/>
            <ac:spMk id="2" creationId="{00000000-0000-0000-0000-000000000000}"/>
          </ac:spMkLst>
        </pc:spChg>
        <pc:spChg chg="mod">
          <ac:chgData name="Neil Strong" userId="3003fa6e-4c3f-4b84-a566-fa45329a54f0" providerId="ADAL" clId="{7508A8ED-9CB0-4D38-9EEF-B81A096C9B64}" dt="2024-05-28T08:07:45.683" v="0"/>
          <ac:spMkLst>
            <pc:docMk/>
            <pc:sldMasterMk cId="1093855542" sldId="2147483660"/>
            <ac:spMk id="3" creationId="{00000000-0000-0000-0000-000000000000}"/>
          </ac:spMkLst>
        </pc:spChg>
        <pc:spChg chg="mod">
          <ac:chgData name="Neil Strong" userId="3003fa6e-4c3f-4b84-a566-fa45329a54f0" providerId="ADAL" clId="{7508A8ED-9CB0-4D38-9EEF-B81A096C9B64}" dt="2024-05-28T08:07:45.683" v="0"/>
          <ac:spMkLst>
            <pc:docMk/>
            <pc:sldMasterMk cId="1093855542" sldId="2147483660"/>
            <ac:spMk id="4" creationId="{00000000-0000-0000-0000-000000000000}"/>
          </ac:spMkLst>
        </pc:spChg>
        <pc:spChg chg="mod">
          <ac:chgData name="Neil Strong" userId="3003fa6e-4c3f-4b84-a566-fa45329a54f0" providerId="ADAL" clId="{7508A8ED-9CB0-4D38-9EEF-B81A096C9B64}" dt="2024-05-28T08:07:45.683" v="0"/>
          <ac:spMkLst>
            <pc:docMk/>
            <pc:sldMasterMk cId="1093855542" sldId="2147483660"/>
            <ac:spMk id="5" creationId="{00000000-0000-0000-0000-000000000000}"/>
          </ac:spMkLst>
        </pc:spChg>
        <pc:spChg chg="mod">
          <ac:chgData name="Neil Strong" userId="3003fa6e-4c3f-4b84-a566-fa45329a54f0" providerId="ADAL" clId="{7508A8ED-9CB0-4D38-9EEF-B81A096C9B64}" dt="2024-05-28T08:07:45.683" v="0"/>
          <ac:spMkLst>
            <pc:docMk/>
            <pc:sldMasterMk cId="1093855542" sldId="2147483660"/>
            <ac:spMk id="6" creationId="{00000000-0000-0000-0000-000000000000}"/>
          </ac:spMkLst>
        </pc:spChg>
        <pc:spChg chg="mod">
          <ac:chgData name="Neil Strong" userId="3003fa6e-4c3f-4b84-a566-fa45329a54f0" providerId="ADAL" clId="{7508A8ED-9CB0-4D38-9EEF-B81A096C9B64}" dt="2024-05-28T08:07:45.683" v="0"/>
          <ac:spMkLst>
            <pc:docMk/>
            <pc:sldMasterMk cId="1093855542" sldId="2147483660"/>
            <ac:spMk id="8" creationId="{B9ED1B65-5B78-DB8A-CC3E-E6054B96A74C}"/>
          </ac:spMkLst>
        </pc:spChg>
        <pc:sldLayoutChg chg="modSp">
          <pc:chgData name="Neil Strong" userId="3003fa6e-4c3f-4b84-a566-fa45329a54f0" providerId="ADAL" clId="{7508A8ED-9CB0-4D38-9EEF-B81A096C9B64}" dt="2024-05-28T08:07:45.683" v="0"/>
          <pc:sldLayoutMkLst>
            <pc:docMk/>
            <pc:sldMasterMk cId="1093855542" sldId="2147483660"/>
            <pc:sldLayoutMk cId="4267249239" sldId="2147483661"/>
          </pc:sldLayoutMkLst>
          <pc:spChg chg="mod">
            <ac:chgData name="Neil Strong" userId="3003fa6e-4c3f-4b84-a566-fa45329a54f0" providerId="ADAL" clId="{7508A8ED-9CB0-4D38-9EEF-B81A096C9B64}" dt="2024-05-28T08:07:45.683" v="0"/>
            <ac:spMkLst>
              <pc:docMk/>
              <pc:sldMasterMk cId="1093855542" sldId="2147483660"/>
              <pc:sldLayoutMk cId="4267249239" sldId="2147483661"/>
              <ac:spMk id="2" creationId="{00000000-0000-0000-0000-000000000000}"/>
            </ac:spMkLst>
          </pc:spChg>
          <pc:spChg chg="mod">
            <ac:chgData name="Neil Strong" userId="3003fa6e-4c3f-4b84-a566-fa45329a54f0" providerId="ADAL" clId="{7508A8ED-9CB0-4D38-9EEF-B81A096C9B64}" dt="2024-05-28T08:07:45.683" v="0"/>
            <ac:spMkLst>
              <pc:docMk/>
              <pc:sldMasterMk cId="1093855542" sldId="2147483660"/>
              <pc:sldLayoutMk cId="4267249239" sldId="2147483661"/>
              <ac:spMk id="3" creationId="{00000000-0000-0000-0000-000000000000}"/>
            </ac:spMkLst>
          </pc:spChg>
        </pc:sldLayoutChg>
        <pc:sldLayoutChg chg="modSp">
          <pc:chgData name="Neil Strong" userId="3003fa6e-4c3f-4b84-a566-fa45329a54f0" providerId="ADAL" clId="{7508A8ED-9CB0-4D38-9EEF-B81A096C9B64}" dt="2024-05-28T08:07:45.683" v="0"/>
          <pc:sldLayoutMkLst>
            <pc:docMk/>
            <pc:sldMasterMk cId="1093855542" sldId="2147483660"/>
            <pc:sldLayoutMk cId="745999309" sldId="2147483663"/>
          </pc:sldLayoutMkLst>
          <pc:spChg chg="mod">
            <ac:chgData name="Neil Strong" userId="3003fa6e-4c3f-4b84-a566-fa45329a54f0" providerId="ADAL" clId="{7508A8ED-9CB0-4D38-9EEF-B81A096C9B64}" dt="2024-05-28T08:07:45.683" v="0"/>
            <ac:spMkLst>
              <pc:docMk/>
              <pc:sldMasterMk cId="1093855542" sldId="2147483660"/>
              <pc:sldLayoutMk cId="745999309" sldId="2147483663"/>
              <ac:spMk id="2" creationId="{00000000-0000-0000-0000-000000000000}"/>
            </ac:spMkLst>
          </pc:spChg>
          <pc:spChg chg="mod">
            <ac:chgData name="Neil Strong" userId="3003fa6e-4c3f-4b84-a566-fa45329a54f0" providerId="ADAL" clId="{7508A8ED-9CB0-4D38-9EEF-B81A096C9B64}" dt="2024-05-28T08:07:45.683" v="0"/>
            <ac:spMkLst>
              <pc:docMk/>
              <pc:sldMasterMk cId="1093855542" sldId="2147483660"/>
              <pc:sldLayoutMk cId="745999309" sldId="2147483663"/>
              <ac:spMk id="3" creationId="{00000000-0000-0000-0000-000000000000}"/>
            </ac:spMkLst>
          </pc:spChg>
        </pc:sldLayoutChg>
        <pc:sldLayoutChg chg="modSp">
          <pc:chgData name="Neil Strong" userId="3003fa6e-4c3f-4b84-a566-fa45329a54f0" providerId="ADAL" clId="{7508A8ED-9CB0-4D38-9EEF-B81A096C9B64}" dt="2024-05-28T08:07:45.683" v="0"/>
          <pc:sldLayoutMkLst>
            <pc:docMk/>
            <pc:sldMasterMk cId="1093855542" sldId="2147483660"/>
            <pc:sldLayoutMk cId="1233390816" sldId="2147483664"/>
          </pc:sldLayoutMkLst>
          <pc:spChg chg="mod">
            <ac:chgData name="Neil Strong" userId="3003fa6e-4c3f-4b84-a566-fa45329a54f0" providerId="ADAL" clId="{7508A8ED-9CB0-4D38-9EEF-B81A096C9B64}" dt="2024-05-28T08:07:45.683" v="0"/>
            <ac:spMkLst>
              <pc:docMk/>
              <pc:sldMasterMk cId="1093855542" sldId="2147483660"/>
              <pc:sldLayoutMk cId="1233390816" sldId="2147483664"/>
              <ac:spMk id="3" creationId="{00000000-0000-0000-0000-000000000000}"/>
            </ac:spMkLst>
          </pc:spChg>
          <pc:spChg chg="mod">
            <ac:chgData name="Neil Strong" userId="3003fa6e-4c3f-4b84-a566-fa45329a54f0" providerId="ADAL" clId="{7508A8ED-9CB0-4D38-9EEF-B81A096C9B64}" dt="2024-05-28T08:07:45.683" v="0"/>
            <ac:spMkLst>
              <pc:docMk/>
              <pc:sldMasterMk cId="1093855542" sldId="2147483660"/>
              <pc:sldLayoutMk cId="1233390816" sldId="2147483664"/>
              <ac:spMk id="4" creationId="{00000000-0000-0000-0000-000000000000}"/>
            </ac:spMkLst>
          </pc:spChg>
        </pc:sldLayoutChg>
        <pc:sldLayoutChg chg="modSp">
          <pc:chgData name="Neil Strong" userId="3003fa6e-4c3f-4b84-a566-fa45329a54f0" providerId="ADAL" clId="{7508A8ED-9CB0-4D38-9EEF-B81A096C9B64}" dt="2024-05-28T08:07:45.683" v="0"/>
          <pc:sldLayoutMkLst>
            <pc:docMk/>
            <pc:sldMasterMk cId="1093855542" sldId="2147483660"/>
            <pc:sldLayoutMk cId="407382705" sldId="2147483665"/>
          </pc:sldLayoutMkLst>
          <pc:spChg chg="mod">
            <ac:chgData name="Neil Strong" userId="3003fa6e-4c3f-4b84-a566-fa45329a54f0" providerId="ADAL" clId="{7508A8ED-9CB0-4D38-9EEF-B81A096C9B64}" dt="2024-05-28T08:07:45.683" v="0"/>
            <ac:spMkLst>
              <pc:docMk/>
              <pc:sldMasterMk cId="1093855542" sldId="2147483660"/>
              <pc:sldLayoutMk cId="407382705" sldId="2147483665"/>
              <ac:spMk id="2" creationId="{00000000-0000-0000-0000-000000000000}"/>
            </ac:spMkLst>
          </pc:spChg>
          <pc:spChg chg="mod">
            <ac:chgData name="Neil Strong" userId="3003fa6e-4c3f-4b84-a566-fa45329a54f0" providerId="ADAL" clId="{7508A8ED-9CB0-4D38-9EEF-B81A096C9B64}" dt="2024-05-28T08:07:45.683" v="0"/>
            <ac:spMkLst>
              <pc:docMk/>
              <pc:sldMasterMk cId="1093855542" sldId="2147483660"/>
              <pc:sldLayoutMk cId="407382705" sldId="2147483665"/>
              <ac:spMk id="3" creationId="{00000000-0000-0000-0000-000000000000}"/>
            </ac:spMkLst>
          </pc:spChg>
          <pc:spChg chg="mod">
            <ac:chgData name="Neil Strong" userId="3003fa6e-4c3f-4b84-a566-fa45329a54f0" providerId="ADAL" clId="{7508A8ED-9CB0-4D38-9EEF-B81A096C9B64}" dt="2024-05-28T08:07:45.683" v="0"/>
            <ac:spMkLst>
              <pc:docMk/>
              <pc:sldMasterMk cId="1093855542" sldId="2147483660"/>
              <pc:sldLayoutMk cId="407382705" sldId="2147483665"/>
              <ac:spMk id="4" creationId="{00000000-0000-0000-0000-000000000000}"/>
            </ac:spMkLst>
          </pc:spChg>
          <pc:spChg chg="mod">
            <ac:chgData name="Neil Strong" userId="3003fa6e-4c3f-4b84-a566-fa45329a54f0" providerId="ADAL" clId="{7508A8ED-9CB0-4D38-9EEF-B81A096C9B64}" dt="2024-05-28T08:07:45.683" v="0"/>
            <ac:spMkLst>
              <pc:docMk/>
              <pc:sldMasterMk cId="1093855542" sldId="2147483660"/>
              <pc:sldLayoutMk cId="407382705" sldId="2147483665"/>
              <ac:spMk id="5" creationId="{00000000-0000-0000-0000-000000000000}"/>
            </ac:spMkLst>
          </pc:spChg>
          <pc:spChg chg="mod">
            <ac:chgData name="Neil Strong" userId="3003fa6e-4c3f-4b84-a566-fa45329a54f0" providerId="ADAL" clId="{7508A8ED-9CB0-4D38-9EEF-B81A096C9B64}" dt="2024-05-28T08:07:45.683" v="0"/>
            <ac:spMkLst>
              <pc:docMk/>
              <pc:sldMasterMk cId="1093855542" sldId="2147483660"/>
              <pc:sldLayoutMk cId="407382705" sldId="2147483665"/>
              <ac:spMk id="6" creationId="{00000000-0000-0000-0000-000000000000}"/>
            </ac:spMkLst>
          </pc:spChg>
        </pc:sldLayoutChg>
        <pc:sldLayoutChg chg="modSp">
          <pc:chgData name="Neil Strong" userId="3003fa6e-4c3f-4b84-a566-fa45329a54f0" providerId="ADAL" clId="{7508A8ED-9CB0-4D38-9EEF-B81A096C9B64}" dt="2024-05-28T08:07:45.683" v="0"/>
          <pc:sldLayoutMkLst>
            <pc:docMk/>
            <pc:sldMasterMk cId="1093855542" sldId="2147483660"/>
            <pc:sldLayoutMk cId="2343140417" sldId="2147483668"/>
          </pc:sldLayoutMkLst>
          <pc:spChg chg="mod">
            <ac:chgData name="Neil Strong" userId="3003fa6e-4c3f-4b84-a566-fa45329a54f0" providerId="ADAL" clId="{7508A8ED-9CB0-4D38-9EEF-B81A096C9B64}" dt="2024-05-28T08:07:45.683" v="0"/>
            <ac:spMkLst>
              <pc:docMk/>
              <pc:sldMasterMk cId="1093855542" sldId="2147483660"/>
              <pc:sldLayoutMk cId="2343140417" sldId="2147483668"/>
              <ac:spMk id="2" creationId="{00000000-0000-0000-0000-000000000000}"/>
            </ac:spMkLst>
          </pc:spChg>
          <pc:spChg chg="mod">
            <ac:chgData name="Neil Strong" userId="3003fa6e-4c3f-4b84-a566-fa45329a54f0" providerId="ADAL" clId="{7508A8ED-9CB0-4D38-9EEF-B81A096C9B64}" dt="2024-05-28T08:07:45.683" v="0"/>
            <ac:spMkLst>
              <pc:docMk/>
              <pc:sldMasterMk cId="1093855542" sldId="2147483660"/>
              <pc:sldLayoutMk cId="2343140417" sldId="2147483668"/>
              <ac:spMk id="3" creationId="{00000000-0000-0000-0000-000000000000}"/>
            </ac:spMkLst>
          </pc:spChg>
          <pc:spChg chg="mod">
            <ac:chgData name="Neil Strong" userId="3003fa6e-4c3f-4b84-a566-fa45329a54f0" providerId="ADAL" clId="{7508A8ED-9CB0-4D38-9EEF-B81A096C9B64}" dt="2024-05-28T08:07:45.683" v="0"/>
            <ac:spMkLst>
              <pc:docMk/>
              <pc:sldMasterMk cId="1093855542" sldId="2147483660"/>
              <pc:sldLayoutMk cId="2343140417" sldId="2147483668"/>
              <ac:spMk id="4" creationId="{00000000-0000-0000-0000-000000000000}"/>
            </ac:spMkLst>
          </pc:spChg>
        </pc:sldLayoutChg>
        <pc:sldLayoutChg chg="modSp">
          <pc:chgData name="Neil Strong" userId="3003fa6e-4c3f-4b84-a566-fa45329a54f0" providerId="ADAL" clId="{7508A8ED-9CB0-4D38-9EEF-B81A096C9B64}" dt="2024-05-28T08:07:45.683" v="0"/>
          <pc:sldLayoutMkLst>
            <pc:docMk/>
            <pc:sldMasterMk cId="1093855542" sldId="2147483660"/>
            <pc:sldLayoutMk cId="1122266564" sldId="2147483669"/>
          </pc:sldLayoutMkLst>
          <pc:spChg chg="mod">
            <ac:chgData name="Neil Strong" userId="3003fa6e-4c3f-4b84-a566-fa45329a54f0" providerId="ADAL" clId="{7508A8ED-9CB0-4D38-9EEF-B81A096C9B64}" dt="2024-05-28T08:07:45.683" v="0"/>
            <ac:spMkLst>
              <pc:docMk/>
              <pc:sldMasterMk cId="1093855542" sldId="2147483660"/>
              <pc:sldLayoutMk cId="1122266564" sldId="2147483669"/>
              <ac:spMk id="2" creationId="{00000000-0000-0000-0000-000000000000}"/>
            </ac:spMkLst>
          </pc:spChg>
          <pc:spChg chg="mod">
            <ac:chgData name="Neil Strong" userId="3003fa6e-4c3f-4b84-a566-fa45329a54f0" providerId="ADAL" clId="{7508A8ED-9CB0-4D38-9EEF-B81A096C9B64}" dt="2024-05-28T08:07:45.683" v="0"/>
            <ac:spMkLst>
              <pc:docMk/>
              <pc:sldMasterMk cId="1093855542" sldId="2147483660"/>
              <pc:sldLayoutMk cId="1122266564" sldId="2147483669"/>
              <ac:spMk id="3" creationId="{00000000-0000-0000-0000-000000000000}"/>
            </ac:spMkLst>
          </pc:spChg>
          <pc:spChg chg="mod">
            <ac:chgData name="Neil Strong" userId="3003fa6e-4c3f-4b84-a566-fa45329a54f0" providerId="ADAL" clId="{7508A8ED-9CB0-4D38-9EEF-B81A096C9B64}" dt="2024-05-28T08:07:45.683" v="0"/>
            <ac:spMkLst>
              <pc:docMk/>
              <pc:sldMasterMk cId="1093855542" sldId="2147483660"/>
              <pc:sldLayoutMk cId="1122266564" sldId="2147483669"/>
              <ac:spMk id="4" creationId="{00000000-0000-0000-0000-000000000000}"/>
            </ac:spMkLst>
          </pc:spChg>
        </pc:sldLayoutChg>
        <pc:sldLayoutChg chg="modSp">
          <pc:chgData name="Neil Strong" userId="3003fa6e-4c3f-4b84-a566-fa45329a54f0" providerId="ADAL" clId="{7508A8ED-9CB0-4D38-9EEF-B81A096C9B64}" dt="2024-05-28T08:07:45.683" v="0"/>
          <pc:sldLayoutMkLst>
            <pc:docMk/>
            <pc:sldMasterMk cId="1093855542" sldId="2147483660"/>
            <pc:sldLayoutMk cId="227660579" sldId="2147483671"/>
          </pc:sldLayoutMkLst>
          <pc:spChg chg="mod">
            <ac:chgData name="Neil Strong" userId="3003fa6e-4c3f-4b84-a566-fa45329a54f0" providerId="ADAL" clId="{7508A8ED-9CB0-4D38-9EEF-B81A096C9B64}" dt="2024-05-28T08:07:45.683" v="0"/>
            <ac:spMkLst>
              <pc:docMk/>
              <pc:sldMasterMk cId="1093855542" sldId="2147483660"/>
              <pc:sldLayoutMk cId="227660579" sldId="2147483671"/>
              <ac:spMk id="2" creationId="{00000000-0000-0000-0000-000000000000}"/>
            </ac:spMkLst>
          </pc:spChg>
          <pc:spChg chg="mod">
            <ac:chgData name="Neil Strong" userId="3003fa6e-4c3f-4b84-a566-fa45329a54f0" providerId="ADAL" clId="{7508A8ED-9CB0-4D38-9EEF-B81A096C9B64}" dt="2024-05-28T08:07:45.683" v="0"/>
            <ac:spMkLst>
              <pc:docMk/>
              <pc:sldMasterMk cId="1093855542" sldId="2147483660"/>
              <pc:sldLayoutMk cId="227660579" sldId="2147483671"/>
              <ac:spMk id="3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651323"/>
            <a:ext cx="5829300" cy="564015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8508981"/>
            <a:ext cx="5143500" cy="3911355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C71B3-A5F8-4ADD-9512-A547FBC6C2B6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6D4B-C8F2-4987-A2A0-E48617C072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955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C71B3-A5F8-4ADD-9512-A547FBC6C2B6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6D4B-C8F2-4987-A2A0-E48617C072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70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862524"/>
            <a:ext cx="1478756" cy="137291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862524"/>
            <a:ext cx="4350544" cy="137291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C71B3-A5F8-4ADD-9512-A547FBC6C2B6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6D4B-C8F2-4987-A2A0-E48617C072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4080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C71B3-A5F8-4ADD-9512-A547FBC6C2B6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6D4B-C8F2-4987-A2A0-E48617C072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932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4038864"/>
            <a:ext cx="5915025" cy="673893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10841548"/>
            <a:ext cx="5915025" cy="3543845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C71B3-A5F8-4ADD-9512-A547FBC6C2B6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6D4B-C8F2-4987-A2A0-E48617C072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058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4312617"/>
            <a:ext cx="2914650" cy="102790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4312617"/>
            <a:ext cx="2914650" cy="102790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C71B3-A5F8-4ADD-9512-A547FBC6C2B6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6D4B-C8F2-4987-A2A0-E48617C072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4354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62527"/>
            <a:ext cx="5915025" cy="31313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3971359"/>
            <a:ext cx="2901255" cy="194630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5917660"/>
            <a:ext cx="2901255" cy="87039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3971359"/>
            <a:ext cx="2915543" cy="194630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5917660"/>
            <a:ext cx="2915543" cy="87039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C71B3-A5F8-4ADD-9512-A547FBC6C2B6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6D4B-C8F2-4987-A2A0-E48617C072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6821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C71B3-A5F8-4ADD-9512-A547FBC6C2B6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6D4B-C8F2-4987-A2A0-E48617C072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3988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C71B3-A5F8-4ADD-9512-A547FBC6C2B6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6D4B-C8F2-4987-A2A0-E48617C072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156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1080029"/>
            <a:ext cx="2211884" cy="3780102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2332567"/>
            <a:ext cx="3471863" cy="1151281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4860131"/>
            <a:ext cx="2211884" cy="9003995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C71B3-A5F8-4ADD-9512-A547FBC6C2B6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6D4B-C8F2-4987-A2A0-E48617C072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732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1080029"/>
            <a:ext cx="2211884" cy="3780102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2332567"/>
            <a:ext cx="3471863" cy="1151281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4860131"/>
            <a:ext cx="2211884" cy="9003995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C71B3-A5F8-4ADD-9512-A547FBC6C2B6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06D4B-C8F2-4987-A2A0-E48617C072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169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862527"/>
            <a:ext cx="5915025" cy="31313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4312617"/>
            <a:ext cx="5915025" cy="102790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5015410"/>
            <a:ext cx="1543050" cy="8625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C71B3-A5F8-4ADD-9512-A547FBC6C2B6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5015410"/>
            <a:ext cx="2314575" cy="8625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5015410"/>
            <a:ext cx="1543050" cy="8625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06D4B-C8F2-4987-A2A0-E48617C072E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BFF79BD-BD90-2FB8-5312-4B90A7F7DB4A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3198813" y="0"/>
            <a:ext cx="488950" cy="153888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4251644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opm@forestrycommission.gov.uk" TargetMode="External"/><Relationship Id="rId2" Type="http://schemas.openxmlformats.org/officeDocument/2006/relationships/hyperlink" Target="https://treealert.forestresearch.gov.uk/reports/oak-processionary-moth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8C0EAAA-EBA6-2085-7977-C5DE818CF41F}"/>
              </a:ext>
            </a:extLst>
          </p:cNvPr>
          <p:cNvSpPr txBox="1"/>
          <p:nvPr/>
        </p:nvSpPr>
        <p:spPr>
          <a:xfrm>
            <a:off x="1973800" y="1133461"/>
            <a:ext cx="1004036" cy="55996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13" dirty="0">
                <a:latin typeface="Network Rail Sans" panose="02000000040000020004" pitchFamily="2" charset="0"/>
              </a:rPr>
              <a:t>Are you in the Pest Free Area?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22D7098-50CD-02E3-3465-ECCCE43EFBD2}"/>
              </a:ext>
            </a:extLst>
          </p:cNvPr>
          <p:cNvSpPr txBox="1"/>
          <p:nvPr/>
        </p:nvSpPr>
        <p:spPr>
          <a:xfrm>
            <a:off x="2008224" y="2082309"/>
            <a:ext cx="947889" cy="40408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13" dirty="0">
                <a:latin typeface="Network Rail Sans" panose="02000000040000020004" pitchFamily="2" charset="0"/>
              </a:rPr>
              <a:t>Are you in the Buffer Zone?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593D955-92A8-22B8-DC0A-FD42FF15916B}"/>
              </a:ext>
            </a:extLst>
          </p:cNvPr>
          <p:cNvSpPr txBox="1"/>
          <p:nvPr/>
        </p:nvSpPr>
        <p:spPr>
          <a:xfrm>
            <a:off x="4779144" y="1289735"/>
            <a:ext cx="947889" cy="248209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13" dirty="0">
                <a:latin typeface="Network Rail Sans" panose="02000000040000020004" pitchFamily="2" charset="0"/>
              </a:rPr>
              <a:t>Be Aware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577E7BF-F543-5EE1-927E-67CED3588DFC}"/>
              </a:ext>
            </a:extLst>
          </p:cNvPr>
          <p:cNvSpPr txBox="1"/>
          <p:nvPr/>
        </p:nvSpPr>
        <p:spPr>
          <a:xfrm>
            <a:off x="3511825" y="1926432"/>
            <a:ext cx="947889" cy="71583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13" dirty="0">
                <a:latin typeface="Network Rail Sans" panose="02000000040000020004" pitchFamily="2" charset="0"/>
              </a:rPr>
              <a:t>Are there any recorded locations 100 metres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388E09E-1C67-E4CF-30E4-0A1D6E4BBDBB}"/>
              </a:ext>
            </a:extLst>
          </p:cNvPr>
          <p:cNvSpPr txBox="1"/>
          <p:nvPr/>
        </p:nvSpPr>
        <p:spPr>
          <a:xfrm>
            <a:off x="1463495" y="3178513"/>
            <a:ext cx="2037347" cy="559961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13" dirty="0">
                <a:latin typeface="Network Rail Sans" panose="02000000040000020004" pitchFamily="2" charset="0"/>
              </a:rPr>
              <a:t>You are in the</a:t>
            </a:r>
          </a:p>
          <a:p>
            <a:pPr algn="ctr"/>
            <a:r>
              <a:rPr lang="en-GB" sz="1013" dirty="0">
                <a:latin typeface="Network Rail Sans" panose="02000000040000020004" pitchFamily="2" charset="0"/>
              </a:rPr>
              <a:t>Established Area or </a:t>
            </a:r>
          </a:p>
          <a:p>
            <a:pPr algn="ctr"/>
            <a:r>
              <a:rPr lang="en-GB" sz="1013" dirty="0">
                <a:latin typeface="Network Rail Sans" panose="02000000040000020004" pitchFamily="2" charset="0"/>
              </a:rPr>
              <a:t>OPM has been recorded nearby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70F9425-C3C8-EEA0-9587-A1F70E027CF4}"/>
              </a:ext>
            </a:extLst>
          </p:cNvPr>
          <p:cNvSpPr txBox="1"/>
          <p:nvPr/>
        </p:nvSpPr>
        <p:spPr>
          <a:xfrm>
            <a:off x="1808048" y="4048262"/>
            <a:ext cx="1348241" cy="40408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13" dirty="0">
                <a:latin typeface="Network Rail Sans" panose="02000000040000020004" pitchFamily="2" charset="0"/>
              </a:rPr>
              <a:t>Are you working in or around vegetation?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8FB4035-CCA9-1341-B01A-30060DD50DAF}"/>
              </a:ext>
            </a:extLst>
          </p:cNvPr>
          <p:cNvSpPr txBox="1"/>
          <p:nvPr/>
        </p:nvSpPr>
        <p:spPr>
          <a:xfrm>
            <a:off x="1808048" y="4762135"/>
            <a:ext cx="1348241" cy="55996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13" dirty="0">
                <a:latin typeface="Network Rail Sans" panose="02000000040000020004" pitchFamily="2" charset="0"/>
              </a:rPr>
              <a:t>Are there oak trees in the vicinity of the work?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A4A77D4-2199-837B-C613-E73FBF9B0FC0}"/>
              </a:ext>
            </a:extLst>
          </p:cNvPr>
          <p:cNvSpPr txBox="1"/>
          <p:nvPr/>
        </p:nvSpPr>
        <p:spPr>
          <a:xfrm>
            <a:off x="1808048" y="5631884"/>
            <a:ext cx="1348241" cy="55996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13" dirty="0">
                <a:latin typeface="Network Rail Sans" panose="02000000040000020004" pitchFamily="2" charset="0"/>
              </a:rPr>
              <a:t>Can the area be checked for OPM in daylight?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B3373DC-66AE-86AF-3930-E7ACF6A36770}"/>
              </a:ext>
            </a:extLst>
          </p:cNvPr>
          <p:cNvSpPr txBox="1"/>
          <p:nvPr/>
        </p:nvSpPr>
        <p:spPr>
          <a:xfrm>
            <a:off x="3512528" y="5631884"/>
            <a:ext cx="946478" cy="55996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13" dirty="0">
                <a:latin typeface="Network Rail Sans" panose="02000000040000020004" pitchFamily="2" charset="0"/>
              </a:rPr>
              <a:t>Check the area in daylight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6FEF9D9-069B-F7E3-D06C-5D362B9A1386}"/>
              </a:ext>
            </a:extLst>
          </p:cNvPr>
          <p:cNvSpPr txBox="1"/>
          <p:nvPr/>
        </p:nvSpPr>
        <p:spPr>
          <a:xfrm>
            <a:off x="1808048" y="6501633"/>
            <a:ext cx="1348241" cy="55996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13" dirty="0">
                <a:latin typeface="Network Rail Sans" panose="02000000040000020004" pitchFamily="2" charset="0"/>
              </a:rPr>
              <a:t>Are caterpillars and nests identified or suspected?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3AB9C97-EB84-6F55-811B-E036A0301D18}"/>
              </a:ext>
            </a:extLst>
          </p:cNvPr>
          <p:cNvSpPr txBox="1"/>
          <p:nvPr/>
        </p:nvSpPr>
        <p:spPr>
          <a:xfrm>
            <a:off x="953633" y="7371380"/>
            <a:ext cx="3057071" cy="1223412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171460" indent="-17146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rgbClr val="0B0C0C"/>
                </a:solidFill>
                <a:latin typeface="Network Rail Sans" panose="02000000040000020004" pitchFamily="2" charset="0"/>
              </a:rPr>
              <a:t>avoid direct contact with caterpillars and their nests</a:t>
            </a:r>
          </a:p>
          <a:p>
            <a:pPr marL="171460" indent="-17146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rgbClr val="0B0C0C"/>
                </a:solidFill>
                <a:latin typeface="Network Rail Sans" panose="02000000040000020004" pitchFamily="2" charset="0"/>
              </a:rPr>
              <a:t>wear long-sleeved tops and long trousers with the cuffs tucked in and consider gloves, goggles, and a balaclava to protect your head and hands</a:t>
            </a:r>
          </a:p>
          <a:p>
            <a:pPr marL="171460" indent="-17146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rgbClr val="0B0C0C"/>
                </a:solidFill>
                <a:latin typeface="Network Rail Sans" panose="02000000040000020004" pitchFamily="2" charset="0"/>
              </a:rPr>
              <a:t>wear a dust mask to stop hairs entering your mouth, throat, and airways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CD6AF2-D5E4-2250-5C0C-21E83D539281}"/>
              </a:ext>
            </a:extLst>
          </p:cNvPr>
          <p:cNvSpPr txBox="1"/>
          <p:nvPr/>
        </p:nvSpPr>
        <p:spPr>
          <a:xfrm>
            <a:off x="1808048" y="8904582"/>
            <a:ext cx="1348241" cy="87171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13" dirty="0">
                <a:latin typeface="Network Rail Sans" panose="02000000040000020004" pitchFamily="2" charset="0"/>
              </a:rPr>
              <a:t>Are you working in or with oak trees or branches (can be from the ground or in trees / hedges)?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BED6B3E-E700-AD6C-29F8-F7C6B9083D95}"/>
              </a:ext>
            </a:extLst>
          </p:cNvPr>
          <p:cNvSpPr txBox="1"/>
          <p:nvPr/>
        </p:nvSpPr>
        <p:spPr>
          <a:xfrm>
            <a:off x="953633" y="10086083"/>
            <a:ext cx="3057071" cy="3000821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GB" sz="1050" dirty="0">
                <a:solidFill>
                  <a:srgbClr val="0B0C0C"/>
                </a:solidFill>
                <a:latin typeface="Network Rail Sans" panose="02000000040000020004" pitchFamily="2" charset="0"/>
              </a:rPr>
              <a:t>When working close to caterpillars / nests, make sure you have the right personal protective equipment (PPE) to protect your eyes, mouth, and skin. This includes:</a:t>
            </a:r>
          </a:p>
          <a:p>
            <a:pPr marL="171460" indent="-17146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rgbClr val="0B0C0C"/>
                </a:solidFill>
                <a:latin typeface="Network Rail Sans" panose="02000000040000020004" pitchFamily="2" charset="0"/>
              </a:rPr>
              <a:t>face mask - filtering half mask FFP2 or FFP3 (European standard EN149: 2001), disposable, to protect against particles</a:t>
            </a:r>
          </a:p>
          <a:p>
            <a:pPr marL="171460" indent="-17146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rgbClr val="0B0C0C"/>
                </a:solidFill>
                <a:latin typeface="Network Rail Sans" panose="02000000040000020004" pitchFamily="2" charset="0"/>
              </a:rPr>
              <a:t>goggles - complying with European standard EN166 and either Code 4 or Code 5</a:t>
            </a:r>
          </a:p>
          <a:p>
            <a:pPr marL="171460" indent="-17146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rgbClr val="0B0C0C"/>
                </a:solidFill>
                <a:latin typeface="Network Rail Sans" panose="02000000040000020004" pitchFamily="2" charset="0"/>
              </a:rPr>
              <a:t>disposable spray suit - an impermeable protective suit suitable for insecticide spraying will also protect against the caterpillars’ hairs</a:t>
            </a:r>
          </a:p>
          <a:p>
            <a:pPr marL="171460" indent="-17146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rgbClr val="0B0C0C"/>
                </a:solidFill>
                <a:latin typeface="Network Rail Sans" panose="02000000040000020004" pitchFamily="2" charset="0"/>
              </a:rPr>
              <a:t>gloves to prevent skin contact - robust water- and chemical-resistant gloves, as used for spraying operations</a:t>
            </a:r>
          </a:p>
          <a:p>
            <a:pPr marL="171460" indent="-171460">
              <a:buFont typeface="Arial" panose="020B0604020202020204" pitchFamily="34" charset="0"/>
              <a:buChar char="•"/>
            </a:pPr>
            <a:r>
              <a:rPr lang="en-GB" sz="1050" dirty="0">
                <a:solidFill>
                  <a:srgbClr val="0B0C0C"/>
                </a:solidFill>
                <a:latin typeface="Network Rail Sans" panose="02000000040000020004" pitchFamily="2" charset="0"/>
              </a:rPr>
              <a:t>boots to prevent skin contact - water-proof and chemical-resistant rubber boots, as used for spraying operations</a:t>
            </a:r>
          </a:p>
        </p:txBody>
      </p: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B0492EE7-382E-C1C8-A22A-15FAA78ED43D}"/>
              </a:ext>
            </a:extLst>
          </p:cNvPr>
          <p:cNvCxnSpPr>
            <a:stCxn id="4" idx="2"/>
            <a:endCxn id="5" idx="0"/>
          </p:cNvCxnSpPr>
          <p:nvPr/>
        </p:nvCxnSpPr>
        <p:spPr>
          <a:xfrm rot="16200000" flipH="1">
            <a:off x="2284551" y="1884689"/>
            <a:ext cx="388887" cy="635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FD96C517-428B-B442-96C0-C6421B9CF775}"/>
              </a:ext>
            </a:extLst>
          </p:cNvPr>
          <p:cNvCxnSpPr>
            <a:stCxn id="5" idx="3"/>
            <a:endCxn id="7" idx="1"/>
          </p:cNvCxnSpPr>
          <p:nvPr/>
        </p:nvCxnSpPr>
        <p:spPr>
          <a:xfrm flipV="1">
            <a:off x="2956112" y="2284351"/>
            <a:ext cx="555712" cy="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BD2B1588-7A85-6D19-B600-CD1DEFD6CAF4}"/>
              </a:ext>
            </a:extLst>
          </p:cNvPr>
          <p:cNvCxnSpPr>
            <a:stCxn id="5" idx="2"/>
            <a:endCxn id="8" idx="0"/>
          </p:cNvCxnSpPr>
          <p:nvPr/>
        </p:nvCxnSpPr>
        <p:spPr>
          <a:xfrm rot="5400000">
            <a:off x="2136110" y="2832452"/>
            <a:ext cx="692119" cy="127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or: Elbow 28">
            <a:extLst>
              <a:ext uri="{FF2B5EF4-FFF2-40B4-BE49-F238E27FC236}">
                <a16:creationId xmlns:a16="http://schemas.microsoft.com/office/drawing/2014/main" id="{DF930817-E9DF-2DB4-C5F7-CC56129B1FF9}"/>
              </a:ext>
            </a:extLst>
          </p:cNvPr>
          <p:cNvCxnSpPr>
            <a:stCxn id="7" idx="3"/>
            <a:endCxn id="6" idx="2"/>
          </p:cNvCxnSpPr>
          <p:nvPr/>
        </p:nvCxnSpPr>
        <p:spPr>
          <a:xfrm flipV="1">
            <a:off x="4459714" y="1537944"/>
            <a:ext cx="793375" cy="74640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or: Elbow 30">
            <a:extLst>
              <a:ext uri="{FF2B5EF4-FFF2-40B4-BE49-F238E27FC236}">
                <a16:creationId xmlns:a16="http://schemas.microsoft.com/office/drawing/2014/main" id="{9F39A551-6F3A-6106-7DB8-FFEF25092907}"/>
              </a:ext>
            </a:extLst>
          </p:cNvPr>
          <p:cNvCxnSpPr>
            <a:stCxn id="7" idx="2"/>
            <a:endCxn id="8" idx="0"/>
          </p:cNvCxnSpPr>
          <p:nvPr/>
        </p:nvCxnSpPr>
        <p:spPr>
          <a:xfrm rot="5400000">
            <a:off x="2965847" y="2158591"/>
            <a:ext cx="536244" cy="150360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or: Elbow 32">
            <a:extLst>
              <a:ext uri="{FF2B5EF4-FFF2-40B4-BE49-F238E27FC236}">
                <a16:creationId xmlns:a16="http://schemas.microsoft.com/office/drawing/2014/main" id="{1B635326-1A27-CDFB-3886-106F8CEA50AD}"/>
              </a:ext>
            </a:extLst>
          </p:cNvPr>
          <p:cNvCxnSpPr>
            <a:stCxn id="8" idx="2"/>
            <a:endCxn id="9" idx="0"/>
          </p:cNvCxnSpPr>
          <p:nvPr/>
        </p:nvCxnSpPr>
        <p:spPr>
          <a:xfrm rot="5400000">
            <a:off x="2327274" y="3893367"/>
            <a:ext cx="309788" cy="1270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or: Elbow 34">
            <a:extLst>
              <a:ext uri="{FF2B5EF4-FFF2-40B4-BE49-F238E27FC236}">
                <a16:creationId xmlns:a16="http://schemas.microsoft.com/office/drawing/2014/main" id="{FC64E64D-1252-7A1A-F85E-18CABAA63B2E}"/>
              </a:ext>
            </a:extLst>
          </p:cNvPr>
          <p:cNvCxnSpPr>
            <a:stCxn id="9" idx="3"/>
            <a:endCxn id="6" idx="2"/>
          </p:cNvCxnSpPr>
          <p:nvPr/>
        </p:nvCxnSpPr>
        <p:spPr>
          <a:xfrm flipV="1">
            <a:off x="3156288" y="1537944"/>
            <a:ext cx="2096800" cy="271236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or: Elbow 36">
            <a:extLst>
              <a:ext uri="{FF2B5EF4-FFF2-40B4-BE49-F238E27FC236}">
                <a16:creationId xmlns:a16="http://schemas.microsoft.com/office/drawing/2014/main" id="{84CC4C5A-A479-FB4B-13C6-B851C45FA0B0}"/>
              </a:ext>
            </a:extLst>
          </p:cNvPr>
          <p:cNvCxnSpPr>
            <a:stCxn id="9" idx="2"/>
            <a:endCxn id="10" idx="0"/>
          </p:cNvCxnSpPr>
          <p:nvPr/>
        </p:nvCxnSpPr>
        <p:spPr>
          <a:xfrm rot="5400000">
            <a:off x="2327274" y="4607240"/>
            <a:ext cx="309788" cy="127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or: Elbow 38">
            <a:extLst>
              <a:ext uri="{FF2B5EF4-FFF2-40B4-BE49-F238E27FC236}">
                <a16:creationId xmlns:a16="http://schemas.microsoft.com/office/drawing/2014/main" id="{BD765D4B-2EB2-BCA5-530B-866215B1B234}"/>
              </a:ext>
            </a:extLst>
          </p:cNvPr>
          <p:cNvCxnSpPr>
            <a:cxnSpLocks/>
            <a:stCxn id="10" idx="3"/>
            <a:endCxn id="6" idx="2"/>
          </p:cNvCxnSpPr>
          <p:nvPr/>
        </p:nvCxnSpPr>
        <p:spPr>
          <a:xfrm flipV="1">
            <a:off x="3156288" y="1537943"/>
            <a:ext cx="2096800" cy="350417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or: Elbow 41">
            <a:extLst>
              <a:ext uri="{FF2B5EF4-FFF2-40B4-BE49-F238E27FC236}">
                <a16:creationId xmlns:a16="http://schemas.microsoft.com/office/drawing/2014/main" id="{3CD3DC02-02BE-1B03-7738-8C6140E7EFAC}"/>
              </a:ext>
            </a:extLst>
          </p:cNvPr>
          <p:cNvCxnSpPr>
            <a:stCxn id="10" idx="2"/>
            <a:endCxn id="11" idx="0"/>
          </p:cNvCxnSpPr>
          <p:nvPr/>
        </p:nvCxnSpPr>
        <p:spPr>
          <a:xfrm rot="5400000">
            <a:off x="2327274" y="5476989"/>
            <a:ext cx="309788" cy="1270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or: Elbow 43">
            <a:extLst>
              <a:ext uri="{FF2B5EF4-FFF2-40B4-BE49-F238E27FC236}">
                <a16:creationId xmlns:a16="http://schemas.microsoft.com/office/drawing/2014/main" id="{93EECA77-EED9-036A-C012-A0E99FA77D3B}"/>
              </a:ext>
            </a:extLst>
          </p:cNvPr>
          <p:cNvCxnSpPr>
            <a:stCxn id="11" idx="3"/>
            <a:endCxn id="12" idx="1"/>
          </p:cNvCxnSpPr>
          <p:nvPr/>
        </p:nvCxnSpPr>
        <p:spPr>
          <a:xfrm>
            <a:off x="3156288" y="5911864"/>
            <a:ext cx="356240" cy="127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or: Elbow 45">
            <a:extLst>
              <a:ext uri="{FF2B5EF4-FFF2-40B4-BE49-F238E27FC236}">
                <a16:creationId xmlns:a16="http://schemas.microsoft.com/office/drawing/2014/main" id="{56A70ACA-269E-46CC-1659-5F34F067F706}"/>
              </a:ext>
            </a:extLst>
          </p:cNvPr>
          <p:cNvCxnSpPr>
            <a:stCxn id="12" idx="0"/>
            <a:endCxn id="11" idx="0"/>
          </p:cNvCxnSpPr>
          <p:nvPr/>
        </p:nvCxnSpPr>
        <p:spPr>
          <a:xfrm rot="16200000" flipV="1">
            <a:off x="3233968" y="4880084"/>
            <a:ext cx="12700" cy="1503599"/>
          </a:xfrm>
          <a:prstGeom prst="bentConnector3">
            <a:avLst>
              <a:gd name="adj1" fmla="val 180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or: Elbow 47">
            <a:extLst>
              <a:ext uri="{FF2B5EF4-FFF2-40B4-BE49-F238E27FC236}">
                <a16:creationId xmlns:a16="http://schemas.microsoft.com/office/drawing/2014/main" id="{CF5DB9B7-9111-F4C5-C57E-953C82A935CF}"/>
              </a:ext>
            </a:extLst>
          </p:cNvPr>
          <p:cNvCxnSpPr>
            <a:stCxn id="11" idx="2"/>
            <a:endCxn id="13" idx="0"/>
          </p:cNvCxnSpPr>
          <p:nvPr/>
        </p:nvCxnSpPr>
        <p:spPr>
          <a:xfrm rot="5400000">
            <a:off x="2327274" y="6346738"/>
            <a:ext cx="309788" cy="1270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2A271531-F334-A67B-D6D2-7EE5DAF48160}"/>
              </a:ext>
            </a:extLst>
          </p:cNvPr>
          <p:cNvCxnSpPr>
            <a:stCxn id="13" idx="2"/>
            <a:endCxn id="14" idx="0"/>
          </p:cNvCxnSpPr>
          <p:nvPr/>
        </p:nvCxnSpPr>
        <p:spPr>
          <a:xfrm rot="5400000">
            <a:off x="2327276" y="7216486"/>
            <a:ext cx="309787" cy="1270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or: Elbow 51">
            <a:extLst>
              <a:ext uri="{FF2B5EF4-FFF2-40B4-BE49-F238E27FC236}">
                <a16:creationId xmlns:a16="http://schemas.microsoft.com/office/drawing/2014/main" id="{923A6BAB-9783-FDAC-D517-EE2691BD3C65}"/>
              </a:ext>
            </a:extLst>
          </p:cNvPr>
          <p:cNvCxnSpPr>
            <a:stCxn id="13" idx="3"/>
            <a:endCxn id="6" idx="2"/>
          </p:cNvCxnSpPr>
          <p:nvPr/>
        </p:nvCxnSpPr>
        <p:spPr>
          <a:xfrm flipV="1">
            <a:off x="3156288" y="1537943"/>
            <a:ext cx="2096800" cy="524367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or: Elbow 53">
            <a:extLst>
              <a:ext uri="{FF2B5EF4-FFF2-40B4-BE49-F238E27FC236}">
                <a16:creationId xmlns:a16="http://schemas.microsoft.com/office/drawing/2014/main" id="{A6E91D00-1C6A-027A-CFA6-D1421104310B}"/>
              </a:ext>
            </a:extLst>
          </p:cNvPr>
          <p:cNvCxnSpPr>
            <a:stCxn id="14" idx="2"/>
            <a:endCxn id="15" idx="0"/>
          </p:cNvCxnSpPr>
          <p:nvPr/>
        </p:nvCxnSpPr>
        <p:spPr>
          <a:xfrm rot="5400000">
            <a:off x="2327275" y="8749686"/>
            <a:ext cx="309789" cy="1270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or: Elbow 55">
            <a:extLst>
              <a:ext uri="{FF2B5EF4-FFF2-40B4-BE49-F238E27FC236}">
                <a16:creationId xmlns:a16="http://schemas.microsoft.com/office/drawing/2014/main" id="{2BF780D1-B80A-A328-A7E4-F1DAC8B0417C}"/>
              </a:ext>
            </a:extLst>
          </p:cNvPr>
          <p:cNvCxnSpPr>
            <a:stCxn id="15" idx="3"/>
            <a:endCxn id="14" idx="0"/>
          </p:cNvCxnSpPr>
          <p:nvPr/>
        </p:nvCxnSpPr>
        <p:spPr>
          <a:xfrm flipH="1" flipV="1">
            <a:off x="2482168" y="7371380"/>
            <a:ext cx="674120" cy="1969058"/>
          </a:xfrm>
          <a:prstGeom prst="bentConnector4">
            <a:avLst>
              <a:gd name="adj1" fmla="val -160656"/>
              <a:gd name="adj2" fmla="val 11161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or: Elbow 57">
            <a:extLst>
              <a:ext uri="{FF2B5EF4-FFF2-40B4-BE49-F238E27FC236}">
                <a16:creationId xmlns:a16="http://schemas.microsoft.com/office/drawing/2014/main" id="{0499A4C4-ACC1-DE60-3B25-16545E6909CD}"/>
              </a:ext>
            </a:extLst>
          </p:cNvPr>
          <p:cNvCxnSpPr>
            <a:stCxn id="15" idx="2"/>
            <a:endCxn id="16" idx="0"/>
          </p:cNvCxnSpPr>
          <p:nvPr/>
        </p:nvCxnSpPr>
        <p:spPr>
          <a:xfrm rot="5400000">
            <a:off x="2327274" y="9931188"/>
            <a:ext cx="309788" cy="1270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201D1291-6441-E1FE-73FC-845FBC31CB87}"/>
              </a:ext>
            </a:extLst>
          </p:cNvPr>
          <p:cNvSpPr txBox="1"/>
          <p:nvPr/>
        </p:nvSpPr>
        <p:spPr>
          <a:xfrm>
            <a:off x="4185263" y="9601333"/>
            <a:ext cx="2568222" cy="3323987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50" b="1" dirty="0">
                <a:latin typeface="Network Rail Sans" panose="02000000040000020004" pitchFamily="2" charset="0"/>
              </a:rPr>
              <a:t>Remember:</a:t>
            </a:r>
          </a:p>
          <a:p>
            <a:pPr marL="342919" indent="-342919">
              <a:buSzPts val="1000"/>
              <a:buFont typeface="Symbol" panose="05050102010706020507" pitchFamily="18" charset="2"/>
              <a:buChar char=""/>
              <a:tabLst>
                <a:tab pos="457225" algn="l"/>
              </a:tabLst>
            </a:pPr>
            <a:r>
              <a:rPr lang="en-GB" sz="1050" dirty="0">
                <a:solidFill>
                  <a:srgbClr val="000000"/>
                </a:solidFill>
                <a:latin typeface="Network Rail Sans" panose="02000000040000020004" pitchFamily="2" charset="0"/>
                <a:ea typeface="Times New Roman" panose="02020603050405020304" pitchFamily="18" charset="0"/>
              </a:rPr>
              <a:t>Report any suspected sightings immediately. Use </a:t>
            </a:r>
            <a:r>
              <a:rPr lang="en-GB" sz="1050" dirty="0" err="1">
                <a:solidFill>
                  <a:srgbClr val="000000"/>
                </a:solidFill>
                <a:latin typeface="Network Rail Sans" panose="02000000040000020004" pitchFamily="2" charset="0"/>
                <a:ea typeface="Times New Roman" panose="02020603050405020304" pitchFamily="18" charset="0"/>
                <a:hlinkClick r:id="rId2"/>
              </a:rPr>
              <a:t>TreeAlert</a:t>
            </a:r>
            <a:r>
              <a:rPr lang="en-GB" sz="1050" dirty="0">
                <a:solidFill>
                  <a:srgbClr val="000000"/>
                </a:solidFill>
                <a:latin typeface="Network Rail Sans" panose="02000000040000020004" pitchFamily="2" charset="0"/>
                <a:ea typeface="Times New Roman" panose="02020603050405020304" pitchFamily="18" charset="0"/>
                <a:hlinkClick r:id="rId2"/>
              </a:rPr>
              <a:t> online form</a:t>
            </a:r>
            <a:r>
              <a:rPr lang="en-GB" sz="1050" dirty="0">
                <a:solidFill>
                  <a:srgbClr val="000000"/>
                </a:solidFill>
                <a:latin typeface="Network Rail Sans" panose="02000000040000020004" pitchFamily="2" charset="0"/>
                <a:ea typeface="Times New Roman" panose="02020603050405020304" pitchFamily="18" charset="0"/>
              </a:rPr>
              <a:t> or send to </a:t>
            </a:r>
            <a:r>
              <a:rPr lang="en-GB" sz="1050" dirty="0">
                <a:solidFill>
                  <a:srgbClr val="000000"/>
                </a:solidFill>
                <a:latin typeface="Network Rail Sans" panose="02000000040000020004" pitchFamily="2" charset="0"/>
                <a:ea typeface="Times New Roman" panose="02020603050405020304" pitchFamily="18" charset="0"/>
                <a:hlinkClick r:id="rId3"/>
              </a:rPr>
              <a:t>opm@forestrycommission.gov.uk</a:t>
            </a:r>
            <a:endParaRPr lang="en-GB" sz="1050" dirty="0">
              <a:solidFill>
                <a:srgbClr val="000000"/>
              </a:solidFill>
              <a:latin typeface="Network Rail Sans" panose="02000000040000020004" pitchFamily="2" charset="0"/>
              <a:ea typeface="Times New Roman" panose="02020603050405020304" pitchFamily="18" charset="0"/>
            </a:endParaRPr>
          </a:p>
          <a:p>
            <a:pPr marL="342919" indent="-342919">
              <a:buSzPts val="1000"/>
              <a:buFont typeface="Symbol" panose="05050102010706020507" pitchFamily="18" charset="2"/>
              <a:buChar char=""/>
              <a:tabLst>
                <a:tab pos="457225" algn="l"/>
              </a:tabLst>
            </a:pPr>
            <a:r>
              <a:rPr lang="en-GB" sz="1050" dirty="0">
                <a:solidFill>
                  <a:srgbClr val="000000"/>
                </a:solidFill>
                <a:latin typeface="Network Rail Sans" panose="02000000040000020004" pitchFamily="2" charset="0"/>
                <a:ea typeface="Times New Roman" panose="02020603050405020304" pitchFamily="18" charset="0"/>
              </a:rPr>
              <a:t>If exposed to OPM all PPE clothing involved should be treated as hazardous, quarantined and disposed of</a:t>
            </a:r>
            <a:endParaRPr lang="en-GB" sz="1050" dirty="0">
              <a:latin typeface="Network Rail Sans" panose="02000000040000020004" pitchFamily="2" charset="0"/>
              <a:ea typeface="Calibri" panose="020F0502020204030204" pitchFamily="34" charset="0"/>
            </a:endParaRPr>
          </a:p>
          <a:p>
            <a:pPr marL="342919" indent="-342919">
              <a:buSzPts val="1000"/>
              <a:buFont typeface="Symbol" panose="05050102010706020507" pitchFamily="18" charset="2"/>
              <a:buChar char=""/>
              <a:tabLst>
                <a:tab pos="457225" algn="l"/>
              </a:tabLst>
            </a:pPr>
            <a:r>
              <a:rPr lang="en-GB" sz="1050" dirty="0">
                <a:solidFill>
                  <a:srgbClr val="000000"/>
                </a:solidFill>
                <a:latin typeface="Network Rail Sans" panose="02000000040000020004" pitchFamily="2" charset="0"/>
                <a:ea typeface="Times New Roman" panose="02020603050405020304" pitchFamily="18" charset="0"/>
              </a:rPr>
              <a:t>Any climbing equipment used on OPM-infested trees should be kept separate from other equipment (e.g. ropes and gloves)</a:t>
            </a:r>
          </a:p>
          <a:p>
            <a:pPr marL="342919" indent="-342919">
              <a:buSzPts val="1000"/>
              <a:buFont typeface="Symbol" panose="05050102010706020507" pitchFamily="18" charset="2"/>
              <a:buChar char=""/>
              <a:tabLst>
                <a:tab pos="457225" algn="l"/>
              </a:tabLst>
            </a:pPr>
            <a:r>
              <a:rPr lang="en-GB" sz="1050" dirty="0">
                <a:solidFill>
                  <a:srgbClr val="000000"/>
                </a:solidFill>
                <a:latin typeface="Network Rail Sans" panose="02000000040000020004" pitchFamily="2" charset="0"/>
                <a:ea typeface="Calibri" panose="020F0502020204030204" pitchFamily="34" charset="0"/>
              </a:rPr>
              <a:t>Any tools exposed to OPM should be thoroughly cleaned (whilst wearing recommended PPE) before next use</a:t>
            </a:r>
            <a:endParaRPr lang="en-GB" sz="1050" dirty="0">
              <a:latin typeface="Network Rail Sans" panose="02000000040000020004" pitchFamily="2" charset="0"/>
              <a:ea typeface="Calibri" panose="020F0502020204030204" pitchFamily="34" charset="0"/>
            </a:endParaRPr>
          </a:p>
          <a:p>
            <a:pPr marL="342919" indent="-342919">
              <a:buSzPts val="1000"/>
              <a:buFont typeface="Symbol" panose="05050102010706020507" pitchFamily="18" charset="2"/>
              <a:buChar char=""/>
              <a:tabLst>
                <a:tab pos="457225" algn="l"/>
              </a:tabLst>
            </a:pPr>
            <a:r>
              <a:rPr lang="en-GB" sz="1050" dirty="0">
                <a:solidFill>
                  <a:srgbClr val="000000"/>
                </a:solidFill>
                <a:latin typeface="Network Rail Sans" panose="02000000040000020004" pitchFamily="2" charset="0"/>
                <a:ea typeface="Times New Roman" panose="02020603050405020304" pitchFamily="18" charset="0"/>
              </a:rPr>
              <a:t>See a pharmacist for relief from skin or eye irritations</a:t>
            </a:r>
            <a:endParaRPr lang="en-GB" sz="1050" dirty="0">
              <a:latin typeface="Network Rail Sans" panose="02000000040000020004" pitchFamily="2" charset="0"/>
              <a:ea typeface="Calibri" panose="020F0502020204030204" pitchFamily="34" charset="0"/>
            </a:endParaRPr>
          </a:p>
          <a:p>
            <a:pPr marL="342919" indent="-342919">
              <a:buSzPts val="1000"/>
              <a:buFont typeface="Symbol" panose="05050102010706020507" pitchFamily="18" charset="2"/>
              <a:buChar char=""/>
              <a:tabLst>
                <a:tab pos="457225" algn="l"/>
              </a:tabLst>
            </a:pPr>
            <a:r>
              <a:rPr lang="en-GB" sz="1050" dirty="0">
                <a:solidFill>
                  <a:srgbClr val="000000"/>
                </a:solidFill>
                <a:latin typeface="Network Rail Sans" panose="02000000040000020004" pitchFamily="2" charset="0"/>
                <a:ea typeface="Times New Roman" panose="02020603050405020304" pitchFamily="18" charset="0"/>
              </a:rPr>
              <a:t>See a GP or consult 111 if a more serious reaction occurs</a:t>
            </a:r>
            <a:endParaRPr lang="en-GB" sz="1050" dirty="0">
              <a:latin typeface="Network Rail Sans" panose="02000000040000020004" pitchFamily="2" charset="0"/>
              <a:ea typeface="Calibri" panose="020F0502020204030204" pitchFamily="34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2339CC10-E2BB-9B0A-1987-283B2A33BF94}"/>
              </a:ext>
            </a:extLst>
          </p:cNvPr>
          <p:cNvSpPr txBox="1"/>
          <p:nvPr/>
        </p:nvSpPr>
        <p:spPr>
          <a:xfrm>
            <a:off x="3307644" y="1147497"/>
            <a:ext cx="3690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latin typeface="Network Rail Sans" panose="02000000040000020004" pitchFamily="2" charset="0"/>
              </a:rPr>
              <a:t>Yes</a:t>
            </a:r>
          </a:p>
        </p:txBody>
      </p:sp>
      <p:cxnSp>
        <p:nvCxnSpPr>
          <p:cNvPr id="64" name="Connector: Elbow 63">
            <a:extLst>
              <a:ext uri="{FF2B5EF4-FFF2-40B4-BE49-F238E27FC236}">
                <a16:creationId xmlns:a16="http://schemas.microsoft.com/office/drawing/2014/main" id="{540BE1A5-C16C-E025-61F0-C0A571B2A685}"/>
              </a:ext>
            </a:extLst>
          </p:cNvPr>
          <p:cNvCxnSpPr>
            <a:cxnSpLocks/>
            <a:stCxn id="4" idx="3"/>
            <a:endCxn id="6" idx="1"/>
          </p:cNvCxnSpPr>
          <p:nvPr/>
        </p:nvCxnSpPr>
        <p:spPr>
          <a:xfrm>
            <a:off x="2977837" y="1413441"/>
            <a:ext cx="1801307" cy="39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48C79307-717B-40E1-96A9-66F7F51DCC2C}"/>
              </a:ext>
            </a:extLst>
          </p:cNvPr>
          <p:cNvSpPr txBox="1"/>
          <p:nvPr/>
        </p:nvSpPr>
        <p:spPr>
          <a:xfrm>
            <a:off x="2463473" y="1742664"/>
            <a:ext cx="3433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latin typeface="Network Rail Sans" panose="02000000040000020004" pitchFamily="2" charset="0"/>
              </a:rPr>
              <a:t>No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481E2B40-CA3F-2FD9-EB25-E6179628C1ED}"/>
              </a:ext>
            </a:extLst>
          </p:cNvPr>
          <p:cNvSpPr txBox="1"/>
          <p:nvPr/>
        </p:nvSpPr>
        <p:spPr>
          <a:xfrm>
            <a:off x="3429000" y="6501633"/>
            <a:ext cx="3433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latin typeface="Network Rail Sans" panose="02000000040000020004" pitchFamily="2" charset="0"/>
              </a:rPr>
              <a:t>No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6DC5A2C0-BF50-D650-07BF-8B1991A478D5}"/>
              </a:ext>
            </a:extLst>
          </p:cNvPr>
          <p:cNvSpPr txBox="1"/>
          <p:nvPr/>
        </p:nvSpPr>
        <p:spPr>
          <a:xfrm>
            <a:off x="3209964" y="5659294"/>
            <a:ext cx="3433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latin typeface="Network Rail Sans" panose="02000000040000020004" pitchFamily="2" charset="0"/>
              </a:rPr>
              <a:t>No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74DFF9BA-3D2D-E9B6-4CC1-B2494E007C05}"/>
              </a:ext>
            </a:extLst>
          </p:cNvPr>
          <p:cNvSpPr txBox="1"/>
          <p:nvPr/>
        </p:nvSpPr>
        <p:spPr>
          <a:xfrm>
            <a:off x="3429000" y="4716962"/>
            <a:ext cx="3433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latin typeface="Network Rail Sans" panose="02000000040000020004" pitchFamily="2" charset="0"/>
              </a:rPr>
              <a:t>No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9892432B-E065-089A-0E76-00F5A361B4A9}"/>
              </a:ext>
            </a:extLst>
          </p:cNvPr>
          <p:cNvSpPr txBox="1"/>
          <p:nvPr/>
        </p:nvSpPr>
        <p:spPr>
          <a:xfrm>
            <a:off x="3429000" y="3976638"/>
            <a:ext cx="3433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latin typeface="Network Rail Sans" panose="02000000040000020004" pitchFamily="2" charset="0"/>
              </a:rPr>
              <a:t>No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555C975-2810-DE34-009B-A1B65FC0D1D1}"/>
              </a:ext>
            </a:extLst>
          </p:cNvPr>
          <p:cNvSpPr txBox="1"/>
          <p:nvPr/>
        </p:nvSpPr>
        <p:spPr>
          <a:xfrm>
            <a:off x="4647727" y="2018873"/>
            <a:ext cx="3433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latin typeface="Network Rail Sans" panose="02000000040000020004" pitchFamily="2" charset="0"/>
              </a:rPr>
              <a:t>No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8E38BC09-1174-A741-4D50-7DFD586A6635}"/>
              </a:ext>
            </a:extLst>
          </p:cNvPr>
          <p:cNvSpPr txBox="1"/>
          <p:nvPr/>
        </p:nvSpPr>
        <p:spPr>
          <a:xfrm>
            <a:off x="3381646" y="9061450"/>
            <a:ext cx="34336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latin typeface="Network Rail Sans" panose="02000000040000020004" pitchFamily="2" charset="0"/>
              </a:rPr>
              <a:t>No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D53306B1-00C4-AEAF-A08B-21A5EB6B8310}"/>
              </a:ext>
            </a:extLst>
          </p:cNvPr>
          <p:cNvSpPr txBox="1"/>
          <p:nvPr/>
        </p:nvSpPr>
        <p:spPr>
          <a:xfrm>
            <a:off x="2457715" y="2543610"/>
            <a:ext cx="3690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latin typeface="Network Rail Sans" panose="02000000040000020004" pitchFamily="2" charset="0"/>
              </a:rPr>
              <a:t>Yes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14C6290D-383F-37BB-ECDC-761D2355C049}"/>
              </a:ext>
            </a:extLst>
          </p:cNvPr>
          <p:cNvSpPr txBox="1"/>
          <p:nvPr/>
        </p:nvSpPr>
        <p:spPr>
          <a:xfrm>
            <a:off x="3966208" y="2703797"/>
            <a:ext cx="3690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latin typeface="Network Rail Sans" panose="02000000040000020004" pitchFamily="2" charset="0"/>
              </a:rPr>
              <a:t>Yes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8EB9B4F-BCD7-9A46-4437-D8EFF62B9B6A}"/>
              </a:ext>
            </a:extLst>
          </p:cNvPr>
          <p:cNvSpPr txBox="1"/>
          <p:nvPr/>
        </p:nvSpPr>
        <p:spPr>
          <a:xfrm>
            <a:off x="2437826" y="9782645"/>
            <a:ext cx="3690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latin typeface="Network Rail Sans" panose="02000000040000020004" pitchFamily="2" charset="0"/>
              </a:rPr>
              <a:t>Yes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0E3E4A30-61AF-DFF4-364E-28A587770A0C}"/>
              </a:ext>
            </a:extLst>
          </p:cNvPr>
          <p:cNvSpPr txBox="1"/>
          <p:nvPr/>
        </p:nvSpPr>
        <p:spPr>
          <a:xfrm>
            <a:off x="2468756" y="4474323"/>
            <a:ext cx="3690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latin typeface="Network Rail Sans" panose="02000000040000020004" pitchFamily="2" charset="0"/>
              </a:rPr>
              <a:t>Yes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41EAB487-89FB-AF4B-AABE-2C1FE23DF1F3}"/>
              </a:ext>
            </a:extLst>
          </p:cNvPr>
          <p:cNvSpPr txBox="1"/>
          <p:nvPr/>
        </p:nvSpPr>
        <p:spPr>
          <a:xfrm>
            <a:off x="2088703" y="7057562"/>
            <a:ext cx="3690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latin typeface="Network Rail Sans" panose="02000000040000020004" pitchFamily="2" charset="0"/>
              </a:rPr>
              <a:t>Yes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31F7EA68-E183-16A6-253D-9C8834260952}"/>
              </a:ext>
            </a:extLst>
          </p:cNvPr>
          <p:cNvSpPr txBox="1"/>
          <p:nvPr/>
        </p:nvSpPr>
        <p:spPr>
          <a:xfrm>
            <a:off x="2488518" y="6200760"/>
            <a:ext cx="3690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latin typeface="Network Rail Sans" panose="02000000040000020004" pitchFamily="2" charset="0"/>
              </a:rPr>
              <a:t>Yes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BB0C247C-4EBA-AFE0-057D-600C8F96C6C7}"/>
              </a:ext>
            </a:extLst>
          </p:cNvPr>
          <p:cNvSpPr txBox="1"/>
          <p:nvPr/>
        </p:nvSpPr>
        <p:spPr>
          <a:xfrm>
            <a:off x="2107071" y="5338163"/>
            <a:ext cx="3690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>
                <a:latin typeface="Network Rail Sans" panose="02000000040000020004" pitchFamily="2" charset="0"/>
              </a:rPr>
              <a:t>Yes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789DF99E-F59B-CF0F-001E-8DAB53852A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95304"/>
            <a:ext cx="6858000" cy="764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228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CA9A752D64B9478E388CB59FCFA77C" ma:contentTypeVersion="19" ma:contentTypeDescription="Create a new document." ma:contentTypeScope="" ma:versionID="cdecd4924c6d5b6e163ba389aba17e45">
  <xsd:schema xmlns:xsd="http://www.w3.org/2001/XMLSchema" xmlns:xs="http://www.w3.org/2001/XMLSchema" xmlns:p="http://schemas.microsoft.com/office/2006/metadata/properties" xmlns:ns2="e23743d3-477b-4cb3-9d79-2023caada396" xmlns:ns3="ad2ab7d4-0a5d-4447-bd93-b65859e979c0" xmlns:ns4="af32717b-85d4-46b0-82d8-410bc3119485" targetNamespace="http://schemas.microsoft.com/office/2006/metadata/properties" ma:root="true" ma:fieldsID="6f3e78b0be083ab915ed486dc8a3a81a" ns2:_="" ns3:_="" ns4:_="">
    <xsd:import namespace="e23743d3-477b-4cb3-9d79-2023caada396"/>
    <xsd:import namespace="ad2ab7d4-0a5d-4447-bd93-b65859e979c0"/>
    <xsd:import namespace="af32717b-85d4-46b0-82d8-410bc311948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CR" minOccurs="0"/>
                <xsd:element ref="ns2:MediaServiceLocation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3743d3-477b-4cb3-9d79-2023caada3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e89bcca-d77b-429e-a31c-3f7c234e701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2ab7d4-0a5d-4447-bd93-b65859e979c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32717b-85d4-46b0-82d8-410bc3119485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e159a34d-f01a-43a7-91de-6074d60ee5f4}" ma:internalName="TaxCatchAll" ma:showField="CatchAllData" ma:web="ad2ab7d4-0a5d-4447-bd93-b65859e979c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f32717b-85d4-46b0-82d8-410bc3119485" xsi:nil="true"/>
    <lcf76f155ced4ddcb4097134ff3c332f xmlns="e23743d3-477b-4cb3-9d79-2023caada396">
      <Terms xmlns="http://schemas.microsoft.com/office/infopath/2007/PartnerControls"/>
    </lcf76f155ced4ddcb4097134ff3c332f>
    <SharedWithUsers xmlns="ad2ab7d4-0a5d-4447-bd93-b65859e979c0">
      <UserInfo>
        <DisplayName>Naomi Sandford-deQuincey (she/her)</DisplayName>
        <AccountId>12</AccountId>
        <AccountType/>
      </UserInfo>
      <UserInfo>
        <DisplayName>Neil Strong</DisplayName>
        <AccountId>28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B040B03C-B4C1-4CFA-96EC-A5AAE584FD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3743d3-477b-4cb3-9d79-2023caada396"/>
    <ds:schemaRef ds:uri="ad2ab7d4-0a5d-4447-bd93-b65859e979c0"/>
    <ds:schemaRef ds:uri="af32717b-85d4-46b0-82d8-410bc311948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B6CB99E-2037-4FD0-9474-1AA9AFBD3B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CD9EF5B-7D4A-40D2-9E8E-AD16667E5F15}">
  <ds:schemaRefs>
    <ds:schemaRef ds:uri="http://purl.org/dc/terms/"/>
    <ds:schemaRef ds:uri="http://schemas.microsoft.com/office/2006/documentManagement/types"/>
    <ds:schemaRef ds:uri="http://purl.org/dc/dcmitype/"/>
    <ds:schemaRef ds:uri="ad2ab7d4-0a5d-4447-bd93-b65859e979c0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af32717b-85d4-46b0-82d8-410bc3119485"/>
    <ds:schemaRef ds:uri="http://schemas.microsoft.com/office/infopath/2007/PartnerControls"/>
    <ds:schemaRef ds:uri="e23743d3-477b-4cb3-9d79-2023caada396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24</TotalTime>
  <Words>390</Words>
  <Application>Microsoft Office PowerPoint</Application>
  <PresentationFormat>Custom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Network Rail Sans</vt:lpstr>
      <vt:lpstr>Symbol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Neil Strong</dc:creator>
  <cp:lastModifiedBy>Neil Strong</cp:lastModifiedBy>
  <cp:revision>2</cp:revision>
  <dcterms:created xsi:type="dcterms:W3CDTF">2023-11-14T08:35:18Z</dcterms:created>
  <dcterms:modified xsi:type="dcterms:W3CDTF">2024-05-28T08:12:46Z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577031b-11bc-4db9-b655-7d79027ad570_Enabled">
    <vt:lpwstr>true</vt:lpwstr>
  </property>
  <property fmtid="{D5CDD505-2E9C-101B-9397-08002B2CF9AE}" pid="3" name="MSIP_Label_8577031b-11bc-4db9-b655-7d79027ad570_SetDate">
    <vt:lpwstr>2023-11-14T09:05:02Z</vt:lpwstr>
  </property>
  <property fmtid="{D5CDD505-2E9C-101B-9397-08002B2CF9AE}" pid="4" name="MSIP_Label_8577031b-11bc-4db9-b655-7d79027ad570_Method">
    <vt:lpwstr>Standard</vt:lpwstr>
  </property>
  <property fmtid="{D5CDD505-2E9C-101B-9397-08002B2CF9AE}" pid="5" name="MSIP_Label_8577031b-11bc-4db9-b655-7d79027ad570_Name">
    <vt:lpwstr>8577031b-11bc-4db9-b655-7d79027ad570</vt:lpwstr>
  </property>
  <property fmtid="{D5CDD505-2E9C-101B-9397-08002B2CF9AE}" pid="6" name="MSIP_Label_8577031b-11bc-4db9-b655-7d79027ad570_SiteId">
    <vt:lpwstr>c22cc3e1-5d7f-4f4d-be03-d5a158cc9409</vt:lpwstr>
  </property>
  <property fmtid="{D5CDD505-2E9C-101B-9397-08002B2CF9AE}" pid="7" name="MSIP_Label_8577031b-11bc-4db9-b655-7d79027ad570_ActionId">
    <vt:lpwstr>bc9dac30-f758-4815-9ce9-5fc157bf0ed3</vt:lpwstr>
  </property>
  <property fmtid="{D5CDD505-2E9C-101B-9397-08002B2CF9AE}" pid="8" name="MSIP_Label_8577031b-11bc-4db9-b655-7d79027ad570_ContentBits">
    <vt:lpwstr>1</vt:lpwstr>
  </property>
  <property fmtid="{D5CDD505-2E9C-101B-9397-08002B2CF9AE}" pid="9" name="ClassificationContentMarkingHeaderLocations">
    <vt:lpwstr>Office Theme:8</vt:lpwstr>
  </property>
  <property fmtid="{D5CDD505-2E9C-101B-9397-08002B2CF9AE}" pid="10" name="ClassificationContentMarkingHeaderText">
    <vt:lpwstr>OFFICIAL</vt:lpwstr>
  </property>
  <property fmtid="{D5CDD505-2E9C-101B-9397-08002B2CF9AE}" pid="11" name="ContentTypeId">
    <vt:lpwstr>0x01010041CA9A752D64B9478E388CB59FCFA77C</vt:lpwstr>
  </property>
  <property fmtid="{D5CDD505-2E9C-101B-9397-08002B2CF9AE}" pid="12" name="MediaServiceImageTags">
    <vt:lpwstr/>
  </property>
</Properties>
</file>