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62" r:id="rId6"/>
    <p:sldMasterId id="2147483658" r:id="rId7"/>
    <p:sldMasterId id="2147483660" r:id="rId8"/>
    <p:sldMasterId id="2147483661" r:id="rId9"/>
    <p:sldMasterId id="2147483659" r:id="rId10"/>
  </p:sldMasterIdLst>
  <p:notesMasterIdLst>
    <p:notesMasterId r:id="rId44"/>
  </p:notesMasterIdLst>
  <p:handoutMasterIdLst>
    <p:handoutMasterId r:id="rId45"/>
  </p:handoutMasterIdLst>
  <p:sldIdLst>
    <p:sldId id="256" r:id="rId11"/>
    <p:sldId id="290" r:id="rId12"/>
    <p:sldId id="291" r:id="rId13"/>
    <p:sldId id="292" r:id="rId14"/>
    <p:sldId id="321" r:id="rId15"/>
    <p:sldId id="312" r:id="rId16"/>
    <p:sldId id="257" r:id="rId17"/>
    <p:sldId id="265" r:id="rId18"/>
    <p:sldId id="331" r:id="rId19"/>
    <p:sldId id="272" r:id="rId20"/>
    <p:sldId id="317" r:id="rId21"/>
    <p:sldId id="261" r:id="rId22"/>
    <p:sldId id="342" r:id="rId23"/>
    <p:sldId id="332" r:id="rId24"/>
    <p:sldId id="333" r:id="rId25"/>
    <p:sldId id="347" r:id="rId26"/>
    <p:sldId id="328" r:id="rId27"/>
    <p:sldId id="305" r:id="rId28"/>
    <p:sldId id="334" r:id="rId29"/>
    <p:sldId id="289" r:id="rId30"/>
    <p:sldId id="338" r:id="rId31"/>
    <p:sldId id="339" r:id="rId32"/>
    <p:sldId id="340" r:id="rId33"/>
    <p:sldId id="325" r:id="rId34"/>
    <p:sldId id="335" r:id="rId35"/>
    <p:sldId id="322" r:id="rId36"/>
    <p:sldId id="341" r:id="rId37"/>
    <p:sldId id="287" r:id="rId38"/>
    <p:sldId id="344" r:id="rId39"/>
    <p:sldId id="346" r:id="rId40"/>
    <p:sldId id="348" r:id="rId41"/>
    <p:sldId id="345" r:id="rId42"/>
    <p:sldId id="302" r:id="rId43"/>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nsworth, Anna" initials="AA" lastIdx="1" clrIdx="0"/>
  <p:cmAuthor id="1" name="Lindsay Stronge" initials="LS" lastIdx="4" clrIdx="1">
    <p:extLst>
      <p:ext uri="{19B8F6BF-5375-455C-9EA6-DF929625EA0E}">
        <p15:presenceInfo xmlns:p15="http://schemas.microsoft.com/office/powerpoint/2012/main" userId="S::LStrong3@networkrail.co.uk::3b5138c7-468d-4877-b1c8-aa3d2cc30905" providerId="AD"/>
      </p:ext>
    </p:extLst>
  </p:cmAuthor>
  <p:cmAuthor id="2" name="Obiora Onyechi" initials="OO" lastIdx="1" clrIdx="2">
    <p:extLst>
      <p:ext uri="{19B8F6BF-5375-455C-9EA6-DF929625EA0E}">
        <p15:presenceInfo xmlns:p15="http://schemas.microsoft.com/office/powerpoint/2012/main" userId="S::oonyechi@networkrail.co.uk::8a06ee3f-d3f7-4dc5-8d5e-18417417f4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CFFFF"/>
    <a:srgbClr val="CCFF99"/>
    <a:srgbClr val="FFCC99"/>
    <a:srgbClr val="FFFF66"/>
    <a:srgbClr val="098EC9"/>
    <a:srgbClr val="098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2E892-A4C5-4EC1-BB89-C92AC112B1E5}" v="79" dt="2021-11-11T16:46:31.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21" autoAdjust="0"/>
  </p:normalViewPr>
  <p:slideViewPr>
    <p:cSldViewPr snapToGrid="0">
      <p:cViewPr varScale="1">
        <p:scale>
          <a:sx n="62" d="100"/>
          <a:sy n="62" d="100"/>
        </p:scale>
        <p:origin x="1978" y="67"/>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Stronge" userId="3b5138c7-468d-4877-b1c8-aa3d2cc30905" providerId="ADAL" clId="{8AA2E892-A4C5-4EC1-BB89-C92AC112B1E5}"/>
    <pc:docChg chg="undo custSel addSld delSld modSld sldOrd">
      <pc:chgData name="Lindsay Stronge" userId="3b5138c7-468d-4877-b1c8-aa3d2cc30905" providerId="ADAL" clId="{8AA2E892-A4C5-4EC1-BB89-C92AC112B1E5}" dt="2021-11-11T16:47:16.292" v="3685" actId="20577"/>
      <pc:docMkLst>
        <pc:docMk/>
      </pc:docMkLst>
      <pc:sldChg chg="modSp mod">
        <pc:chgData name="Lindsay Stronge" userId="3b5138c7-468d-4877-b1c8-aa3d2cc30905" providerId="ADAL" clId="{8AA2E892-A4C5-4EC1-BB89-C92AC112B1E5}" dt="2021-11-09T13:07:54.357" v="1216" actId="20577"/>
        <pc:sldMkLst>
          <pc:docMk/>
          <pc:sldMk cId="0" sldId="257"/>
        </pc:sldMkLst>
        <pc:spChg chg="mod">
          <ac:chgData name="Lindsay Stronge" userId="3b5138c7-468d-4877-b1c8-aa3d2cc30905" providerId="ADAL" clId="{8AA2E892-A4C5-4EC1-BB89-C92AC112B1E5}" dt="2021-11-09T13:07:54.357" v="1216" actId="20577"/>
          <ac:spMkLst>
            <pc:docMk/>
            <pc:sldMk cId="0" sldId="257"/>
            <ac:spMk id="6" creationId="{00000000-0000-0000-0000-000000000000}"/>
          </ac:spMkLst>
        </pc:spChg>
        <pc:spChg chg="mod">
          <ac:chgData name="Lindsay Stronge" userId="3b5138c7-468d-4877-b1c8-aa3d2cc30905" providerId="ADAL" clId="{8AA2E892-A4C5-4EC1-BB89-C92AC112B1E5}" dt="2021-11-09T11:04:09.856" v="85" actId="20577"/>
          <ac:spMkLst>
            <pc:docMk/>
            <pc:sldMk cId="0" sldId="257"/>
            <ac:spMk id="11" creationId="{00000000-0000-0000-0000-000000000000}"/>
          </ac:spMkLst>
        </pc:spChg>
        <pc:picChg chg="mod">
          <ac:chgData name="Lindsay Stronge" userId="3b5138c7-468d-4877-b1c8-aa3d2cc30905" providerId="ADAL" clId="{8AA2E892-A4C5-4EC1-BB89-C92AC112B1E5}" dt="2021-11-09T11:04:37.682" v="137" actId="1076"/>
          <ac:picMkLst>
            <pc:docMk/>
            <pc:sldMk cId="0" sldId="257"/>
            <ac:picMk id="3" creationId="{1654FE8C-DC1C-467E-B649-A51A35662786}"/>
          </ac:picMkLst>
        </pc:picChg>
        <pc:picChg chg="mod">
          <ac:chgData name="Lindsay Stronge" userId="3b5138c7-468d-4877-b1c8-aa3d2cc30905" providerId="ADAL" clId="{8AA2E892-A4C5-4EC1-BB89-C92AC112B1E5}" dt="2021-11-09T11:04:39.625" v="138" actId="1076"/>
          <ac:picMkLst>
            <pc:docMk/>
            <pc:sldMk cId="0" sldId="257"/>
            <ac:picMk id="1026" creationId="{C6BED14E-9719-43F7-A56B-50115E1999A6}"/>
          </ac:picMkLst>
        </pc:picChg>
      </pc:sldChg>
      <pc:sldChg chg="del">
        <pc:chgData name="Lindsay Stronge" userId="3b5138c7-468d-4877-b1c8-aa3d2cc30905" providerId="ADAL" clId="{8AA2E892-A4C5-4EC1-BB89-C92AC112B1E5}" dt="2021-11-09T11:02:15.428" v="28" actId="2696"/>
        <pc:sldMkLst>
          <pc:docMk/>
          <pc:sldMk cId="0" sldId="259"/>
        </pc:sldMkLst>
      </pc:sldChg>
      <pc:sldChg chg="addSp delSp modSp mod modNotesTx">
        <pc:chgData name="Lindsay Stronge" userId="3b5138c7-468d-4877-b1c8-aa3d2cc30905" providerId="ADAL" clId="{8AA2E892-A4C5-4EC1-BB89-C92AC112B1E5}" dt="2021-11-11T16:35:41.141" v="3473" actId="20577"/>
        <pc:sldMkLst>
          <pc:docMk/>
          <pc:sldMk cId="128918453" sldId="261"/>
        </pc:sldMkLst>
        <pc:spChg chg="add del mod">
          <ac:chgData name="Lindsay Stronge" userId="3b5138c7-468d-4877-b1c8-aa3d2cc30905" providerId="ADAL" clId="{8AA2E892-A4C5-4EC1-BB89-C92AC112B1E5}" dt="2021-11-11T16:13:27.054" v="3060"/>
          <ac:spMkLst>
            <pc:docMk/>
            <pc:sldMk cId="128918453" sldId="261"/>
            <ac:spMk id="2" creationId="{16DFAD98-7F93-4FF8-9CC1-4FF581E824AB}"/>
          </ac:spMkLst>
        </pc:spChg>
        <pc:spChg chg="mod">
          <ac:chgData name="Lindsay Stronge" userId="3b5138c7-468d-4877-b1c8-aa3d2cc30905" providerId="ADAL" clId="{8AA2E892-A4C5-4EC1-BB89-C92AC112B1E5}" dt="2021-11-11T16:01:16.668" v="3049" actId="1076"/>
          <ac:spMkLst>
            <pc:docMk/>
            <pc:sldMk cId="128918453" sldId="261"/>
            <ac:spMk id="7" creationId="{00000000-0000-0000-0000-000000000000}"/>
          </ac:spMkLst>
        </pc:spChg>
        <pc:spChg chg="del mod">
          <ac:chgData name="Lindsay Stronge" userId="3b5138c7-468d-4877-b1c8-aa3d2cc30905" providerId="ADAL" clId="{8AA2E892-A4C5-4EC1-BB89-C92AC112B1E5}" dt="2021-11-11T16:00:12.580" v="3027" actId="478"/>
          <ac:spMkLst>
            <pc:docMk/>
            <pc:sldMk cId="128918453" sldId="261"/>
            <ac:spMk id="9" creationId="{00000000-0000-0000-0000-000000000000}"/>
          </ac:spMkLst>
        </pc:spChg>
        <pc:spChg chg="add del mod">
          <ac:chgData name="Lindsay Stronge" userId="3b5138c7-468d-4877-b1c8-aa3d2cc30905" providerId="ADAL" clId="{8AA2E892-A4C5-4EC1-BB89-C92AC112B1E5}" dt="2021-11-11T16:13:11.009" v="3059" actId="478"/>
          <ac:spMkLst>
            <pc:docMk/>
            <pc:sldMk cId="128918453" sldId="261"/>
            <ac:spMk id="13" creationId="{B31630FB-5904-44DF-9980-F5AE3DA7DEA9}"/>
          </ac:spMkLst>
        </pc:spChg>
        <pc:spChg chg="add mod">
          <ac:chgData name="Lindsay Stronge" userId="3b5138c7-468d-4877-b1c8-aa3d2cc30905" providerId="ADAL" clId="{8AA2E892-A4C5-4EC1-BB89-C92AC112B1E5}" dt="2021-11-11T16:01:03.840" v="3048" actId="20577"/>
          <ac:spMkLst>
            <pc:docMk/>
            <pc:sldMk cId="128918453" sldId="261"/>
            <ac:spMk id="14" creationId="{FF9CA779-5AD9-4D01-ABED-E4D9F5B32C50}"/>
          </ac:spMkLst>
        </pc:spChg>
        <pc:spChg chg="add mod">
          <ac:chgData name="Lindsay Stronge" userId="3b5138c7-468d-4877-b1c8-aa3d2cc30905" providerId="ADAL" clId="{8AA2E892-A4C5-4EC1-BB89-C92AC112B1E5}" dt="2021-11-11T16:35:41.141" v="3473" actId="20577"/>
          <ac:spMkLst>
            <pc:docMk/>
            <pc:sldMk cId="128918453" sldId="261"/>
            <ac:spMk id="19" creationId="{620D50E5-2DD5-4F56-BEAC-F080BF549ED0}"/>
          </ac:spMkLst>
        </pc:spChg>
        <pc:spChg chg="del">
          <ac:chgData name="Lindsay Stronge" userId="3b5138c7-468d-4877-b1c8-aa3d2cc30905" providerId="ADAL" clId="{8AA2E892-A4C5-4EC1-BB89-C92AC112B1E5}" dt="2021-11-11T15:59:52.873" v="3020" actId="478"/>
          <ac:spMkLst>
            <pc:docMk/>
            <pc:sldMk cId="128918453" sldId="261"/>
            <ac:spMk id="21" creationId="{00000000-0000-0000-0000-000000000000}"/>
          </ac:spMkLst>
        </pc:spChg>
        <pc:spChg chg="del">
          <ac:chgData name="Lindsay Stronge" userId="3b5138c7-468d-4877-b1c8-aa3d2cc30905" providerId="ADAL" clId="{8AA2E892-A4C5-4EC1-BB89-C92AC112B1E5}" dt="2021-11-11T15:59:56.638" v="3024" actId="478"/>
          <ac:spMkLst>
            <pc:docMk/>
            <pc:sldMk cId="128918453" sldId="261"/>
            <ac:spMk id="26" creationId="{00000000-0000-0000-0000-000000000000}"/>
          </ac:spMkLst>
        </pc:spChg>
        <pc:spChg chg="del mod">
          <ac:chgData name="Lindsay Stronge" userId="3b5138c7-468d-4877-b1c8-aa3d2cc30905" providerId="ADAL" clId="{8AA2E892-A4C5-4EC1-BB89-C92AC112B1E5}" dt="2021-11-11T15:59:57.842" v="3026" actId="478"/>
          <ac:spMkLst>
            <pc:docMk/>
            <pc:sldMk cId="128918453" sldId="261"/>
            <ac:spMk id="29" creationId="{00000000-0000-0000-0000-000000000000}"/>
          </ac:spMkLst>
        </pc:spChg>
        <pc:graphicFrameChg chg="del">
          <ac:chgData name="Lindsay Stronge" userId="3b5138c7-468d-4877-b1c8-aa3d2cc30905" providerId="ADAL" clId="{8AA2E892-A4C5-4EC1-BB89-C92AC112B1E5}" dt="2021-11-11T15:59:52.118" v="3019" actId="478"/>
          <ac:graphicFrameMkLst>
            <pc:docMk/>
            <pc:sldMk cId="128918453" sldId="261"/>
            <ac:graphicFrameMk id="3" creationId="{00000000-0000-0000-0000-000000000000}"/>
          </ac:graphicFrameMkLst>
        </pc:graphicFrameChg>
        <pc:picChg chg="add del mod">
          <ac:chgData name="Lindsay Stronge" userId="3b5138c7-468d-4877-b1c8-aa3d2cc30905" providerId="ADAL" clId="{8AA2E892-A4C5-4EC1-BB89-C92AC112B1E5}" dt="2021-11-11T16:32:16.557" v="3414" actId="478"/>
          <ac:picMkLst>
            <pc:docMk/>
            <pc:sldMk cId="128918453" sldId="261"/>
            <ac:picMk id="5" creationId="{C4DF8241-582F-490B-B097-E701F710BC36}"/>
          </ac:picMkLst>
        </pc:picChg>
        <pc:picChg chg="add del mod">
          <ac:chgData name="Lindsay Stronge" userId="3b5138c7-468d-4877-b1c8-aa3d2cc30905" providerId="ADAL" clId="{8AA2E892-A4C5-4EC1-BB89-C92AC112B1E5}" dt="2021-11-11T16:32:44.120" v="3422" actId="21"/>
          <ac:picMkLst>
            <pc:docMk/>
            <pc:sldMk cId="128918453" sldId="261"/>
            <ac:picMk id="8" creationId="{33DC68E6-644A-41DA-B060-8F94C1599352}"/>
          </ac:picMkLst>
        </pc:picChg>
        <pc:picChg chg="add del mod">
          <ac:chgData name="Lindsay Stronge" userId="3b5138c7-468d-4877-b1c8-aa3d2cc30905" providerId="ADAL" clId="{8AA2E892-A4C5-4EC1-BB89-C92AC112B1E5}" dt="2021-11-11T16:26:04.064" v="3400" actId="21"/>
          <ac:picMkLst>
            <pc:docMk/>
            <pc:sldMk cId="128918453" sldId="261"/>
            <ac:picMk id="15" creationId="{69AF0C86-326F-401C-A415-0281E16B38DF}"/>
          </ac:picMkLst>
        </pc:picChg>
        <pc:cxnChg chg="del">
          <ac:chgData name="Lindsay Stronge" userId="3b5138c7-468d-4877-b1c8-aa3d2cc30905" providerId="ADAL" clId="{8AA2E892-A4C5-4EC1-BB89-C92AC112B1E5}" dt="2021-11-11T15:59:54.060" v="3021" actId="478"/>
          <ac:cxnSpMkLst>
            <pc:docMk/>
            <pc:sldMk cId="128918453" sldId="261"/>
            <ac:cxnSpMk id="11" creationId="{00000000-0000-0000-0000-000000000000}"/>
          </ac:cxnSpMkLst>
        </pc:cxnChg>
        <pc:cxnChg chg="del">
          <ac:chgData name="Lindsay Stronge" userId="3b5138c7-468d-4877-b1c8-aa3d2cc30905" providerId="ADAL" clId="{8AA2E892-A4C5-4EC1-BB89-C92AC112B1E5}" dt="2021-11-11T15:59:54.555" v="3022" actId="478"/>
          <ac:cxnSpMkLst>
            <pc:docMk/>
            <pc:sldMk cId="128918453" sldId="261"/>
            <ac:cxnSpMk id="17" creationId="{00000000-0000-0000-0000-000000000000}"/>
          </ac:cxnSpMkLst>
        </pc:cxnChg>
        <pc:cxnChg chg="del">
          <ac:chgData name="Lindsay Stronge" userId="3b5138c7-468d-4877-b1c8-aa3d2cc30905" providerId="ADAL" clId="{8AA2E892-A4C5-4EC1-BB89-C92AC112B1E5}" dt="2021-11-11T15:59:55.160" v="3023" actId="478"/>
          <ac:cxnSpMkLst>
            <pc:docMk/>
            <pc:sldMk cId="128918453" sldId="261"/>
            <ac:cxnSpMk id="18" creationId="{00000000-0000-0000-0000-000000000000}"/>
          </ac:cxnSpMkLst>
        </pc:cxnChg>
      </pc:sldChg>
      <pc:sldChg chg="modSp">
        <pc:chgData name="Lindsay Stronge" userId="3b5138c7-468d-4877-b1c8-aa3d2cc30905" providerId="ADAL" clId="{8AA2E892-A4C5-4EC1-BB89-C92AC112B1E5}" dt="2021-11-09T12:33:31.131" v="891" actId="1076"/>
        <pc:sldMkLst>
          <pc:docMk/>
          <pc:sldMk cId="0" sldId="265"/>
        </pc:sldMkLst>
        <pc:picChg chg="mod">
          <ac:chgData name="Lindsay Stronge" userId="3b5138c7-468d-4877-b1c8-aa3d2cc30905" providerId="ADAL" clId="{8AA2E892-A4C5-4EC1-BB89-C92AC112B1E5}" dt="2021-11-09T12:33:31.131" v="891" actId="1076"/>
          <ac:picMkLst>
            <pc:docMk/>
            <pc:sldMk cId="0" sldId="265"/>
            <ac:picMk id="10" creationId="{10FD355B-67B0-4127-A30D-348A90CBE467}"/>
          </ac:picMkLst>
        </pc:picChg>
      </pc:sldChg>
      <pc:sldChg chg="delSp modSp mod modNotesTx">
        <pc:chgData name="Lindsay Stronge" userId="3b5138c7-468d-4877-b1c8-aa3d2cc30905" providerId="ADAL" clId="{8AA2E892-A4C5-4EC1-BB89-C92AC112B1E5}" dt="2021-11-11T16:46:33.653" v="3683"/>
        <pc:sldMkLst>
          <pc:docMk/>
          <pc:sldMk cId="3807422151" sldId="272"/>
        </pc:sldMkLst>
        <pc:spChg chg="del mod">
          <ac:chgData name="Lindsay Stronge" userId="3b5138c7-468d-4877-b1c8-aa3d2cc30905" providerId="ADAL" clId="{8AA2E892-A4C5-4EC1-BB89-C92AC112B1E5}" dt="2021-11-11T16:43:30.797" v="3544"/>
          <ac:spMkLst>
            <pc:docMk/>
            <pc:sldMk cId="3807422151" sldId="272"/>
            <ac:spMk id="6" creationId="{00000000-0000-0000-0000-000000000000}"/>
          </ac:spMkLst>
        </pc:spChg>
        <pc:spChg chg="mod">
          <ac:chgData name="Lindsay Stronge" userId="3b5138c7-468d-4877-b1c8-aa3d2cc30905" providerId="ADAL" clId="{8AA2E892-A4C5-4EC1-BB89-C92AC112B1E5}" dt="2021-11-11T16:36:07.203" v="3533" actId="20577"/>
          <ac:spMkLst>
            <pc:docMk/>
            <pc:sldMk cId="3807422151" sldId="272"/>
            <ac:spMk id="9" creationId="{00000000-0000-0000-0000-000000000000}"/>
          </ac:spMkLst>
        </pc:spChg>
        <pc:spChg chg="mod">
          <ac:chgData name="Lindsay Stronge" userId="3b5138c7-468d-4877-b1c8-aa3d2cc30905" providerId="ADAL" clId="{8AA2E892-A4C5-4EC1-BB89-C92AC112B1E5}" dt="2021-11-11T16:44:08.026" v="3547" actId="6549"/>
          <ac:spMkLst>
            <pc:docMk/>
            <pc:sldMk cId="3807422151" sldId="272"/>
            <ac:spMk id="16" creationId="{2FCC4192-C7F6-489B-8BC2-A30AA6379966}"/>
          </ac:spMkLst>
        </pc:spChg>
        <pc:spChg chg="mod">
          <ac:chgData name="Lindsay Stronge" userId="3b5138c7-468d-4877-b1c8-aa3d2cc30905" providerId="ADAL" clId="{8AA2E892-A4C5-4EC1-BB89-C92AC112B1E5}" dt="2021-11-11T16:36:37.574" v="3542" actId="1076"/>
          <ac:spMkLst>
            <pc:docMk/>
            <pc:sldMk cId="3807422151" sldId="272"/>
            <ac:spMk id="17" creationId="{D8AC49D5-C71C-4E24-821D-0A93833878B1}"/>
          </ac:spMkLst>
        </pc:spChg>
        <pc:spChg chg="mod">
          <ac:chgData name="Lindsay Stronge" userId="3b5138c7-468d-4877-b1c8-aa3d2cc30905" providerId="ADAL" clId="{8AA2E892-A4C5-4EC1-BB89-C92AC112B1E5}" dt="2021-11-11T16:44:10.743" v="3548" actId="6549"/>
          <ac:spMkLst>
            <pc:docMk/>
            <pc:sldMk cId="3807422151" sldId="272"/>
            <ac:spMk id="22" creationId="{00000000-0000-0000-0000-000000000000}"/>
          </ac:spMkLst>
        </pc:spChg>
        <pc:spChg chg="del mod">
          <ac:chgData name="Lindsay Stronge" userId="3b5138c7-468d-4877-b1c8-aa3d2cc30905" providerId="ADAL" clId="{8AA2E892-A4C5-4EC1-BB89-C92AC112B1E5}" dt="2021-11-11T16:44:01.895" v="3546" actId="478"/>
          <ac:spMkLst>
            <pc:docMk/>
            <pc:sldMk cId="3807422151" sldId="272"/>
            <ac:spMk id="50" creationId="{00000000-0000-0000-0000-000000000000}"/>
          </ac:spMkLst>
        </pc:spChg>
        <pc:graphicFrameChg chg="mod">
          <ac:chgData name="Lindsay Stronge" userId="3b5138c7-468d-4877-b1c8-aa3d2cc30905" providerId="ADAL" clId="{8AA2E892-A4C5-4EC1-BB89-C92AC112B1E5}" dt="2021-11-11T16:36:11.182" v="3534" actId="1076"/>
          <ac:graphicFrameMkLst>
            <pc:docMk/>
            <pc:sldMk cId="3807422151" sldId="272"/>
            <ac:graphicFrameMk id="3" creationId="{00000000-0000-0000-0000-000000000000}"/>
          </ac:graphicFrameMkLst>
        </pc:graphicFrameChg>
        <pc:cxnChg chg="mod">
          <ac:chgData name="Lindsay Stronge" userId="3b5138c7-468d-4877-b1c8-aa3d2cc30905" providerId="ADAL" clId="{8AA2E892-A4C5-4EC1-BB89-C92AC112B1E5}" dt="2021-11-11T16:36:17.946" v="3537" actId="1076"/>
          <ac:cxnSpMkLst>
            <pc:docMk/>
            <pc:sldMk cId="3807422151" sldId="272"/>
            <ac:cxnSpMk id="12" creationId="{00000000-0000-0000-0000-000000000000}"/>
          </ac:cxnSpMkLst>
        </pc:cxnChg>
        <pc:cxnChg chg="mod">
          <ac:chgData name="Lindsay Stronge" userId="3b5138c7-468d-4877-b1c8-aa3d2cc30905" providerId="ADAL" clId="{8AA2E892-A4C5-4EC1-BB89-C92AC112B1E5}" dt="2021-11-11T16:36:33.458" v="3541" actId="1076"/>
          <ac:cxnSpMkLst>
            <pc:docMk/>
            <pc:sldMk cId="3807422151" sldId="272"/>
            <ac:cxnSpMk id="18" creationId="{B7BD6540-26E2-48A2-BABA-5984DD51B936}"/>
          </ac:cxnSpMkLst>
        </pc:cxnChg>
        <pc:cxnChg chg="mod">
          <ac:chgData name="Lindsay Stronge" userId="3b5138c7-468d-4877-b1c8-aa3d2cc30905" providerId="ADAL" clId="{8AA2E892-A4C5-4EC1-BB89-C92AC112B1E5}" dt="2021-11-11T16:36:27.545" v="3539" actId="1076"/>
          <ac:cxnSpMkLst>
            <pc:docMk/>
            <pc:sldMk cId="3807422151" sldId="272"/>
            <ac:cxnSpMk id="39" creationId="{00000000-0000-0000-0000-000000000000}"/>
          </ac:cxnSpMkLst>
        </pc:cxnChg>
      </pc:sldChg>
      <pc:sldChg chg="addSp delSp modSp mod modNotesTx">
        <pc:chgData name="Lindsay Stronge" userId="3b5138c7-468d-4877-b1c8-aa3d2cc30905" providerId="ADAL" clId="{8AA2E892-A4C5-4EC1-BB89-C92AC112B1E5}" dt="2021-11-11T15:31:02.187" v="1666" actId="1076"/>
        <pc:sldMkLst>
          <pc:docMk/>
          <pc:sldMk cId="927542519" sldId="287"/>
        </pc:sldMkLst>
        <pc:spChg chg="del mod">
          <ac:chgData name="Lindsay Stronge" userId="3b5138c7-468d-4877-b1c8-aa3d2cc30905" providerId="ADAL" clId="{8AA2E892-A4C5-4EC1-BB89-C92AC112B1E5}" dt="2021-11-11T15:29:38.695" v="1513" actId="478"/>
          <ac:spMkLst>
            <pc:docMk/>
            <pc:sldMk cId="927542519" sldId="287"/>
            <ac:spMk id="10" creationId="{00000000-0000-0000-0000-000000000000}"/>
          </ac:spMkLst>
        </pc:spChg>
        <pc:spChg chg="del">
          <ac:chgData name="Lindsay Stronge" userId="3b5138c7-468d-4877-b1c8-aa3d2cc30905" providerId="ADAL" clId="{8AA2E892-A4C5-4EC1-BB89-C92AC112B1E5}" dt="2021-11-11T15:29:37.960" v="1512" actId="478"/>
          <ac:spMkLst>
            <pc:docMk/>
            <pc:sldMk cId="927542519" sldId="287"/>
            <ac:spMk id="11" creationId="{00000000-0000-0000-0000-000000000000}"/>
          </ac:spMkLst>
        </pc:spChg>
        <pc:spChg chg="del">
          <ac:chgData name="Lindsay Stronge" userId="3b5138c7-468d-4877-b1c8-aa3d2cc30905" providerId="ADAL" clId="{8AA2E892-A4C5-4EC1-BB89-C92AC112B1E5}" dt="2021-11-11T15:29:37.559" v="1511" actId="478"/>
          <ac:spMkLst>
            <pc:docMk/>
            <pc:sldMk cId="927542519" sldId="287"/>
            <ac:spMk id="12" creationId="{00000000-0000-0000-0000-000000000000}"/>
          </ac:spMkLst>
        </pc:spChg>
        <pc:spChg chg="del">
          <ac:chgData name="Lindsay Stronge" userId="3b5138c7-468d-4877-b1c8-aa3d2cc30905" providerId="ADAL" clId="{8AA2E892-A4C5-4EC1-BB89-C92AC112B1E5}" dt="2021-11-11T15:29:37.104" v="1510" actId="478"/>
          <ac:spMkLst>
            <pc:docMk/>
            <pc:sldMk cId="927542519" sldId="287"/>
            <ac:spMk id="13" creationId="{00000000-0000-0000-0000-000000000000}"/>
          </ac:spMkLst>
        </pc:spChg>
        <pc:spChg chg="del">
          <ac:chgData name="Lindsay Stronge" userId="3b5138c7-468d-4877-b1c8-aa3d2cc30905" providerId="ADAL" clId="{8AA2E892-A4C5-4EC1-BB89-C92AC112B1E5}" dt="2021-11-11T15:29:33.609" v="1506" actId="478"/>
          <ac:spMkLst>
            <pc:docMk/>
            <pc:sldMk cId="927542519" sldId="287"/>
            <ac:spMk id="14" creationId="{00000000-0000-0000-0000-000000000000}"/>
          </ac:spMkLst>
        </pc:spChg>
        <pc:spChg chg="del">
          <ac:chgData name="Lindsay Stronge" userId="3b5138c7-468d-4877-b1c8-aa3d2cc30905" providerId="ADAL" clId="{8AA2E892-A4C5-4EC1-BB89-C92AC112B1E5}" dt="2021-11-11T15:29:33.176" v="1505" actId="478"/>
          <ac:spMkLst>
            <pc:docMk/>
            <pc:sldMk cId="927542519" sldId="287"/>
            <ac:spMk id="15" creationId="{00000000-0000-0000-0000-000000000000}"/>
          </ac:spMkLst>
        </pc:spChg>
        <pc:spChg chg="del mod">
          <ac:chgData name="Lindsay Stronge" userId="3b5138c7-468d-4877-b1c8-aa3d2cc30905" providerId="ADAL" clId="{8AA2E892-A4C5-4EC1-BB89-C92AC112B1E5}" dt="2021-11-11T15:30:56.016" v="1664" actId="478"/>
          <ac:spMkLst>
            <pc:docMk/>
            <pc:sldMk cId="927542519" sldId="287"/>
            <ac:spMk id="17" creationId="{00000000-0000-0000-0000-000000000000}"/>
          </ac:spMkLst>
        </pc:spChg>
        <pc:spChg chg="mod">
          <ac:chgData name="Lindsay Stronge" userId="3b5138c7-468d-4877-b1c8-aa3d2cc30905" providerId="ADAL" clId="{8AA2E892-A4C5-4EC1-BB89-C92AC112B1E5}" dt="2021-11-11T15:30:43.028" v="1626" actId="21"/>
          <ac:spMkLst>
            <pc:docMk/>
            <pc:sldMk cId="927542519" sldId="287"/>
            <ac:spMk id="18" creationId="{00000000-0000-0000-0000-000000000000}"/>
          </ac:spMkLst>
        </pc:spChg>
        <pc:spChg chg="del mod">
          <ac:chgData name="Lindsay Stronge" userId="3b5138c7-468d-4877-b1c8-aa3d2cc30905" providerId="ADAL" clId="{8AA2E892-A4C5-4EC1-BB89-C92AC112B1E5}" dt="2021-11-11T15:30:38.755" v="1625"/>
          <ac:spMkLst>
            <pc:docMk/>
            <pc:sldMk cId="927542519" sldId="287"/>
            <ac:spMk id="19" creationId="{00000000-0000-0000-0000-000000000000}"/>
          </ac:spMkLst>
        </pc:spChg>
        <pc:spChg chg="del mod">
          <ac:chgData name="Lindsay Stronge" userId="3b5138c7-468d-4877-b1c8-aa3d2cc30905" providerId="ADAL" clId="{8AA2E892-A4C5-4EC1-BB89-C92AC112B1E5}" dt="2021-11-11T15:30:38.755" v="1623"/>
          <ac:spMkLst>
            <pc:docMk/>
            <pc:sldMk cId="927542519" sldId="287"/>
            <ac:spMk id="20" creationId="{00000000-0000-0000-0000-000000000000}"/>
          </ac:spMkLst>
        </pc:spChg>
        <pc:spChg chg="mod">
          <ac:chgData name="Lindsay Stronge" userId="3b5138c7-468d-4877-b1c8-aa3d2cc30905" providerId="ADAL" clId="{8AA2E892-A4C5-4EC1-BB89-C92AC112B1E5}" dt="2021-11-11T15:30:10.938" v="1604" actId="21"/>
          <ac:spMkLst>
            <pc:docMk/>
            <pc:sldMk cId="927542519" sldId="287"/>
            <ac:spMk id="21" creationId="{00000000-0000-0000-0000-000000000000}"/>
          </ac:spMkLst>
        </pc:spChg>
        <pc:spChg chg="del mod">
          <ac:chgData name="Lindsay Stronge" userId="3b5138c7-468d-4877-b1c8-aa3d2cc30905" providerId="ADAL" clId="{8AA2E892-A4C5-4EC1-BB89-C92AC112B1E5}" dt="2021-11-11T15:29:50.081" v="1533"/>
          <ac:spMkLst>
            <pc:docMk/>
            <pc:sldMk cId="927542519" sldId="287"/>
            <ac:spMk id="22" creationId="{00000000-0000-0000-0000-000000000000}"/>
          </ac:spMkLst>
        </pc:spChg>
        <pc:spChg chg="mod">
          <ac:chgData name="Lindsay Stronge" userId="3b5138c7-468d-4877-b1c8-aa3d2cc30905" providerId="ADAL" clId="{8AA2E892-A4C5-4EC1-BB89-C92AC112B1E5}" dt="2021-11-11T15:31:02.187" v="1666" actId="1076"/>
          <ac:spMkLst>
            <pc:docMk/>
            <pc:sldMk cId="927542519" sldId="287"/>
            <ac:spMk id="24" creationId="{00000000-0000-0000-0000-000000000000}"/>
          </ac:spMkLst>
        </pc:spChg>
        <pc:graphicFrameChg chg="add del mod">
          <ac:chgData name="Lindsay Stronge" userId="3b5138c7-468d-4877-b1c8-aa3d2cc30905" providerId="ADAL" clId="{8AA2E892-A4C5-4EC1-BB89-C92AC112B1E5}" dt="2021-11-11T15:30:58.676" v="1665" actId="1076"/>
          <ac:graphicFrameMkLst>
            <pc:docMk/>
            <pc:sldMk cId="927542519" sldId="287"/>
            <ac:graphicFrameMk id="7" creationId="{00000000-0000-0000-0000-000000000000}"/>
          </ac:graphicFrameMkLst>
        </pc:graphicFrameChg>
      </pc:sldChg>
      <pc:sldChg chg="addSp delSp modSp mod modNotesTx">
        <pc:chgData name="Lindsay Stronge" userId="3b5138c7-468d-4877-b1c8-aa3d2cc30905" providerId="ADAL" clId="{8AA2E892-A4C5-4EC1-BB89-C92AC112B1E5}" dt="2021-11-09T11:26:58.366" v="833" actId="478"/>
        <pc:sldMkLst>
          <pc:docMk/>
          <pc:sldMk cId="735679911" sldId="292"/>
        </pc:sldMkLst>
        <pc:spChg chg="del">
          <ac:chgData name="Lindsay Stronge" userId="3b5138c7-468d-4877-b1c8-aa3d2cc30905" providerId="ADAL" clId="{8AA2E892-A4C5-4EC1-BB89-C92AC112B1E5}" dt="2021-11-09T11:26:58.366" v="833" actId="478"/>
          <ac:spMkLst>
            <pc:docMk/>
            <pc:sldMk cId="735679911" sldId="292"/>
            <ac:spMk id="5" creationId="{00000000-0000-0000-0000-000000000000}"/>
          </ac:spMkLst>
        </pc:spChg>
        <pc:spChg chg="mod">
          <ac:chgData name="Lindsay Stronge" userId="3b5138c7-468d-4877-b1c8-aa3d2cc30905" providerId="ADAL" clId="{8AA2E892-A4C5-4EC1-BB89-C92AC112B1E5}" dt="2021-11-09T11:20:24.214" v="654" actId="20577"/>
          <ac:spMkLst>
            <pc:docMk/>
            <pc:sldMk cId="735679911" sldId="292"/>
            <ac:spMk id="7" creationId="{00000000-0000-0000-0000-000000000000}"/>
          </ac:spMkLst>
        </pc:spChg>
        <pc:spChg chg="add mod">
          <ac:chgData name="Lindsay Stronge" userId="3b5138c7-468d-4877-b1c8-aa3d2cc30905" providerId="ADAL" clId="{8AA2E892-A4C5-4EC1-BB89-C92AC112B1E5}" dt="2021-11-09T11:25:47.427" v="829" actId="1076"/>
          <ac:spMkLst>
            <pc:docMk/>
            <pc:sldMk cId="735679911" sldId="292"/>
            <ac:spMk id="9" creationId="{25C9F297-06C7-482E-94CF-BC211EB87465}"/>
          </ac:spMkLst>
        </pc:spChg>
        <pc:spChg chg="del mod">
          <ac:chgData name="Lindsay Stronge" userId="3b5138c7-468d-4877-b1c8-aa3d2cc30905" providerId="ADAL" clId="{8AA2E892-A4C5-4EC1-BB89-C92AC112B1E5}" dt="2021-11-09T11:25:21.904" v="821" actId="478"/>
          <ac:spMkLst>
            <pc:docMk/>
            <pc:sldMk cId="735679911" sldId="292"/>
            <ac:spMk id="10" creationId="{00000000-0000-0000-0000-000000000000}"/>
          </ac:spMkLst>
        </pc:spChg>
        <pc:picChg chg="add mod">
          <ac:chgData name="Lindsay Stronge" userId="3b5138c7-468d-4877-b1c8-aa3d2cc30905" providerId="ADAL" clId="{8AA2E892-A4C5-4EC1-BB89-C92AC112B1E5}" dt="2021-11-09T11:25:36.610" v="826" actId="1076"/>
          <ac:picMkLst>
            <pc:docMk/>
            <pc:sldMk cId="735679911" sldId="292"/>
            <ac:picMk id="8" creationId="{CE133272-393D-49B9-A388-F3FB4B0A339E}"/>
          </ac:picMkLst>
        </pc:picChg>
      </pc:sldChg>
      <pc:sldChg chg="addSp delSp modSp mod modNotesTx">
        <pc:chgData name="Lindsay Stronge" userId="3b5138c7-468d-4877-b1c8-aa3d2cc30905" providerId="ADAL" clId="{8AA2E892-A4C5-4EC1-BB89-C92AC112B1E5}" dt="2021-11-09T11:26:14.541" v="831" actId="14100"/>
        <pc:sldMkLst>
          <pc:docMk/>
          <pc:sldMk cId="29440706" sldId="312"/>
        </pc:sldMkLst>
        <pc:spChg chg="mod">
          <ac:chgData name="Lindsay Stronge" userId="3b5138c7-468d-4877-b1c8-aa3d2cc30905" providerId="ADAL" clId="{8AA2E892-A4C5-4EC1-BB89-C92AC112B1E5}" dt="2021-11-09T11:24:16.477" v="764" actId="20577"/>
          <ac:spMkLst>
            <pc:docMk/>
            <pc:sldMk cId="29440706" sldId="312"/>
            <ac:spMk id="2" creationId="{494FFEE0-9013-42A0-8FCB-DEE199D06B88}"/>
          </ac:spMkLst>
        </pc:spChg>
        <pc:spChg chg="del">
          <ac:chgData name="Lindsay Stronge" userId="3b5138c7-468d-4877-b1c8-aa3d2cc30905" providerId="ADAL" clId="{8AA2E892-A4C5-4EC1-BB89-C92AC112B1E5}" dt="2021-11-09T11:23:06.967" v="736" actId="478"/>
          <ac:spMkLst>
            <pc:docMk/>
            <pc:sldMk cId="29440706" sldId="312"/>
            <ac:spMk id="3" creationId="{97BECBC2-1FC1-4171-B0F2-BE2F1B8F420A}"/>
          </ac:spMkLst>
        </pc:spChg>
        <pc:spChg chg="add del mod">
          <ac:chgData name="Lindsay Stronge" userId="3b5138c7-468d-4877-b1c8-aa3d2cc30905" providerId="ADAL" clId="{8AA2E892-A4C5-4EC1-BB89-C92AC112B1E5}" dt="2021-11-09T11:23:08.332" v="737" actId="478"/>
          <ac:spMkLst>
            <pc:docMk/>
            <pc:sldMk cId="29440706" sldId="312"/>
            <ac:spMk id="4" creationId="{103BF144-3C15-4A71-B188-981BAD812ED4}"/>
          </ac:spMkLst>
        </pc:spChg>
        <pc:spChg chg="del mod">
          <ac:chgData name="Lindsay Stronge" userId="3b5138c7-468d-4877-b1c8-aa3d2cc30905" providerId="ADAL" clId="{8AA2E892-A4C5-4EC1-BB89-C92AC112B1E5}" dt="2021-11-09T11:25:42.713" v="827" actId="21"/>
          <ac:spMkLst>
            <pc:docMk/>
            <pc:sldMk cId="29440706" sldId="312"/>
            <ac:spMk id="7" creationId="{59A16F58-90F4-4EA2-9773-F227AD284FD8}"/>
          </ac:spMkLst>
        </pc:spChg>
        <pc:picChg chg="del mod">
          <ac:chgData name="Lindsay Stronge" userId="3b5138c7-468d-4877-b1c8-aa3d2cc30905" providerId="ADAL" clId="{8AA2E892-A4C5-4EC1-BB89-C92AC112B1E5}" dt="2021-11-09T11:25:24.759" v="822" actId="21"/>
          <ac:picMkLst>
            <pc:docMk/>
            <pc:sldMk cId="29440706" sldId="312"/>
            <ac:picMk id="8" creationId="{934C8578-5CF3-48D8-BA1C-304FA31B95D0}"/>
          </ac:picMkLst>
        </pc:picChg>
        <pc:picChg chg="add mod">
          <ac:chgData name="Lindsay Stronge" userId="3b5138c7-468d-4877-b1c8-aa3d2cc30905" providerId="ADAL" clId="{8AA2E892-A4C5-4EC1-BB89-C92AC112B1E5}" dt="2021-11-09T11:26:14.541" v="831" actId="14100"/>
          <ac:picMkLst>
            <pc:docMk/>
            <pc:sldMk cId="29440706" sldId="312"/>
            <ac:picMk id="9" creationId="{D145804F-D519-4FA5-9FCF-1FCE83FA4C10}"/>
          </ac:picMkLst>
        </pc:picChg>
      </pc:sldChg>
      <pc:sldChg chg="addSp delSp modSp mod modNotesTx">
        <pc:chgData name="Lindsay Stronge" userId="3b5138c7-468d-4877-b1c8-aa3d2cc30905" providerId="ADAL" clId="{8AA2E892-A4C5-4EC1-BB89-C92AC112B1E5}" dt="2021-11-09T11:13:16.510" v="344" actId="1076"/>
        <pc:sldMkLst>
          <pc:docMk/>
          <pc:sldMk cId="1289193814" sldId="317"/>
        </pc:sldMkLst>
        <pc:spChg chg="del mod">
          <ac:chgData name="Lindsay Stronge" userId="3b5138c7-468d-4877-b1c8-aa3d2cc30905" providerId="ADAL" clId="{8AA2E892-A4C5-4EC1-BB89-C92AC112B1E5}" dt="2021-11-09T11:13:02.679" v="339" actId="478"/>
          <ac:spMkLst>
            <pc:docMk/>
            <pc:sldMk cId="1289193814" sldId="317"/>
            <ac:spMk id="3" creationId="{3AAAE883-6C70-4048-9399-7DBF0BD80708}"/>
          </ac:spMkLst>
        </pc:spChg>
        <pc:spChg chg="mod">
          <ac:chgData name="Lindsay Stronge" userId="3b5138c7-468d-4877-b1c8-aa3d2cc30905" providerId="ADAL" clId="{8AA2E892-A4C5-4EC1-BB89-C92AC112B1E5}" dt="2021-11-09T11:13:16.510" v="344" actId="1076"/>
          <ac:spMkLst>
            <pc:docMk/>
            <pc:sldMk cId="1289193814" sldId="317"/>
            <ac:spMk id="4" creationId="{6A6A6154-14E8-4304-89C5-207BF42C6E7B}"/>
          </ac:spMkLst>
        </pc:spChg>
        <pc:spChg chg="add del mod">
          <ac:chgData name="Lindsay Stronge" userId="3b5138c7-468d-4877-b1c8-aa3d2cc30905" providerId="ADAL" clId="{8AA2E892-A4C5-4EC1-BB89-C92AC112B1E5}" dt="2021-11-09T11:13:03.945" v="340" actId="478"/>
          <ac:spMkLst>
            <pc:docMk/>
            <pc:sldMk cId="1289193814" sldId="317"/>
            <ac:spMk id="5" creationId="{D09D61B9-62A9-4A24-AFB3-2277E644DA80}"/>
          </ac:spMkLst>
        </pc:spChg>
        <pc:spChg chg="mod">
          <ac:chgData name="Lindsay Stronge" userId="3b5138c7-468d-4877-b1c8-aa3d2cc30905" providerId="ADAL" clId="{8AA2E892-A4C5-4EC1-BB89-C92AC112B1E5}" dt="2021-11-09T11:13:12.063" v="343" actId="1076"/>
          <ac:spMkLst>
            <pc:docMk/>
            <pc:sldMk cId="1289193814" sldId="317"/>
            <ac:spMk id="9" creationId="{AADBCC42-B631-4378-BC0E-E6DDBA606702}"/>
          </ac:spMkLst>
        </pc:spChg>
        <pc:picChg chg="mod">
          <ac:chgData name="Lindsay Stronge" userId="3b5138c7-468d-4877-b1c8-aa3d2cc30905" providerId="ADAL" clId="{8AA2E892-A4C5-4EC1-BB89-C92AC112B1E5}" dt="2021-11-09T11:13:06.226" v="341" actId="1076"/>
          <ac:picMkLst>
            <pc:docMk/>
            <pc:sldMk cId="1289193814" sldId="317"/>
            <ac:picMk id="8" creationId="{7D6DBB19-225F-4641-A48A-2397858A108C}"/>
          </ac:picMkLst>
        </pc:picChg>
        <pc:picChg chg="mod">
          <ac:chgData name="Lindsay Stronge" userId="3b5138c7-468d-4877-b1c8-aa3d2cc30905" providerId="ADAL" clId="{8AA2E892-A4C5-4EC1-BB89-C92AC112B1E5}" dt="2021-11-09T11:13:08.167" v="342" actId="1076"/>
          <ac:picMkLst>
            <pc:docMk/>
            <pc:sldMk cId="1289193814" sldId="317"/>
            <ac:picMk id="11" creationId="{EF64A6C7-9EFB-428B-A41B-D8D326ACC491}"/>
          </ac:picMkLst>
        </pc:picChg>
      </pc:sldChg>
      <pc:sldChg chg="delSp modSp del mod">
        <pc:chgData name="Lindsay Stronge" userId="3b5138c7-468d-4877-b1c8-aa3d2cc30905" providerId="ADAL" clId="{8AA2E892-A4C5-4EC1-BB89-C92AC112B1E5}" dt="2021-11-09T11:00:01.476" v="4" actId="2696"/>
        <pc:sldMkLst>
          <pc:docMk/>
          <pc:sldMk cId="1340130888" sldId="319"/>
        </pc:sldMkLst>
        <pc:spChg chg="del mod">
          <ac:chgData name="Lindsay Stronge" userId="3b5138c7-468d-4877-b1c8-aa3d2cc30905" providerId="ADAL" clId="{8AA2E892-A4C5-4EC1-BB89-C92AC112B1E5}" dt="2021-11-09T10:59:53.296" v="2"/>
          <ac:spMkLst>
            <pc:docMk/>
            <pc:sldMk cId="1340130888" sldId="319"/>
            <ac:spMk id="10" creationId="{BD6145C1-C780-4B3E-89D7-CB7F6D730FD1}"/>
          </ac:spMkLst>
        </pc:spChg>
      </pc:sldChg>
      <pc:sldChg chg="addSp delSp modSp mod ord modNotesTx">
        <pc:chgData name="Lindsay Stronge" userId="3b5138c7-468d-4877-b1c8-aa3d2cc30905" providerId="ADAL" clId="{8AA2E892-A4C5-4EC1-BB89-C92AC112B1E5}" dt="2021-11-09T13:07:16.335" v="1186" actId="20577"/>
        <pc:sldMkLst>
          <pc:docMk/>
          <pc:sldMk cId="3625736648" sldId="321"/>
        </pc:sldMkLst>
        <pc:spChg chg="del mod">
          <ac:chgData name="Lindsay Stronge" userId="3b5138c7-468d-4877-b1c8-aa3d2cc30905" providerId="ADAL" clId="{8AA2E892-A4C5-4EC1-BB89-C92AC112B1E5}" dt="2021-11-09T11:17:06.715" v="515" actId="478"/>
          <ac:spMkLst>
            <pc:docMk/>
            <pc:sldMk cId="3625736648" sldId="321"/>
            <ac:spMk id="4" creationId="{00000000-0000-0000-0000-000000000000}"/>
          </ac:spMkLst>
        </pc:spChg>
        <pc:spChg chg="add del mod">
          <ac:chgData name="Lindsay Stronge" userId="3b5138c7-468d-4877-b1c8-aa3d2cc30905" providerId="ADAL" clId="{8AA2E892-A4C5-4EC1-BB89-C92AC112B1E5}" dt="2021-11-09T11:19:42.110" v="604"/>
          <ac:spMkLst>
            <pc:docMk/>
            <pc:sldMk cId="3625736648" sldId="321"/>
            <ac:spMk id="7" creationId="{4DDDA5A4-50E1-4714-8927-F600F48AEDE8}"/>
          </ac:spMkLst>
        </pc:spChg>
        <pc:spChg chg="add mod">
          <ac:chgData name="Lindsay Stronge" userId="3b5138c7-468d-4877-b1c8-aa3d2cc30905" providerId="ADAL" clId="{8AA2E892-A4C5-4EC1-BB89-C92AC112B1E5}" dt="2021-11-09T13:06:48.091" v="970" actId="20577"/>
          <ac:spMkLst>
            <pc:docMk/>
            <pc:sldMk cId="3625736648" sldId="321"/>
            <ac:spMk id="8" creationId="{9466DE6B-E64C-40EC-A1C7-64AFE9D574F5}"/>
          </ac:spMkLst>
        </pc:spChg>
        <pc:spChg chg="del mod">
          <ac:chgData name="Lindsay Stronge" userId="3b5138c7-468d-4877-b1c8-aa3d2cc30905" providerId="ADAL" clId="{8AA2E892-A4C5-4EC1-BB89-C92AC112B1E5}" dt="2021-11-09T11:20:35.731" v="657" actId="478"/>
          <ac:spMkLst>
            <pc:docMk/>
            <pc:sldMk cId="3625736648" sldId="321"/>
            <ac:spMk id="9" creationId="{00000000-0000-0000-0000-000000000000}"/>
          </ac:spMkLst>
        </pc:spChg>
        <pc:spChg chg="add mod">
          <ac:chgData name="Lindsay Stronge" userId="3b5138c7-468d-4877-b1c8-aa3d2cc30905" providerId="ADAL" clId="{8AA2E892-A4C5-4EC1-BB89-C92AC112B1E5}" dt="2021-11-09T11:20:43.933" v="695" actId="20577"/>
          <ac:spMkLst>
            <pc:docMk/>
            <pc:sldMk cId="3625736648" sldId="321"/>
            <ac:spMk id="10" creationId="{2F3AA4A4-B690-4FA8-A468-08D4300B1FD5}"/>
          </ac:spMkLst>
        </pc:spChg>
      </pc:sldChg>
      <pc:sldChg chg="addSp delSp modSp mod modNotesTx">
        <pc:chgData name="Lindsay Stronge" userId="3b5138c7-468d-4877-b1c8-aa3d2cc30905" providerId="ADAL" clId="{8AA2E892-A4C5-4EC1-BB89-C92AC112B1E5}" dt="2021-11-11T16:47:16.292" v="3685" actId="20577"/>
        <pc:sldMkLst>
          <pc:docMk/>
          <pc:sldMk cId="3306516749" sldId="325"/>
        </pc:sldMkLst>
        <pc:spChg chg="mod">
          <ac:chgData name="Lindsay Stronge" userId="3b5138c7-468d-4877-b1c8-aa3d2cc30905" providerId="ADAL" clId="{8AA2E892-A4C5-4EC1-BB89-C92AC112B1E5}" dt="2021-11-11T16:47:16.292" v="3685" actId="20577"/>
          <ac:spMkLst>
            <pc:docMk/>
            <pc:sldMk cId="3306516749" sldId="325"/>
            <ac:spMk id="6" creationId="{C40DC1CF-16C7-41B4-87A7-27D59D6866BC}"/>
          </ac:spMkLst>
        </pc:spChg>
        <pc:spChg chg="del mod">
          <ac:chgData name="Lindsay Stronge" userId="3b5138c7-468d-4877-b1c8-aa3d2cc30905" providerId="ADAL" clId="{8AA2E892-A4C5-4EC1-BB89-C92AC112B1E5}" dt="2021-11-11T15:39:23.645" v="2144" actId="478"/>
          <ac:spMkLst>
            <pc:docMk/>
            <pc:sldMk cId="3306516749" sldId="325"/>
            <ac:spMk id="7" creationId="{0333CD09-D31B-4AD1-A70C-A5C37588C1C9}"/>
          </ac:spMkLst>
        </pc:spChg>
        <pc:spChg chg="add mod">
          <ac:chgData name="Lindsay Stronge" userId="3b5138c7-468d-4877-b1c8-aa3d2cc30905" providerId="ADAL" clId="{8AA2E892-A4C5-4EC1-BB89-C92AC112B1E5}" dt="2021-11-11T15:40:17.886" v="2152" actId="115"/>
          <ac:spMkLst>
            <pc:docMk/>
            <pc:sldMk cId="3306516749" sldId="325"/>
            <ac:spMk id="8" creationId="{1B3FE2C9-F0D9-4152-893D-7B8FE0D3E6EB}"/>
          </ac:spMkLst>
        </pc:spChg>
        <pc:spChg chg="mod">
          <ac:chgData name="Lindsay Stronge" userId="3b5138c7-468d-4877-b1c8-aa3d2cc30905" providerId="ADAL" clId="{8AA2E892-A4C5-4EC1-BB89-C92AC112B1E5}" dt="2021-11-11T15:52:06.689" v="2795" actId="255"/>
          <ac:spMkLst>
            <pc:docMk/>
            <pc:sldMk cId="3306516749" sldId="325"/>
            <ac:spMk id="9" creationId="{1654DB34-2A72-43D2-B172-B0A97693F723}"/>
          </ac:spMkLst>
        </pc:spChg>
      </pc:sldChg>
      <pc:sldChg chg="modSp del mod">
        <pc:chgData name="Lindsay Stronge" userId="3b5138c7-468d-4877-b1c8-aa3d2cc30905" providerId="ADAL" clId="{8AA2E892-A4C5-4EC1-BB89-C92AC112B1E5}" dt="2021-11-09T13:06:32.204" v="956" actId="2696"/>
        <pc:sldMkLst>
          <pc:docMk/>
          <pc:sldMk cId="3323044091" sldId="327"/>
        </pc:sldMkLst>
        <pc:spChg chg="mod">
          <ac:chgData name="Lindsay Stronge" userId="3b5138c7-468d-4877-b1c8-aa3d2cc30905" providerId="ADAL" clId="{8AA2E892-A4C5-4EC1-BB89-C92AC112B1E5}" dt="2021-11-09T13:06:19.394" v="951" actId="21"/>
          <ac:spMkLst>
            <pc:docMk/>
            <pc:sldMk cId="3323044091" sldId="327"/>
            <ac:spMk id="4" creationId="{BA175A06-507A-4987-9CDC-D47B249B047C}"/>
          </ac:spMkLst>
        </pc:spChg>
      </pc:sldChg>
      <pc:sldChg chg="delSp modSp del mod modNotesTx">
        <pc:chgData name="Lindsay Stronge" userId="3b5138c7-468d-4877-b1c8-aa3d2cc30905" providerId="ADAL" clId="{8AA2E892-A4C5-4EC1-BB89-C92AC112B1E5}" dt="2021-11-09T11:11:19.320" v="313" actId="2696"/>
        <pc:sldMkLst>
          <pc:docMk/>
          <pc:sldMk cId="2253933257" sldId="330"/>
        </pc:sldMkLst>
        <pc:spChg chg="del mod">
          <ac:chgData name="Lindsay Stronge" userId="3b5138c7-468d-4877-b1c8-aa3d2cc30905" providerId="ADAL" clId="{8AA2E892-A4C5-4EC1-BB89-C92AC112B1E5}" dt="2021-11-09T11:11:17.636" v="312"/>
          <ac:spMkLst>
            <pc:docMk/>
            <pc:sldMk cId="2253933257" sldId="330"/>
            <ac:spMk id="3" creationId="{741C6620-9B1A-4B6F-9A2B-DE72F8DF0876}"/>
          </ac:spMkLst>
        </pc:spChg>
      </pc:sldChg>
      <pc:sldChg chg="delSp modSp mod modNotesTx">
        <pc:chgData name="Lindsay Stronge" userId="3b5138c7-468d-4877-b1c8-aa3d2cc30905" providerId="ADAL" clId="{8AA2E892-A4C5-4EC1-BB89-C92AC112B1E5}" dt="2021-11-09T12:33:45.028" v="916" actId="20577"/>
        <pc:sldMkLst>
          <pc:docMk/>
          <pc:sldMk cId="1727171709" sldId="331"/>
        </pc:sldMkLst>
        <pc:spChg chg="mod">
          <ac:chgData name="Lindsay Stronge" userId="3b5138c7-468d-4877-b1c8-aa3d2cc30905" providerId="ADAL" clId="{8AA2E892-A4C5-4EC1-BB89-C92AC112B1E5}" dt="2021-11-09T11:23:42.033" v="744" actId="14100"/>
          <ac:spMkLst>
            <pc:docMk/>
            <pc:sldMk cId="1727171709" sldId="331"/>
            <ac:spMk id="13" creationId="{CEB1949D-FAEE-46CD-B0B5-E2EC14C84BBE}"/>
          </ac:spMkLst>
        </pc:spChg>
        <pc:spChg chg="del mod">
          <ac:chgData name="Lindsay Stronge" userId="3b5138c7-468d-4877-b1c8-aa3d2cc30905" providerId="ADAL" clId="{8AA2E892-A4C5-4EC1-BB89-C92AC112B1E5}" dt="2021-11-09T11:27:47.285" v="836" actId="478"/>
          <ac:spMkLst>
            <pc:docMk/>
            <pc:sldMk cId="1727171709" sldId="331"/>
            <ac:spMk id="15" creationId="{E20C43BE-2760-48B8-AA2B-489A2331B8BF}"/>
          </ac:spMkLst>
        </pc:spChg>
        <pc:picChg chg="mod">
          <ac:chgData name="Lindsay Stronge" userId="3b5138c7-468d-4877-b1c8-aa3d2cc30905" providerId="ADAL" clId="{8AA2E892-A4C5-4EC1-BB89-C92AC112B1E5}" dt="2021-11-09T11:23:33.265" v="742" actId="1076"/>
          <ac:picMkLst>
            <pc:docMk/>
            <pc:sldMk cId="1727171709" sldId="331"/>
            <ac:picMk id="12" creationId="{587BCF3C-8B10-4E2B-9D01-C72C5628524B}"/>
          </ac:picMkLst>
        </pc:picChg>
      </pc:sldChg>
      <pc:sldChg chg="addSp delSp modSp mod modNotesTx">
        <pc:chgData name="Lindsay Stronge" userId="3b5138c7-468d-4877-b1c8-aa3d2cc30905" providerId="ADAL" clId="{8AA2E892-A4C5-4EC1-BB89-C92AC112B1E5}" dt="2021-11-11T15:44:28.048" v="2546" actId="21"/>
        <pc:sldMkLst>
          <pc:docMk/>
          <pc:sldMk cId="260096760" sldId="332"/>
        </pc:sldMkLst>
        <pc:spChg chg="del">
          <ac:chgData name="Lindsay Stronge" userId="3b5138c7-468d-4877-b1c8-aa3d2cc30905" providerId="ADAL" clId="{8AA2E892-A4C5-4EC1-BB89-C92AC112B1E5}" dt="2021-11-11T15:44:20.776" v="2545" actId="478"/>
          <ac:spMkLst>
            <pc:docMk/>
            <pc:sldMk cId="260096760" sldId="332"/>
            <ac:spMk id="3" creationId="{1FDA1C43-42E1-4028-BE2C-F996784A1395}"/>
          </ac:spMkLst>
        </pc:spChg>
        <pc:spChg chg="add del mod">
          <ac:chgData name="Lindsay Stronge" userId="3b5138c7-468d-4877-b1c8-aa3d2cc30905" providerId="ADAL" clId="{8AA2E892-A4C5-4EC1-BB89-C92AC112B1E5}" dt="2021-11-11T15:44:28.048" v="2546" actId="21"/>
          <ac:spMkLst>
            <pc:docMk/>
            <pc:sldMk cId="260096760" sldId="332"/>
            <ac:spMk id="4" creationId="{DA13CB0C-63EF-4A12-9A2C-E09E6BF057D0}"/>
          </ac:spMkLst>
        </pc:spChg>
        <pc:spChg chg="mod">
          <ac:chgData name="Lindsay Stronge" userId="3b5138c7-468d-4877-b1c8-aa3d2cc30905" providerId="ADAL" clId="{8AA2E892-A4C5-4EC1-BB89-C92AC112B1E5}" dt="2021-11-11T15:44:17.835" v="2544" actId="1076"/>
          <ac:spMkLst>
            <pc:docMk/>
            <pc:sldMk cId="260096760" sldId="332"/>
            <ac:spMk id="8" creationId="{AD2A5418-30DF-43FF-B1A0-E3501FF9CFA5}"/>
          </ac:spMkLst>
        </pc:spChg>
      </pc:sldChg>
      <pc:sldChg chg="modSp mod modNotesTx">
        <pc:chgData name="Lindsay Stronge" userId="3b5138c7-468d-4877-b1c8-aa3d2cc30905" providerId="ADAL" clId="{8AA2E892-A4C5-4EC1-BB89-C92AC112B1E5}" dt="2021-11-11T15:54:33.047" v="2861" actId="1076"/>
        <pc:sldMkLst>
          <pc:docMk/>
          <pc:sldMk cId="2263786521" sldId="333"/>
        </pc:sldMkLst>
        <pc:spChg chg="mod">
          <ac:chgData name="Lindsay Stronge" userId="3b5138c7-468d-4877-b1c8-aa3d2cc30905" providerId="ADAL" clId="{8AA2E892-A4C5-4EC1-BB89-C92AC112B1E5}" dt="2021-11-11T15:54:33.047" v="2861" actId="1076"/>
          <ac:spMkLst>
            <pc:docMk/>
            <pc:sldMk cId="2263786521" sldId="333"/>
            <ac:spMk id="8" creationId="{D34E51BA-FA38-4528-ACAA-546CD2B206EA}"/>
          </ac:spMkLst>
        </pc:spChg>
      </pc:sldChg>
      <pc:sldChg chg="addSp delSp modSp mod">
        <pc:chgData name="Lindsay Stronge" userId="3b5138c7-468d-4877-b1c8-aa3d2cc30905" providerId="ADAL" clId="{8AA2E892-A4C5-4EC1-BB89-C92AC112B1E5}" dt="2021-11-11T16:26:14.864" v="3406" actId="1076"/>
        <pc:sldMkLst>
          <pc:docMk/>
          <pc:sldMk cId="2873853885" sldId="334"/>
        </pc:sldMkLst>
        <pc:picChg chg="del">
          <ac:chgData name="Lindsay Stronge" userId="3b5138c7-468d-4877-b1c8-aa3d2cc30905" providerId="ADAL" clId="{8AA2E892-A4C5-4EC1-BB89-C92AC112B1E5}" dt="2021-11-11T16:12:52.559" v="3056" actId="21"/>
          <ac:picMkLst>
            <pc:docMk/>
            <pc:sldMk cId="2873853885" sldId="334"/>
            <ac:picMk id="4" creationId="{123A5AAE-4CB7-4FA5-9F0F-B29F48206D3A}"/>
          </ac:picMkLst>
        </pc:picChg>
        <pc:picChg chg="mod">
          <ac:chgData name="Lindsay Stronge" userId="3b5138c7-468d-4877-b1c8-aa3d2cc30905" providerId="ADAL" clId="{8AA2E892-A4C5-4EC1-BB89-C92AC112B1E5}" dt="2021-11-11T16:26:14.864" v="3406" actId="1076"/>
          <ac:picMkLst>
            <pc:docMk/>
            <pc:sldMk cId="2873853885" sldId="334"/>
            <ac:picMk id="6" creationId="{4591B777-BF45-40C9-BCB5-9B0115E1AC51}"/>
          </ac:picMkLst>
        </pc:picChg>
        <pc:picChg chg="add mod">
          <ac:chgData name="Lindsay Stronge" userId="3b5138c7-468d-4877-b1c8-aa3d2cc30905" providerId="ADAL" clId="{8AA2E892-A4C5-4EC1-BB89-C92AC112B1E5}" dt="2021-11-11T16:26:12.978" v="3405" actId="1076"/>
          <ac:picMkLst>
            <pc:docMk/>
            <pc:sldMk cId="2873853885" sldId="334"/>
            <ac:picMk id="7" creationId="{198352B1-F8A0-4005-9299-1DB818B52128}"/>
          </ac:picMkLst>
        </pc:picChg>
      </pc:sldChg>
      <pc:sldChg chg="modSp mod modNotesTx">
        <pc:chgData name="Lindsay Stronge" userId="3b5138c7-468d-4877-b1c8-aa3d2cc30905" providerId="ADAL" clId="{8AA2E892-A4C5-4EC1-BB89-C92AC112B1E5}" dt="2021-11-09T13:04:55.438" v="935" actId="1076"/>
        <pc:sldMkLst>
          <pc:docMk/>
          <pc:sldMk cId="2329976987" sldId="335"/>
        </pc:sldMkLst>
        <pc:spChg chg="mod">
          <ac:chgData name="Lindsay Stronge" userId="3b5138c7-468d-4877-b1c8-aa3d2cc30905" providerId="ADAL" clId="{8AA2E892-A4C5-4EC1-BB89-C92AC112B1E5}" dt="2021-11-09T13:04:48.148" v="932" actId="1076"/>
          <ac:spMkLst>
            <pc:docMk/>
            <pc:sldMk cId="2329976987" sldId="335"/>
            <ac:spMk id="4" creationId="{BA175A06-507A-4987-9CDC-D47B249B047C}"/>
          </ac:spMkLst>
        </pc:spChg>
        <pc:picChg chg="mod">
          <ac:chgData name="Lindsay Stronge" userId="3b5138c7-468d-4877-b1c8-aa3d2cc30905" providerId="ADAL" clId="{8AA2E892-A4C5-4EC1-BB89-C92AC112B1E5}" dt="2021-11-09T13:04:55.438" v="935" actId="1076"/>
          <ac:picMkLst>
            <pc:docMk/>
            <pc:sldMk cId="2329976987" sldId="335"/>
            <ac:picMk id="8" creationId="{5D7634DA-7906-4F8D-9EDB-B97957283D88}"/>
          </ac:picMkLst>
        </pc:picChg>
      </pc:sldChg>
      <pc:sldChg chg="delSp del mod">
        <pc:chgData name="Lindsay Stronge" userId="3b5138c7-468d-4877-b1c8-aa3d2cc30905" providerId="ADAL" clId="{8AA2E892-A4C5-4EC1-BB89-C92AC112B1E5}" dt="2021-11-09T11:14:10.937" v="346" actId="2696"/>
        <pc:sldMkLst>
          <pc:docMk/>
          <pc:sldMk cId="6536405" sldId="336"/>
        </pc:sldMkLst>
        <pc:picChg chg="del">
          <ac:chgData name="Lindsay Stronge" userId="3b5138c7-468d-4877-b1c8-aa3d2cc30905" providerId="ADAL" clId="{8AA2E892-A4C5-4EC1-BB89-C92AC112B1E5}" dt="2021-11-09T11:14:01.974" v="345" actId="21"/>
          <ac:picMkLst>
            <pc:docMk/>
            <pc:sldMk cId="6536405" sldId="336"/>
            <ac:picMk id="8" creationId="{C2654ECD-4D6A-48D1-B1D2-3D6578FBCB58}"/>
          </ac:picMkLst>
        </pc:picChg>
      </pc:sldChg>
      <pc:sldChg chg="modSp del">
        <pc:chgData name="Lindsay Stronge" userId="3b5138c7-468d-4877-b1c8-aa3d2cc30905" providerId="ADAL" clId="{8AA2E892-A4C5-4EC1-BB89-C92AC112B1E5}" dt="2021-11-09T13:09:50.836" v="1218" actId="2696"/>
        <pc:sldMkLst>
          <pc:docMk/>
          <pc:sldMk cId="1687793609" sldId="337"/>
        </pc:sldMkLst>
        <pc:spChg chg="mod">
          <ac:chgData name="Lindsay Stronge" userId="3b5138c7-468d-4877-b1c8-aa3d2cc30905" providerId="ADAL" clId="{8AA2E892-A4C5-4EC1-BB89-C92AC112B1E5}" dt="2021-11-09T13:08:15.670" v="1217" actId="1076"/>
          <ac:spMkLst>
            <pc:docMk/>
            <pc:sldMk cId="1687793609" sldId="337"/>
            <ac:spMk id="8" creationId="{4F30C5FF-A9D1-4C11-9E52-05EAA51B2FDE}"/>
          </ac:spMkLst>
        </pc:spChg>
      </pc:sldChg>
      <pc:sldChg chg="modSp mod modNotesTx">
        <pc:chgData name="Lindsay Stronge" userId="3b5138c7-468d-4877-b1c8-aa3d2cc30905" providerId="ADAL" clId="{8AA2E892-A4C5-4EC1-BB89-C92AC112B1E5}" dt="2021-11-11T15:54:13.193" v="2858" actId="1076"/>
        <pc:sldMkLst>
          <pc:docMk/>
          <pc:sldMk cId="1915300652" sldId="338"/>
        </pc:sldMkLst>
        <pc:spChg chg="mod">
          <ac:chgData name="Lindsay Stronge" userId="3b5138c7-468d-4877-b1c8-aa3d2cc30905" providerId="ADAL" clId="{8AA2E892-A4C5-4EC1-BB89-C92AC112B1E5}" dt="2021-11-11T15:54:13.193" v="2858" actId="1076"/>
          <ac:spMkLst>
            <pc:docMk/>
            <pc:sldMk cId="1915300652" sldId="338"/>
            <ac:spMk id="8" creationId="{AD2A5418-30DF-43FF-B1A0-E3501FF9CFA5}"/>
          </ac:spMkLst>
        </pc:spChg>
      </pc:sldChg>
      <pc:sldChg chg="addSp delSp modSp mod modNotesTx">
        <pc:chgData name="Lindsay Stronge" userId="3b5138c7-468d-4877-b1c8-aa3d2cc30905" providerId="ADAL" clId="{8AA2E892-A4C5-4EC1-BB89-C92AC112B1E5}" dt="2021-11-11T15:42:06.965" v="2296"/>
        <pc:sldMkLst>
          <pc:docMk/>
          <pc:sldMk cId="1687326693" sldId="339"/>
        </pc:sldMkLst>
        <pc:spChg chg="add del mod">
          <ac:chgData name="Lindsay Stronge" userId="3b5138c7-468d-4877-b1c8-aa3d2cc30905" providerId="ADAL" clId="{8AA2E892-A4C5-4EC1-BB89-C92AC112B1E5}" dt="2021-11-11T15:42:06.965" v="2296"/>
          <ac:spMkLst>
            <pc:docMk/>
            <pc:sldMk cId="1687326693" sldId="339"/>
            <ac:spMk id="2" creationId="{E59F7E35-A1D0-4189-87B5-7E2BCC9F0597}"/>
          </ac:spMkLst>
        </pc:spChg>
        <pc:spChg chg="mod">
          <ac:chgData name="Lindsay Stronge" userId="3b5138c7-468d-4877-b1c8-aa3d2cc30905" providerId="ADAL" clId="{8AA2E892-A4C5-4EC1-BB89-C92AC112B1E5}" dt="2021-11-11T15:42:05.890" v="2294" actId="255"/>
          <ac:spMkLst>
            <pc:docMk/>
            <pc:sldMk cId="1687326693" sldId="339"/>
            <ac:spMk id="9" creationId="{5EAAE177-C882-4099-B190-CD568B767107}"/>
          </ac:spMkLst>
        </pc:spChg>
      </pc:sldChg>
      <pc:sldChg chg="modSp mod modNotesTx">
        <pc:chgData name="Lindsay Stronge" userId="3b5138c7-468d-4877-b1c8-aa3d2cc30905" providerId="ADAL" clId="{8AA2E892-A4C5-4EC1-BB89-C92AC112B1E5}" dt="2021-11-11T15:34:54.339" v="2011" actId="1076"/>
        <pc:sldMkLst>
          <pc:docMk/>
          <pc:sldMk cId="3609527725" sldId="340"/>
        </pc:sldMkLst>
        <pc:spChg chg="mod">
          <ac:chgData name="Lindsay Stronge" userId="3b5138c7-468d-4877-b1c8-aa3d2cc30905" providerId="ADAL" clId="{8AA2E892-A4C5-4EC1-BB89-C92AC112B1E5}" dt="2021-11-11T15:34:54.339" v="2011" actId="1076"/>
          <ac:spMkLst>
            <pc:docMk/>
            <pc:sldMk cId="3609527725" sldId="340"/>
            <ac:spMk id="8" creationId="{AD2A5418-30DF-43FF-B1A0-E3501FF9CFA5}"/>
          </ac:spMkLst>
        </pc:spChg>
      </pc:sldChg>
      <pc:sldChg chg="addSp modSp mod modNotesTx">
        <pc:chgData name="Lindsay Stronge" userId="3b5138c7-468d-4877-b1c8-aa3d2cc30905" providerId="ADAL" clId="{8AA2E892-A4C5-4EC1-BB89-C92AC112B1E5}" dt="2021-11-11T16:34:37.813" v="3456" actId="1076"/>
        <pc:sldMkLst>
          <pc:docMk/>
          <pc:sldMk cId="1911639240" sldId="342"/>
        </pc:sldMkLst>
        <pc:spChg chg="mod">
          <ac:chgData name="Lindsay Stronge" userId="3b5138c7-468d-4877-b1c8-aa3d2cc30905" providerId="ADAL" clId="{8AA2E892-A4C5-4EC1-BB89-C92AC112B1E5}" dt="2021-11-11T16:34:34.156" v="3454" actId="20577"/>
          <ac:spMkLst>
            <pc:docMk/>
            <pc:sldMk cId="1911639240" sldId="342"/>
            <ac:spMk id="7" creationId="{DF8988A6-0F90-4028-B559-63875B6634A6}"/>
          </ac:spMkLst>
        </pc:spChg>
        <pc:picChg chg="add mod">
          <ac:chgData name="Lindsay Stronge" userId="3b5138c7-468d-4877-b1c8-aa3d2cc30905" providerId="ADAL" clId="{8AA2E892-A4C5-4EC1-BB89-C92AC112B1E5}" dt="2021-11-11T16:34:37.813" v="3456" actId="1076"/>
          <ac:picMkLst>
            <pc:docMk/>
            <pc:sldMk cId="1911639240" sldId="342"/>
            <ac:picMk id="8" creationId="{C6435DAE-20CD-4A86-AF35-CA1C4096F9B3}"/>
          </ac:picMkLst>
        </pc:picChg>
      </pc:sldChg>
      <pc:sldChg chg="modSp del mod">
        <pc:chgData name="Lindsay Stronge" userId="3b5138c7-468d-4877-b1c8-aa3d2cc30905" providerId="ADAL" clId="{8AA2E892-A4C5-4EC1-BB89-C92AC112B1E5}" dt="2021-11-09T13:05:46.536" v="948" actId="2696"/>
        <pc:sldMkLst>
          <pc:docMk/>
          <pc:sldMk cId="2676737427" sldId="343"/>
        </pc:sldMkLst>
        <pc:spChg chg="mod">
          <ac:chgData name="Lindsay Stronge" userId="3b5138c7-468d-4877-b1c8-aa3d2cc30905" providerId="ADAL" clId="{8AA2E892-A4C5-4EC1-BB89-C92AC112B1E5}" dt="2021-11-09T13:05:26.032" v="941" actId="21"/>
          <ac:spMkLst>
            <pc:docMk/>
            <pc:sldMk cId="2676737427" sldId="343"/>
            <ac:spMk id="4" creationId="{BA175A06-507A-4987-9CDC-D47B249B047C}"/>
          </ac:spMkLst>
        </pc:spChg>
      </pc:sldChg>
      <pc:sldChg chg="addSp delSp modSp mod modNotesTx">
        <pc:chgData name="Lindsay Stronge" userId="3b5138c7-468d-4877-b1c8-aa3d2cc30905" providerId="ADAL" clId="{8AA2E892-A4C5-4EC1-BB89-C92AC112B1E5}" dt="2021-11-11T15:48:42.463" v="2793" actId="21"/>
        <pc:sldMkLst>
          <pc:docMk/>
          <pc:sldMk cId="3885271025" sldId="344"/>
        </pc:sldMkLst>
        <pc:spChg chg="del mod">
          <ac:chgData name="Lindsay Stronge" userId="3b5138c7-468d-4877-b1c8-aa3d2cc30905" providerId="ADAL" clId="{8AA2E892-A4C5-4EC1-BB89-C92AC112B1E5}" dt="2021-11-11T15:48:38.426" v="2790" actId="478"/>
          <ac:spMkLst>
            <pc:docMk/>
            <pc:sldMk cId="3885271025" sldId="344"/>
            <ac:spMk id="3" creationId="{1FDA1C43-42E1-4028-BE2C-F996784A1395}"/>
          </ac:spMkLst>
        </pc:spChg>
        <pc:spChg chg="add del mod">
          <ac:chgData name="Lindsay Stronge" userId="3b5138c7-468d-4877-b1c8-aa3d2cc30905" providerId="ADAL" clId="{8AA2E892-A4C5-4EC1-BB89-C92AC112B1E5}" dt="2021-11-11T15:48:42.463" v="2793" actId="21"/>
          <ac:spMkLst>
            <pc:docMk/>
            <pc:sldMk cId="3885271025" sldId="344"/>
            <ac:spMk id="4" creationId="{D2FE3254-D00E-43BD-86F6-C6D2B535012C}"/>
          </ac:spMkLst>
        </pc:spChg>
        <pc:spChg chg="mod">
          <ac:chgData name="Lindsay Stronge" userId="3b5138c7-468d-4877-b1c8-aa3d2cc30905" providerId="ADAL" clId="{8AA2E892-A4C5-4EC1-BB89-C92AC112B1E5}" dt="2021-11-11T15:48:34.758" v="2788" actId="255"/>
          <ac:spMkLst>
            <pc:docMk/>
            <pc:sldMk cId="3885271025" sldId="344"/>
            <ac:spMk id="8" creationId="{AD2A5418-30DF-43FF-B1A0-E3501FF9CFA5}"/>
          </ac:spMkLst>
        </pc:spChg>
        <pc:spChg chg="del mod">
          <ac:chgData name="Lindsay Stronge" userId="3b5138c7-468d-4877-b1c8-aa3d2cc30905" providerId="ADAL" clId="{8AA2E892-A4C5-4EC1-BB89-C92AC112B1E5}" dt="2021-11-11T15:48:38.426" v="2792"/>
          <ac:spMkLst>
            <pc:docMk/>
            <pc:sldMk cId="3885271025" sldId="344"/>
            <ac:spMk id="9" creationId="{6C6039B4-A79F-4484-9BB1-3C6AD5717396}"/>
          </ac:spMkLst>
        </pc:spChg>
      </pc:sldChg>
      <pc:sldChg chg="modSp mod">
        <pc:chgData name="Lindsay Stronge" userId="3b5138c7-468d-4877-b1c8-aa3d2cc30905" providerId="ADAL" clId="{8AA2E892-A4C5-4EC1-BB89-C92AC112B1E5}" dt="2021-11-11T15:31:29.582" v="1668" actId="255"/>
        <pc:sldMkLst>
          <pc:docMk/>
          <pc:sldMk cId="937182600" sldId="346"/>
        </pc:sldMkLst>
        <pc:spChg chg="mod">
          <ac:chgData name="Lindsay Stronge" userId="3b5138c7-468d-4877-b1c8-aa3d2cc30905" providerId="ADAL" clId="{8AA2E892-A4C5-4EC1-BB89-C92AC112B1E5}" dt="2021-11-11T15:31:25.134" v="1667" actId="114"/>
          <ac:spMkLst>
            <pc:docMk/>
            <pc:sldMk cId="937182600" sldId="346"/>
            <ac:spMk id="8" creationId="{AD2A5418-30DF-43FF-B1A0-E3501FF9CFA5}"/>
          </ac:spMkLst>
        </pc:spChg>
        <pc:spChg chg="mod">
          <ac:chgData name="Lindsay Stronge" userId="3b5138c7-468d-4877-b1c8-aa3d2cc30905" providerId="ADAL" clId="{8AA2E892-A4C5-4EC1-BB89-C92AC112B1E5}" dt="2021-11-11T15:31:29.582" v="1668" actId="255"/>
          <ac:spMkLst>
            <pc:docMk/>
            <pc:sldMk cId="937182600" sldId="346"/>
            <ac:spMk id="10" creationId="{A3F89188-D0C5-4415-AAC0-8294DC9B723B}"/>
          </ac:spMkLst>
        </pc:spChg>
      </pc:sldChg>
      <pc:sldChg chg="modSp add mod ord modNotesTx">
        <pc:chgData name="Lindsay Stronge" userId="3b5138c7-468d-4877-b1c8-aa3d2cc30905" providerId="ADAL" clId="{8AA2E892-A4C5-4EC1-BB89-C92AC112B1E5}" dt="2021-11-09T13:06:27.812" v="955" actId="20577"/>
        <pc:sldMkLst>
          <pc:docMk/>
          <pc:sldMk cId="1289808720" sldId="347"/>
        </pc:sldMkLst>
        <pc:spChg chg="mod">
          <ac:chgData name="Lindsay Stronge" userId="3b5138c7-468d-4877-b1c8-aa3d2cc30905" providerId="ADAL" clId="{8AA2E892-A4C5-4EC1-BB89-C92AC112B1E5}" dt="2021-11-09T13:06:27.812" v="955" actId="20577"/>
          <ac:spMkLst>
            <pc:docMk/>
            <pc:sldMk cId="1289808720" sldId="347"/>
            <ac:spMk id="7" creationId="{00000000-0000-0000-0000-000000000000}"/>
          </ac:spMkLst>
        </pc:spChg>
      </pc:sldChg>
      <pc:sldChg chg="new del">
        <pc:chgData name="Lindsay Stronge" userId="3b5138c7-468d-4877-b1c8-aa3d2cc30905" providerId="ADAL" clId="{8AA2E892-A4C5-4EC1-BB89-C92AC112B1E5}" dt="2021-11-09T11:27:12.589" v="834" actId="2696"/>
        <pc:sldMkLst>
          <pc:docMk/>
          <pc:sldMk cId="3252520011" sldId="347"/>
        </pc:sldMkLst>
      </pc:sldChg>
      <pc:sldChg chg="modSp add mod ord modNotesTx">
        <pc:chgData name="Lindsay Stronge" userId="3b5138c7-468d-4877-b1c8-aa3d2cc30905" providerId="ADAL" clId="{8AA2E892-A4C5-4EC1-BB89-C92AC112B1E5}" dt="2021-11-09T13:05:41.665" v="947" actId="20577"/>
        <pc:sldMkLst>
          <pc:docMk/>
          <pc:sldMk cId="4066612184" sldId="348"/>
        </pc:sldMkLst>
        <pc:spChg chg="mod">
          <ac:chgData name="Lindsay Stronge" userId="3b5138c7-468d-4877-b1c8-aa3d2cc30905" providerId="ADAL" clId="{8AA2E892-A4C5-4EC1-BB89-C92AC112B1E5}" dt="2021-11-09T13:05:41.665" v="947" actId="20577"/>
          <ac:spMkLst>
            <pc:docMk/>
            <pc:sldMk cId="4066612184" sldId="348"/>
            <ac:spMk id="4" creationId="{BA175A06-507A-4987-9CDC-D47B249B047C}"/>
          </ac:spMkLst>
        </pc:spChg>
        <pc:spChg chg="mod">
          <ac:chgData name="Lindsay Stronge" userId="3b5138c7-468d-4877-b1c8-aa3d2cc30905" providerId="ADAL" clId="{8AA2E892-A4C5-4EC1-BB89-C92AC112B1E5}" dt="2021-11-09T13:05:38.723" v="945" actId="20577"/>
          <ac:spMkLst>
            <pc:docMk/>
            <pc:sldMk cId="4066612184" sldId="348"/>
            <ac:spMk id="7" creationId="{00000000-0000-0000-0000-000000000000}"/>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9865C-EBCC-45C5-A4C3-6F4A40C25EA2}" type="doc">
      <dgm:prSet loTypeId="urn:microsoft.com/office/officeart/2005/8/layout/hProcess3" loCatId="process" qsTypeId="urn:microsoft.com/office/officeart/2005/8/quickstyle/simple5" qsCatId="simple" csTypeId="urn:microsoft.com/office/officeart/2005/8/colors/accent1_2" csCatId="accent1" phldr="1"/>
      <dgm:spPr/>
      <dgm:t>
        <a:bodyPr/>
        <a:lstStyle/>
        <a:p>
          <a:endParaRPr lang="en-GB"/>
        </a:p>
      </dgm:t>
    </dgm:pt>
    <dgm:pt modelId="{D8C7C463-8A26-4FFF-AAFE-17DCC1ED6273}">
      <dgm:prSet phldrT="[Text]" custT="1"/>
      <dgm:spPr/>
      <dgm:t>
        <a:bodyPr/>
        <a:lstStyle/>
        <a:p>
          <a:r>
            <a:rPr lang="en-GB" sz="1400" b="1">
              <a:solidFill>
                <a:schemeClr val="bg1"/>
              </a:solidFill>
            </a:rPr>
            <a:t>Design Phases</a:t>
          </a:r>
        </a:p>
      </dgm:t>
    </dgm:pt>
    <dgm:pt modelId="{35E45DA3-7693-4916-94B3-60A9A63A8ADF}" type="parTrans" cxnId="{C83F9874-C366-4CEC-B21A-28799487ADB5}">
      <dgm:prSet/>
      <dgm:spPr/>
      <dgm:t>
        <a:bodyPr/>
        <a:lstStyle/>
        <a:p>
          <a:endParaRPr lang="en-GB"/>
        </a:p>
      </dgm:t>
    </dgm:pt>
    <dgm:pt modelId="{18391B2C-8289-4FB2-B60E-77CC6B674D81}" type="sibTrans" cxnId="{C83F9874-C366-4CEC-B21A-28799487ADB5}">
      <dgm:prSet/>
      <dgm:spPr/>
      <dgm:t>
        <a:bodyPr/>
        <a:lstStyle/>
        <a:p>
          <a:endParaRPr lang="en-GB"/>
        </a:p>
      </dgm:t>
    </dgm:pt>
    <dgm:pt modelId="{E1D151E1-90EF-42BF-AC44-7F880B70A5BA}">
      <dgm:prSet phldrT="[Text]" custT="1"/>
      <dgm:spPr/>
      <dgm:t>
        <a:bodyPr/>
        <a:lstStyle/>
        <a:p>
          <a:r>
            <a:rPr lang="en-GB" sz="1400" b="1" dirty="0">
              <a:solidFill>
                <a:schemeClr val="bg1"/>
              </a:solidFill>
            </a:rPr>
            <a:t>Construction/Commissioning Phase</a:t>
          </a:r>
        </a:p>
      </dgm:t>
    </dgm:pt>
    <dgm:pt modelId="{1DCAF15F-9CF6-4225-BA4E-0323B78BDC80}" type="parTrans" cxnId="{EFD09976-0002-44AC-8D3A-AB46FD378060}">
      <dgm:prSet/>
      <dgm:spPr/>
      <dgm:t>
        <a:bodyPr/>
        <a:lstStyle/>
        <a:p>
          <a:endParaRPr lang="en-GB"/>
        </a:p>
      </dgm:t>
    </dgm:pt>
    <dgm:pt modelId="{D990A2B4-082E-43FD-B0D3-B2FF3056F70D}" type="sibTrans" cxnId="{EFD09976-0002-44AC-8D3A-AB46FD378060}">
      <dgm:prSet/>
      <dgm:spPr/>
      <dgm:t>
        <a:bodyPr/>
        <a:lstStyle/>
        <a:p>
          <a:endParaRPr lang="en-GB"/>
        </a:p>
      </dgm:t>
    </dgm:pt>
    <dgm:pt modelId="{D5386A02-2FAE-4903-AFBA-F719A63A2634}">
      <dgm:prSet phldrT="[Text]" custT="1"/>
      <dgm:spPr/>
      <dgm:t>
        <a:bodyPr/>
        <a:lstStyle/>
        <a:p>
          <a:r>
            <a:rPr lang="en-GB" sz="1400" b="1">
              <a:solidFill>
                <a:schemeClr val="bg1"/>
              </a:solidFill>
            </a:rPr>
            <a:t>Operational</a:t>
          </a:r>
          <a:r>
            <a:rPr lang="en-GB" sz="1400" b="1" baseline="0">
              <a:solidFill>
                <a:schemeClr val="bg1"/>
              </a:solidFill>
            </a:rPr>
            <a:t> Maintenance and Refurbishment</a:t>
          </a:r>
          <a:endParaRPr lang="en-GB" sz="1400" b="1">
            <a:solidFill>
              <a:schemeClr val="bg1"/>
            </a:solidFill>
          </a:endParaRPr>
        </a:p>
      </dgm:t>
    </dgm:pt>
    <dgm:pt modelId="{FDDFCB13-C81D-4E0E-8CF7-A8E9D6CF77B7}" type="parTrans" cxnId="{6ADF36AF-90AC-42B3-B5FE-1305A26C1258}">
      <dgm:prSet/>
      <dgm:spPr/>
      <dgm:t>
        <a:bodyPr/>
        <a:lstStyle/>
        <a:p>
          <a:endParaRPr lang="en-GB"/>
        </a:p>
      </dgm:t>
    </dgm:pt>
    <dgm:pt modelId="{9D72170A-FA70-4A2E-BC57-882F73892EF2}" type="sibTrans" cxnId="{6ADF36AF-90AC-42B3-B5FE-1305A26C1258}">
      <dgm:prSet/>
      <dgm:spPr/>
      <dgm:t>
        <a:bodyPr/>
        <a:lstStyle/>
        <a:p>
          <a:endParaRPr lang="en-GB"/>
        </a:p>
      </dgm:t>
    </dgm:pt>
    <dgm:pt modelId="{64E9400D-B0D1-4322-A317-06584CDA78F0}">
      <dgm:prSet/>
      <dgm:spPr/>
      <dgm:t>
        <a:bodyPr/>
        <a:lstStyle/>
        <a:p>
          <a:endParaRPr lang="en-GB"/>
        </a:p>
      </dgm:t>
    </dgm:pt>
    <dgm:pt modelId="{0EF41CF3-E7BF-4789-931A-42605769B455}" type="parTrans" cxnId="{DDAE26AC-D3AA-43E7-A046-516900904F60}">
      <dgm:prSet/>
      <dgm:spPr/>
      <dgm:t>
        <a:bodyPr/>
        <a:lstStyle/>
        <a:p>
          <a:endParaRPr lang="en-GB"/>
        </a:p>
      </dgm:t>
    </dgm:pt>
    <dgm:pt modelId="{0A743647-5D80-48E9-AC3F-C77B28B2A67C}" type="sibTrans" cxnId="{DDAE26AC-D3AA-43E7-A046-516900904F60}">
      <dgm:prSet/>
      <dgm:spPr/>
      <dgm:t>
        <a:bodyPr/>
        <a:lstStyle/>
        <a:p>
          <a:endParaRPr lang="en-GB"/>
        </a:p>
      </dgm:t>
    </dgm:pt>
    <dgm:pt modelId="{826360E2-813F-468D-946B-33707D853033}">
      <dgm:prSet phldrT="[Text]" custT="1"/>
      <dgm:spPr/>
      <dgm:t>
        <a:bodyPr/>
        <a:lstStyle/>
        <a:p>
          <a:r>
            <a:rPr lang="en-GB" sz="1400" b="1">
              <a:solidFill>
                <a:schemeClr val="bg1"/>
              </a:solidFill>
            </a:rPr>
            <a:t>End of Life – Deconstruction/</a:t>
          </a:r>
          <a:br>
            <a:rPr lang="en-GB" sz="1400" b="1">
              <a:solidFill>
                <a:schemeClr val="bg1"/>
              </a:solidFill>
            </a:rPr>
          </a:br>
          <a:r>
            <a:rPr lang="en-GB" sz="1400" b="1">
              <a:solidFill>
                <a:schemeClr val="bg1"/>
              </a:solidFill>
            </a:rPr>
            <a:t>Decommissioning</a:t>
          </a:r>
        </a:p>
      </dgm:t>
    </dgm:pt>
    <dgm:pt modelId="{E9C48F63-46EF-4967-8208-CB8AF6C4AD72}" type="parTrans" cxnId="{EB0749CE-1C35-442A-9455-DA90C589DE9B}">
      <dgm:prSet/>
      <dgm:spPr/>
      <dgm:t>
        <a:bodyPr/>
        <a:lstStyle/>
        <a:p>
          <a:endParaRPr lang="en-GB"/>
        </a:p>
      </dgm:t>
    </dgm:pt>
    <dgm:pt modelId="{87E3C407-BE9F-4EE0-AFAA-016DC0E15160}" type="sibTrans" cxnId="{EB0749CE-1C35-442A-9455-DA90C589DE9B}">
      <dgm:prSet/>
      <dgm:spPr/>
      <dgm:t>
        <a:bodyPr/>
        <a:lstStyle/>
        <a:p>
          <a:endParaRPr lang="en-GB"/>
        </a:p>
      </dgm:t>
    </dgm:pt>
    <dgm:pt modelId="{7B752421-CEB0-4931-B58F-810037279989}" type="pres">
      <dgm:prSet presAssocID="{8649865C-EBCC-45C5-A4C3-6F4A40C25EA2}" presName="Name0" presStyleCnt="0">
        <dgm:presLayoutVars>
          <dgm:dir/>
          <dgm:animLvl val="lvl"/>
          <dgm:resizeHandles val="exact"/>
        </dgm:presLayoutVars>
      </dgm:prSet>
      <dgm:spPr/>
    </dgm:pt>
    <dgm:pt modelId="{170B6F7E-86C6-4C7F-BAF0-02BE2E2F5BB5}" type="pres">
      <dgm:prSet presAssocID="{8649865C-EBCC-45C5-A4C3-6F4A40C25EA2}" presName="dummy" presStyleCnt="0"/>
      <dgm:spPr/>
    </dgm:pt>
    <dgm:pt modelId="{79084BC7-FEB5-43A0-B8EF-1D7C3966F6E1}" type="pres">
      <dgm:prSet presAssocID="{8649865C-EBCC-45C5-A4C3-6F4A40C25EA2}" presName="linH" presStyleCnt="0"/>
      <dgm:spPr/>
    </dgm:pt>
    <dgm:pt modelId="{66202B6A-44CA-4A38-A03C-17E1427F6610}" type="pres">
      <dgm:prSet presAssocID="{8649865C-EBCC-45C5-A4C3-6F4A40C25EA2}" presName="padding1" presStyleCnt="0"/>
      <dgm:spPr/>
    </dgm:pt>
    <dgm:pt modelId="{77AB0582-50A1-464A-8EDF-E4F0701E6385}" type="pres">
      <dgm:prSet presAssocID="{D8C7C463-8A26-4FFF-AAFE-17DCC1ED6273}" presName="linV" presStyleCnt="0"/>
      <dgm:spPr/>
    </dgm:pt>
    <dgm:pt modelId="{12DFDBF1-BD72-4ACE-8DC6-4FE224CC9B62}" type="pres">
      <dgm:prSet presAssocID="{D8C7C463-8A26-4FFF-AAFE-17DCC1ED6273}" presName="spVertical1" presStyleCnt="0"/>
      <dgm:spPr/>
    </dgm:pt>
    <dgm:pt modelId="{F3814559-EE06-46DC-99AF-9124E3F2CA05}" type="pres">
      <dgm:prSet presAssocID="{D8C7C463-8A26-4FFF-AAFE-17DCC1ED6273}" presName="parTx" presStyleLbl="revTx" presStyleIdx="0" presStyleCnt="5" custScaleX="466790" custScaleY="98081" custLinFactX="-100000" custLinFactY="224" custLinFactNeighborX="-129935" custLinFactNeighborY="100000">
        <dgm:presLayoutVars>
          <dgm:chMax val="0"/>
          <dgm:chPref val="0"/>
          <dgm:bulletEnabled val="1"/>
        </dgm:presLayoutVars>
      </dgm:prSet>
      <dgm:spPr/>
    </dgm:pt>
    <dgm:pt modelId="{7E60320F-748B-42B8-9076-7E7A49A9ECBF}" type="pres">
      <dgm:prSet presAssocID="{D8C7C463-8A26-4FFF-AAFE-17DCC1ED6273}" presName="spVertical2" presStyleCnt="0"/>
      <dgm:spPr/>
    </dgm:pt>
    <dgm:pt modelId="{4160F6B1-2E37-4FFF-AF1C-C4B11F71D071}" type="pres">
      <dgm:prSet presAssocID="{D8C7C463-8A26-4FFF-AAFE-17DCC1ED6273}" presName="spVertical3" presStyleCnt="0"/>
      <dgm:spPr/>
    </dgm:pt>
    <dgm:pt modelId="{9A0D1F5D-1E30-4620-88F9-E1B5BD98E08D}" type="pres">
      <dgm:prSet presAssocID="{18391B2C-8289-4FB2-B60E-77CC6B674D81}" presName="space" presStyleCnt="0"/>
      <dgm:spPr/>
    </dgm:pt>
    <dgm:pt modelId="{E69826F2-B7D5-4722-995E-0D0687AEA8AC}" type="pres">
      <dgm:prSet presAssocID="{E1D151E1-90EF-42BF-AC44-7F880B70A5BA}" presName="linV" presStyleCnt="0"/>
      <dgm:spPr/>
    </dgm:pt>
    <dgm:pt modelId="{AA1E9BEA-4CEA-4F3A-8FF1-F47E40E206E6}" type="pres">
      <dgm:prSet presAssocID="{E1D151E1-90EF-42BF-AC44-7F880B70A5BA}" presName="spVertical1" presStyleCnt="0"/>
      <dgm:spPr/>
    </dgm:pt>
    <dgm:pt modelId="{CB7AA7F7-0099-4BAA-9D62-D2E1F6B7376B}" type="pres">
      <dgm:prSet presAssocID="{E1D151E1-90EF-42BF-AC44-7F880B70A5BA}" presName="parTx" presStyleLbl="revTx" presStyleIdx="1" presStyleCnt="5" custScaleX="1579418" custScaleY="90104" custLinFactY="15688" custLinFactNeighborX="-21702" custLinFactNeighborY="100000">
        <dgm:presLayoutVars>
          <dgm:chMax val="0"/>
          <dgm:chPref val="0"/>
          <dgm:bulletEnabled val="1"/>
        </dgm:presLayoutVars>
      </dgm:prSet>
      <dgm:spPr/>
    </dgm:pt>
    <dgm:pt modelId="{6B3A1A60-4234-4824-A4E7-2BF4425FF68B}" type="pres">
      <dgm:prSet presAssocID="{E1D151E1-90EF-42BF-AC44-7F880B70A5BA}" presName="spVertical2" presStyleCnt="0"/>
      <dgm:spPr/>
    </dgm:pt>
    <dgm:pt modelId="{6810B0D6-F138-4CF2-A47B-9961F1FAEE37}" type="pres">
      <dgm:prSet presAssocID="{E1D151E1-90EF-42BF-AC44-7F880B70A5BA}" presName="spVertical3" presStyleCnt="0"/>
      <dgm:spPr/>
    </dgm:pt>
    <dgm:pt modelId="{21C68CFE-4059-49FB-A47D-11F4DCB66642}" type="pres">
      <dgm:prSet presAssocID="{D990A2B4-082E-43FD-B0D3-B2FF3056F70D}" presName="space" presStyleCnt="0"/>
      <dgm:spPr/>
    </dgm:pt>
    <dgm:pt modelId="{25E54522-9E46-4EB3-BD23-4D304BA28F53}" type="pres">
      <dgm:prSet presAssocID="{D5386A02-2FAE-4903-AFBA-F719A63A2634}" presName="linV" presStyleCnt="0"/>
      <dgm:spPr/>
    </dgm:pt>
    <dgm:pt modelId="{C920D384-F578-4396-B965-4E45A939AA8C}" type="pres">
      <dgm:prSet presAssocID="{D5386A02-2FAE-4903-AFBA-F719A63A2634}" presName="spVertical1" presStyleCnt="0"/>
      <dgm:spPr/>
    </dgm:pt>
    <dgm:pt modelId="{965D2C9B-321B-404C-9FB0-D9EC108FE786}" type="pres">
      <dgm:prSet presAssocID="{D5386A02-2FAE-4903-AFBA-F719A63A2634}" presName="parTx" presStyleLbl="revTx" presStyleIdx="2" presStyleCnt="5" custScaleX="854451" custLinFactY="7178" custLinFactNeighborX="55900" custLinFactNeighborY="100000">
        <dgm:presLayoutVars>
          <dgm:chMax val="0"/>
          <dgm:chPref val="0"/>
          <dgm:bulletEnabled val="1"/>
        </dgm:presLayoutVars>
      </dgm:prSet>
      <dgm:spPr/>
    </dgm:pt>
    <dgm:pt modelId="{0EA22CEE-03B7-4EFC-8A03-9D43C0C01A63}" type="pres">
      <dgm:prSet presAssocID="{D5386A02-2FAE-4903-AFBA-F719A63A2634}" presName="spVertical2" presStyleCnt="0"/>
      <dgm:spPr/>
    </dgm:pt>
    <dgm:pt modelId="{52EFAA3E-67A6-43D7-9968-3EE3D5466D6F}" type="pres">
      <dgm:prSet presAssocID="{D5386A02-2FAE-4903-AFBA-F719A63A2634}" presName="spVertical3" presStyleCnt="0"/>
      <dgm:spPr/>
    </dgm:pt>
    <dgm:pt modelId="{9FFD5BDF-2F0C-4A5C-8273-024DF6CF8E7D}" type="pres">
      <dgm:prSet presAssocID="{9D72170A-FA70-4A2E-BC57-882F73892EF2}" presName="space" presStyleCnt="0"/>
      <dgm:spPr/>
    </dgm:pt>
    <dgm:pt modelId="{6ECDE40B-9341-48DE-8FF9-467EF1A9A94F}" type="pres">
      <dgm:prSet presAssocID="{64E9400D-B0D1-4322-A317-06584CDA78F0}" presName="linV" presStyleCnt="0"/>
      <dgm:spPr/>
    </dgm:pt>
    <dgm:pt modelId="{BC34ED04-1FE1-4D27-9517-18C5E83C9535}" type="pres">
      <dgm:prSet presAssocID="{64E9400D-B0D1-4322-A317-06584CDA78F0}" presName="spVertical1" presStyleCnt="0"/>
      <dgm:spPr/>
    </dgm:pt>
    <dgm:pt modelId="{4BE0DCB5-BE2C-48D7-A3E2-1D97AAD90B7F}" type="pres">
      <dgm:prSet presAssocID="{64E9400D-B0D1-4322-A317-06584CDA78F0}" presName="parTx" presStyleLbl="revTx" presStyleIdx="3" presStyleCnt="5">
        <dgm:presLayoutVars>
          <dgm:chMax val="0"/>
          <dgm:chPref val="0"/>
          <dgm:bulletEnabled val="1"/>
        </dgm:presLayoutVars>
      </dgm:prSet>
      <dgm:spPr/>
    </dgm:pt>
    <dgm:pt modelId="{35202B54-3687-45B9-AFE3-F2AB32D80972}" type="pres">
      <dgm:prSet presAssocID="{64E9400D-B0D1-4322-A317-06584CDA78F0}" presName="spVertical2" presStyleCnt="0"/>
      <dgm:spPr/>
    </dgm:pt>
    <dgm:pt modelId="{B567B73E-035D-4591-95DB-F5079480EDF9}" type="pres">
      <dgm:prSet presAssocID="{64E9400D-B0D1-4322-A317-06584CDA78F0}" presName="spVertical3" presStyleCnt="0"/>
      <dgm:spPr/>
    </dgm:pt>
    <dgm:pt modelId="{413060F5-EACD-4FDD-B98B-288CA57792A4}" type="pres">
      <dgm:prSet presAssocID="{0A743647-5D80-48E9-AC3F-C77B28B2A67C}" presName="space" presStyleCnt="0"/>
      <dgm:spPr/>
    </dgm:pt>
    <dgm:pt modelId="{DC7CF1FC-4959-4419-ACDB-EA90DE077B29}" type="pres">
      <dgm:prSet presAssocID="{826360E2-813F-468D-946B-33707D853033}" presName="linV" presStyleCnt="0"/>
      <dgm:spPr/>
    </dgm:pt>
    <dgm:pt modelId="{9A816435-64E9-47EA-979F-709FF0F49C1E}" type="pres">
      <dgm:prSet presAssocID="{826360E2-813F-468D-946B-33707D853033}" presName="spVertical1" presStyleCnt="0"/>
      <dgm:spPr/>
    </dgm:pt>
    <dgm:pt modelId="{C1DC2B51-3048-4D14-8BA1-3D56C540CB1A}" type="pres">
      <dgm:prSet presAssocID="{826360E2-813F-468D-946B-33707D853033}" presName="parTx" presStyleLbl="revTx" presStyleIdx="4" presStyleCnt="5" custScaleX="1518722" custLinFactY="220" custLinFactNeighborX="781" custLinFactNeighborY="100000">
        <dgm:presLayoutVars>
          <dgm:chMax val="0"/>
          <dgm:chPref val="0"/>
          <dgm:bulletEnabled val="1"/>
        </dgm:presLayoutVars>
      </dgm:prSet>
      <dgm:spPr/>
    </dgm:pt>
    <dgm:pt modelId="{21E6B65E-5332-415C-891E-07D39BB26393}" type="pres">
      <dgm:prSet presAssocID="{826360E2-813F-468D-946B-33707D853033}" presName="spVertical2" presStyleCnt="0"/>
      <dgm:spPr/>
    </dgm:pt>
    <dgm:pt modelId="{70D97762-0F13-44C7-B2AF-FAA4C870A525}" type="pres">
      <dgm:prSet presAssocID="{826360E2-813F-468D-946B-33707D853033}" presName="spVertical3" presStyleCnt="0"/>
      <dgm:spPr/>
    </dgm:pt>
    <dgm:pt modelId="{F398585D-8DBF-441F-B719-0567B0140966}" type="pres">
      <dgm:prSet presAssocID="{8649865C-EBCC-45C5-A4C3-6F4A40C25EA2}" presName="padding2" presStyleCnt="0"/>
      <dgm:spPr/>
    </dgm:pt>
    <dgm:pt modelId="{BA1E63E8-51C6-4E22-B169-7E1304C8BD1E}" type="pres">
      <dgm:prSet presAssocID="{8649865C-EBCC-45C5-A4C3-6F4A40C25EA2}" presName="negArrow" presStyleCnt="0"/>
      <dgm:spPr/>
    </dgm:pt>
    <dgm:pt modelId="{72580313-5EB3-4F58-BAD3-739D49E51D40}" type="pres">
      <dgm:prSet presAssocID="{8649865C-EBCC-45C5-A4C3-6F4A40C25EA2}" presName="backgroundArrow" presStyleLbl="node1" presStyleIdx="0" presStyleCnt="1" custScaleY="447240" custLinFactNeighborX="-208" custLinFactNeighborY="14465"/>
      <dgm:spPr>
        <a:blipFill rotWithShape="0">
          <a:blip xmlns:r="http://schemas.openxmlformats.org/officeDocument/2006/relationships" r:embed="rId1"/>
          <a:stretch>
            <a:fillRect/>
          </a:stretch>
        </a:blipFill>
      </dgm:spPr>
    </dgm:pt>
  </dgm:ptLst>
  <dgm:cxnLst>
    <dgm:cxn modelId="{85350034-0582-4C25-A6DB-76B422F0B7AB}" type="presOf" srcId="{8649865C-EBCC-45C5-A4C3-6F4A40C25EA2}" destId="{7B752421-CEB0-4931-B58F-810037279989}" srcOrd="0" destOrd="0" presId="urn:microsoft.com/office/officeart/2005/8/layout/hProcess3"/>
    <dgm:cxn modelId="{EC45623E-ACBE-44B4-B2BF-9363B19359BB}" type="presOf" srcId="{E1D151E1-90EF-42BF-AC44-7F880B70A5BA}" destId="{CB7AA7F7-0099-4BAA-9D62-D2E1F6B7376B}" srcOrd="0" destOrd="0" presId="urn:microsoft.com/office/officeart/2005/8/layout/hProcess3"/>
    <dgm:cxn modelId="{414A1C45-7861-49D5-88BC-AB3ED2ED7769}" type="presOf" srcId="{D5386A02-2FAE-4903-AFBA-F719A63A2634}" destId="{965D2C9B-321B-404C-9FB0-D9EC108FE786}" srcOrd="0" destOrd="0" presId="urn:microsoft.com/office/officeart/2005/8/layout/hProcess3"/>
    <dgm:cxn modelId="{C83F9874-C366-4CEC-B21A-28799487ADB5}" srcId="{8649865C-EBCC-45C5-A4C3-6F4A40C25EA2}" destId="{D8C7C463-8A26-4FFF-AAFE-17DCC1ED6273}" srcOrd="0" destOrd="0" parTransId="{35E45DA3-7693-4916-94B3-60A9A63A8ADF}" sibTransId="{18391B2C-8289-4FB2-B60E-77CC6B674D81}"/>
    <dgm:cxn modelId="{EFD09976-0002-44AC-8D3A-AB46FD378060}" srcId="{8649865C-EBCC-45C5-A4C3-6F4A40C25EA2}" destId="{E1D151E1-90EF-42BF-AC44-7F880B70A5BA}" srcOrd="1" destOrd="0" parTransId="{1DCAF15F-9CF6-4225-BA4E-0323B78BDC80}" sibTransId="{D990A2B4-082E-43FD-B0D3-B2FF3056F70D}"/>
    <dgm:cxn modelId="{567FC391-8277-47FB-8506-6C5FFDED7388}" type="presOf" srcId="{D8C7C463-8A26-4FFF-AAFE-17DCC1ED6273}" destId="{F3814559-EE06-46DC-99AF-9124E3F2CA05}" srcOrd="0" destOrd="0" presId="urn:microsoft.com/office/officeart/2005/8/layout/hProcess3"/>
    <dgm:cxn modelId="{F1E19EA0-DC46-4C1C-BD83-5232F9DB11B3}" type="presOf" srcId="{64E9400D-B0D1-4322-A317-06584CDA78F0}" destId="{4BE0DCB5-BE2C-48D7-A3E2-1D97AAD90B7F}" srcOrd="0" destOrd="0" presId="urn:microsoft.com/office/officeart/2005/8/layout/hProcess3"/>
    <dgm:cxn modelId="{DDAE26AC-D3AA-43E7-A046-516900904F60}" srcId="{8649865C-EBCC-45C5-A4C3-6F4A40C25EA2}" destId="{64E9400D-B0D1-4322-A317-06584CDA78F0}" srcOrd="3" destOrd="0" parTransId="{0EF41CF3-E7BF-4789-931A-42605769B455}" sibTransId="{0A743647-5D80-48E9-AC3F-C77B28B2A67C}"/>
    <dgm:cxn modelId="{6ADF36AF-90AC-42B3-B5FE-1305A26C1258}" srcId="{8649865C-EBCC-45C5-A4C3-6F4A40C25EA2}" destId="{D5386A02-2FAE-4903-AFBA-F719A63A2634}" srcOrd="2" destOrd="0" parTransId="{FDDFCB13-C81D-4E0E-8CF7-A8E9D6CF77B7}" sibTransId="{9D72170A-FA70-4A2E-BC57-882F73892EF2}"/>
    <dgm:cxn modelId="{EB0749CE-1C35-442A-9455-DA90C589DE9B}" srcId="{8649865C-EBCC-45C5-A4C3-6F4A40C25EA2}" destId="{826360E2-813F-468D-946B-33707D853033}" srcOrd="4" destOrd="0" parTransId="{E9C48F63-46EF-4967-8208-CB8AF6C4AD72}" sibTransId="{87E3C407-BE9F-4EE0-AFAA-016DC0E15160}"/>
    <dgm:cxn modelId="{4DF8FED2-BC30-4ECF-AEAF-19C437148B7D}" type="presOf" srcId="{826360E2-813F-468D-946B-33707D853033}" destId="{C1DC2B51-3048-4D14-8BA1-3D56C540CB1A}" srcOrd="0" destOrd="0" presId="urn:microsoft.com/office/officeart/2005/8/layout/hProcess3"/>
    <dgm:cxn modelId="{1B019E09-5E98-4541-9E08-4AE38D3330E9}" type="presParOf" srcId="{7B752421-CEB0-4931-B58F-810037279989}" destId="{170B6F7E-86C6-4C7F-BAF0-02BE2E2F5BB5}" srcOrd="0" destOrd="0" presId="urn:microsoft.com/office/officeart/2005/8/layout/hProcess3"/>
    <dgm:cxn modelId="{8678815D-4FC6-4A6B-8D50-736D7572C31F}" type="presParOf" srcId="{7B752421-CEB0-4931-B58F-810037279989}" destId="{79084BC7-FEB5-43A0-B8EF-1D7C3966F6E1}" srcOrd="1" destOrd="0" presId="urn:microsoft.com/office/officeart/2005/8/layout/hProcess3"/>
    <dgm:cxn modelId="{9D308525-ECD3-44AF-B681-522A437BC389}" type="presParOf" srcId="{79084BC7-FEB5-43A0-B8EF-1D7C3966F6E1}" destId="{66202B6A-44CA-4A38-A03C-17E1427F6610}" srcOrd="0" destOrd="0" presId="urn:microsoft.com/office/officeart/2005/8/layout/hProcess3"/>
    <dgm:cxn modelId="{2EA59ECA-E54C-4A55-B085-27B19D81441A}" type="presParOf" srcId="{79084BC7-FEB5-43A0-B8EF-1D7C3966F6E1}" destId="{77AB0582-50A1-464A-8EDF-E4F0701E6385}" srcOrd="1" destOrd="0" presId="urn:microsoft.com/office/officeart/2005/8/layout/hProcess3"/>
    <dgm:cxn modelId="{35E5DA6A-F8D8-46F6-9DBC-D8DE8AC1A5A2}" type="presParOf" srcId="{77AB0582-50A1-464A-8EDF-E4F0701E6385}" destId="{12DFDBF1-BD72-4ACE-8DC6-4FE224CC9B62}" srcOrd="0" destOrd="0" presId="urn:microsoft.com/office/officeart/2005/8/layout/hProcess3"/>
    <dgm:cxn modelId="{C32099B3-C6C9-4B75-8238-1D890721D0E4}" type="presParOf" srcId="{77AB0582-50A1-464A-8EDF-E4F0701E6385}" destId="{F3814559-EE06-46DC-99AF-9124E3F2CA05}" srcOrd="1" destOrd="0" presId="urn:microsoft.com/office/officeart/2005/8/layout/hProcess3"/>
    <dgm:cxn modelId="{7EC2C0E9-475F-4E68-93A7-6DE838501BB0}" type="presParOf" srcId="{77AB0582-50A1-464A-8EDF-E4F0701E6385}" destId="{7E60320F-748B-42B8-9076-7E7A49A9ECBF}" srcOrd="2" destOrd="0" presId="urn:microsoft.com/office/officeart/2005/8/layout/hProcess3"/>
    <dgm:cxn modelId="{03647D54-9F09-404E-81E5-FEB61D6111E0}" type="presParOf" srcId="{77AB0582-50A1-464A-8EDF-E4F0701E6385}" destId="{4160F6B1-2E37-4FFF-AF1C-C4B11F71D071}" srcOrd="3" destOrd="0" presId="urn:microsoft.com/office/officeart/2005/8/layout/hProcess3"/>
    <dgm:cxn modelId="{054E7CCB-C2FC-4222-874C-607A3C237E92}" type="presParOf" srcId="{79084BC7-FEB5-43A0-B8EF-1D7C3966F6E1}" destId="{9A0D1F5D-1E30-4620-88F9-E1B5BD98E08D}" srcOrd="2" destOrd="0" presId="urn:microsoft.com/office/officeart/2005/8/layout/hProcess3"/>
    <dgm:cxn modelId="{96D9085E-7A47-4627-8CBE-EA8BE8C63E97}" type="presParOf" srcId="{79084BC7-FEB5-43A0-B8EF-1D7C3966F6E1}" destId="{E69826F2-B7D5-4722-995E-0D0687AEA8AC}" srcOrd="3" destOrd="0" presId="urn:microsoft.com/office/officeart/2005/8/layout/hProcess3"/>
    <dgm:cxn modelId="{1122AB7A-AC1B-42C3-BD35-7308DACAE0A3}" type="presParOf" srcId="{E69826F2-B7D5-4722-995E-0D0687AEA8AC}" destId="{AA1E9BEA-4CEA-4F3A-8FF1-F47E40E206E6}" srcOrd="0" destOrd="0" presId="urn:microsoft.com/office/officeart/2005/8/layout/hProcess3"/>
    <dgm:cxn modelId="{675F7F3B-07D1-4F31-A51F-4331C39A4C31}" type="presParOf" srcId="{E69826F2-B7D5-4722-995E-0D0687AEA8AC}" destId="{CB7AA7F7-0099-4BAA-9D62-D2E1F6B7376B}" srcOrd="1" destOrd="0" presId="urn:microsoft.com/office/officeart/2005/8/layout/hProcess3"/>
    <dgm:cxn modelId="{1044BA06-436F-4F5A-B7CD-6AD149D9E743}" type="presParOf" srcId="{E69826F2-B7D5-4722-995E-0D0687AEA8AC}" destId="{6B3A1A60-4234-4824-A4E7-2BF4425FF68B}" srcOrd="2" destOrd="0" presId="urn:microsoft.com/office/officeart/2005/8/layout/hProcess3"/>
    <dgm:cxn modelId="{5929EC4F-24E6-46E0-98F6-13C5AA330939}" type="presParOf" srcId="{E69826F2-B7D5-4722-995E-0D0687AEA8AC}" destId="{6810B0D6-F138-4CF2-A47B-9961F1FAEE37}" srcOrd="3" destOrd="0" presId="urn:microsoft.com/office/officeart/2005/8/layout/hProcess3"/>
    <dgm:cxn modelId="{85A7AEE6-04AB-4910-A9B7-5DAB822363DB}" type="presParOf" srcId="{79084BC7-FEB5-43A0-B8EF-1D7C3966F6E1}" destId="{21C68CFE-4059-49FB-A47D-11F4DCB66642}" srcOrd="4" destOrd="0" presId="urn:microsoft.com/office/officeart/2005/8/layout/hProcess3"/>
    <dgm:cxn modelId="{C8418A39-76B6-480F-9F39-962DFF9CAE43}" type="presParOf" srcId="{79084BC7-FEB5-43A0-B8EF-1D7C3966F6E1}" destId="{25E54522-9E46-4EB3-BD23-4D304BA28F53}" srcOrd="5" destOrd="0" presId="urn:microsoft.com/office/officeart/2005/8/layout/hProcess3"/>
    <dgm:cxn modelId="{D1BDE618-0D8F-4D56-89DF-906A178C578B}" type="presParOf" srcId="{25E54522-9E46-4EB3-BD23-4D304BA28F53}" destId="{C920D384-F578-4396-B965-4E45A939AA8C}" srcOrd="0" destOrd="0" presId="urn:microsoft.com/office/officeart/2005/8/layout/hProcess3"/>
    <dgm:cxn modelId="{7A462735-972E-4804-8C43-BC8D523B03F6}" type="presParOf" srcId="{25E54522-9E46-4EB3-BD23-4D304BA28F53}" destId="{965D2C9B-321B-404C-9FB0-D9EC108FE786}" srcOrd="1" destOrd="0" presId="urn:microsoft.com/office/officeart/2005/8/layout/hProcess3"/>
    <dgm:cxn modelId="{E1A3CF28-BECA-4BA2-BE84-210DEE899696}" type="presParOf" srcId="{25E54522-9E46-4EB3-BD23-4D304BA28F53}" destId="{0EA22CEE-03B7-4EFC-8A03-9D43C0C01A63}" srcOrd="2" destOrd="0" presId="urn:microsoft.com/office/officeart/2005/8/layout/hProcess3"/>
    <dgm:cxn modelId="{E5BC124C-DC3B-4E65-AA90-0C799C3806EE}" type="presParOf" srcId="{25E54522-9E46-4EB3-BD23-4D304BA28F53}" destId="{52EFAA3E-67A6-43D7-9968-3EE3D5466D6F}" srcOrd="3" destOrd="0" presId="urn:microsoft.com/office/officeart/2005/8/layout/hProcess3"/>
    <dgm:cxn modelId="{4F8BFE24-9271-41FD-9CF4-48184C5D8503}" type="presParOf" srcId="{79084BC7-FEB5-43A0-B8EF-1D7C3966F6E1}" destId="{9FFD5BDF-2F0C-4A5C-8273-024DF6CF8E7D}" srcOrd="6" destOrd="0" presId="urn:microsoft.com/office/officeart/2005/8/layout/hProcess3"/>
    <dgm:cxn modelId="{4F90118F-70EE-4923-BD0C-FF5258899AB8}" type="presParOf" srcId="{79084BC7-FEB5-43A0-B8EF-1D7C3966F6E1}" destId="{6ECDE40B-9341-48DE-8FF9-467EF1A9A94F}" srcOrd="7" destOrd="0" presId="urn:microsoft.com/office/officeart/2005/8/layout/hProcess3"/>
    <dgm:cxn modelId="{0B569DC3-0068-47D8-8D12-7903ABEC6E8A}" type="presParOf" srcId="{6ECDE40B-9341-48DE-8FF9-467EF1A9A94F}" destId="{BC34ED04-1FE1-4D27-9517-18C5E83C9535}" srcOrd="0" destOrd="0" presId="urn:microsoft.com/office/officeart/2005/8/layout/hProcess3"/>
    <dgm:cxn modelId="{DFEAE7B9-8895-4236-B418-645E94E79FFF}" type="presParOf" srcId="{6ECDE40B-9341-48DE-8FF9-467EF1A9A94F}" destId="{4BE0DCB5-BE2C-48D7-A3E2-1D97AAD90B7F}" srcOrd="1" destOrd="0" presId="urn:microsoft.com/office/officeart/2005/8/layout/hProcess3"/>
    <dgm:cxn modelId="{83F377D0-6710-4E4E-B7B9-D9C99E140056}" type="presParOf" srcId="{6ECDE40B-9341-48DE-8FF9-467EF1A9A94F}" destId="{35202B54-3687-45B9-AFE3-F2AB32D80972}" srcOrd="2" destOrd="0" presId="urn:microsoft.com/office/officeart/2005/8/layout/hProcess3"/>
    <dgm:cxn modelId="{B1394C17-0D97-4981-AC31-CB0D74685070}" type="presParOf" srcId="{6ECDE40B-9341-48DE-8FF9-467EF1A9A94F}" destId="{B567B73E-035D-4591-95DB-F5079480EDF9}" srcOrd="3" destOrd="0" presId="urn:microsoft.com/office/officeart/2005/8/layout/hProcess3"/>
    <dgm:cxn modelId="{0F95C41B-F4B2-42A6-9143-1BBC9D14E513}" type="presParOf" srcId="{79084BC7-FEB5-43A0-B8EF-1D7C3966F6E1}" destId="{413060F5-EACD-4FDD-B98B-288CA57792A4}" srcOrd="8" destOrd="0" presId="urn:microsoft.com/office/officeart/2005/8/layout/hProcess3"/>
    <dgm:cxn modelId="{0210873C-2ECB-452F-AC00-DD321459842C}" type="presParOf" srcId="{79084BC7-FEB5-43A0-B8EF-1D7C3966F6E1}" destId="{DC7CF1FC-4959-4419-ACDB-EA90DE077B29}" srcOrd="9" destOrd="0" presId="urn:microsoft.com/office/officeart/2005/8/layout/hProcess3"/>
    <dgm:cxn modelId="{884840A1-B810-445C-AA16-8AAFD9260581}" type="presParOf" srcId="{DC7CF1FC-4959-4419-ACDB-EA90DE077B29}" destId="{9A816435-64E9-47EA-979F-709FF0F49C1E}" srcOrd="0" destOrd="0" presId="urn:microsoft.com/office/officeart/2005/8/layout/hProcess3"/>
    <dgm:cxn modelId="{CAE002BF-597B-409F-A677-8184F3F750BE}" type="presParOf" srcId="{DC7CF1FC-4959-4419-ACDB-EA90DE077B29}" destId="{C1DC2B51-3048-4D14-8BA1-3D56C540CB1A}" srcOrd="1" destOrd="0" presId="urn:microsoft.com/office/officeart/2005/8/layout/hProcess3"/>
    <dgm:cxn modelId="{722D5C96-F143-4CED-B5B3-2DD9EE53C91E}" type="presParOf" srcId="{DC7CF1FC-4959-4419-ACDB-EA90DE077B29}" destId="{21E6B65E-5332-415C-891E-07D39BB26393}" srcOrd="2" destOrd="0" presId="urn:microsoft.com/office/officeart/2005/8/layout/hProcess3"/>
    <dgm:cxn modelId="{17A599A6-0C32-4C0F-A496-D3F67818093E}" type="presParOf" srcId="{DC7CF1FC-4959-4419-ACDB-EA90DE077B29}" destId="{70D97762-0F13-44C7-B2AF-FAA4C870A525}" srcOrd="3" destOrd="0" presId="urn:microsoft.com/office/officeart/2005/8/layout/hProcess3"/>
    <dgm:cxn modelId="{865459AC-D924-429A-91BD-1B51B7EABFC6}" type="presParOf" srcId="{79084BC7-FEB5-43A0-B8EF-1D7C3966F6E1}" destId="{F398585D-8DBF-441F-B719-0567B0140966}" srcOrd="10" destOrd="0" presId="urn:microsoft.com/office/officeart/2005/8/layout/hProcess3"/>
    <dgm:cxn modelId="{D3A2A321-20FE-4DB0-AAAD-7B6494146414}" type="presParOf" srcId="{79084BC7-FEB5-43A0-B8EF-1D7C3966F6E1}" destId="{BA1E63E8-51C6-4E22-B169-7E1304C8BD1E}" srcOrd="11" destOrd="0" presId="urn:microsoft.com/office/officeart/2005/8/layout/hProcess3"/>
    <dgm:cxn modelId="{CAE46EBB-8E5F-4064-B833-479B3CD5E9F7}" type="presParOf" srcId="{79084BC7-FEB5-43A0-B8EF-1D7C3966F6E1}" destId="{72580313-5EB3-4F58-BAD3-739D49E51D40}" srcOrd="12"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3DF5C7-D3F5-4E76-977B-11D5533CCED1}" type="doc">
      <dgm:prSet loTypeId="urn:microsoft.com/office/officeart/2005/8/layout/pyramid3" loCatId="pyramid" qsTypeId="urn:microsoft.com/office/officeart/2005/8/quickstyle/simple1" qsCatId="simple" csTypeId="urn:microsoft.com/office/officeart/2005/8/colors/accent1_2" csCatId="accent1" phldr="1"/>
      <dgm:spPr/>
    </dgm:pt>
    <dgm:pt modelId="{AEC37B5E-4F9E-4DB8-935F-A62CB2969098}">
      <dgm:prSet phldrT="[Text]" custT="1"/>
      <dgm:spPr>
        <a:gradFill flip="none" rotWithShape="0">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dgm:spPr>
      <dgm:t>
        <a:bodyPr/>
        <a:lstStyle/>
        <a:p>
          <a:r>
            <a:rPr lang="en-GB" sz="1400" b="1"/>
            <a:t>Eliminate</a:t>
          </a:r>
          <a:r>
            <a:rPr lang="en-GB" sz="1400"/>
            <a:t> </a:t>
          </a:r>
        </a:p>
      </dgm:t>
    </dgm:pt>
    <dgm:pt modelId="{B7C7F61B-620D-493A-968B-5BDDD841D601}" type="parTrans" cxnId="{4B163511-73D8-43DC-B694-9910EAE1D498}">
      <dgm:prSet/>
      <dgm:spPr/>
      <dgm:t>
        <a:bodyPr/>
        <a:lstStyle/>
        <a:p>
          <a:endParaRPr lang="en-GB" sz="1400"/>
        </a:p>
      </dgm:t>
    </dgm:pt>
    <dgm:pt modelId="{2FF8498F-E8AC-4C1A-95D5-19F8B4EAE276}" type="sibTrans" cxnId="{4B163511-73D8-43DC-B694-9910EAE1D498}">
      <dgm:prSet/>
      <dgm:spPr/>
      <dgm:t>
        <a:bodyPr/>
        <a:lstStyle/>
        <a:p>
          <a:endParaRPr lang="en-GB" sz="1400"/>
        </a:p>
      </dgm:t>
    </dgm:pt>
    <dgm:pt modelId="{F6CE6B4A-943F-4599-87C3-4492475F070B}">
      <dgm:prSet phldrT="[Text]" custT="1"/>
      <dgm:spPr>
        <a:gradFill flip="none" rotWithShape="0">
          <a:gsLst>
            <a:gs pos="0">
              <a:srgbClr val="CCFFFF">
                <a:shade val="30000"/>
                <a:satMod val="115000"/>
              </a:srgbClr>
            </a:gs>
            <a:gs pos="50000">
              <a:srgbClr val="CCFFFF">
                <a:shade val="67500"/>
                <a:satMod val="115000"/>
              </a:srgbClr>
            </a:gs>
            <a:gs pos="100000">
              <a:srgbClr val="CCFFFF">
                <a:shade val="100000"/>
                <a:satMod val="115000"/>
              </a:srgbClr>
            </a:gs>
          </a:gsLst>
          <a:lin ang="10800000" scaled="1"/>
          <a:tileRect/>
        </a:gradFill>
      </dgm:spPr>
      <dgm:t>
        <a:bodyPr/>
        <a:lstStyle/>
        <a:p>
          <a:r>
            <a:rPr lang="en-GB" sz="1400" b="1"/>
            <a:t>Reduce</a:t>
          </a:r>
        </a:p>
      </dgm:t>
    </dgm:pt>
    <dgm:pt modelId="{68F87EDA-6D98-4F0A-A789-7DDA70D4CA14}" type="parTrans" cxnId="{61498E7C-D6C1-4293-8EFF-406A1A5F271E}">
      <dgm:prSet/>
      <dgm:spPr/>
      <dgm:t>
        <a:bodyPr/>
        <a:lstStyle/>
        <a:p>
          <a:endParaRPr lang="en-GB" sz="1400"/>
        </a:p>
      </dgm:t>
    </dgm:pt>
    <dgm:pt modelId="{3048EA99-B8C2-4E04-9204-4A7A6109C066}" type="sibTrans" cxnId="{61498E7C-D6C1-4293-8EFF-406A1A5F271E}">
      <dgm:prSet/>
      <dgm:spPr/>
      <dgm:t>
        <a:bodyPr/>
        <a:lstStyle/>
        <a:p>
          <a:endParaRPr lang="en-GB" sz="1400"/>
        </a:p>
      </dgm:t>
    </dgm:pt>
    <dgm:pt modelId="{B25C6879-9D7C-43D9-926C-FB4F63725C3F}">
      <dgm:prSet phldrT="[Text]" custT="1"/>
      <dgm:spPr>
        <a:gradFill flip="none" rotWithShape="0">
          <a:gsLst>
            <a:gs pos="0">
              <a:srgbClr val="CCFF99">
                <a:shade val="30000"/>
                <a:satMod val="115000"/>
              </a:srgbClr>
            </a:gs>
            <a:gs pos="50000">
              <a:srgbClr val="CCFF99">
                <a:shade val="67500"/>
                <a:satMod val="115000"/>
              </a:srgbClr>
            </a:gs>
            <a:gs pos="100000">
              <a:srgbClr val="CCFF99">
                <a:shade val="100000"/>
                <a:satMod val="115000"/>
              </a:srgbClr>
            </a:gs>
          </a:gsLst>
          <a:path path="circle">
            <a:fillToRect t="100000" r="100000"/>
          </a:path>
          <a:tileRect l="-100000" b="-100000"/>
        </a:gradFill>
      </dgm:spPr>
      <dgm:t>
        <a:bodyPr/>
        <a:lstStyle/>
        <a:p>
          <a:r>
            <a:rPr lang="en-GB" sz="1400" b="1" dirty="0"/>
            <a:t>Alternative Sources</a:t>
          </a:r>
        </a:p>
      </dgm:t>
    </dgm:pt>
    <dgm:pt modelId="{6471E495-A2DD-4948-B549-0E2C28D2FEB7}" type="parTrans" cxnId="{5A45B006-C55D-416C-BEAD-E8B4EEFB352E}">
      <dgm:prSet/>
      <dgm:spPr/>
      <dgm:t>
        <a:bodyPr/>
        <a:lstStyle/>
        <a:p>
          <a:endParaRPr lang="en-GB" sz="1400"/>
        </a:p>
      </dgm:t>
    </dgm:pt>
    <dgm:pt modelId="{E90F688F-F8F1-4D73-B683-BAE015FDD5C9}" type="sibTrans" cxnId="{5A45B006-C55D-416C-BEAD-E8B4EEFB352E}">
      <dgm:prSet/>
      <dgm:spPr/>
      <dgm:t>
        <a:bodyPr/>
        <a:lstStyle/>
        <a:p>
          <a:endParaRPr lang="en-GB" sz="1400"/>
        </a:p>
      </dgm:t>
    </dgm:pt>
    <dgm:pt modelId="{24DE635E-064E-43DB-9D57-8AAD20F0D5BD}">
      <dgm:prSet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r="100000" b="100000"/>
          </a:path>
          <a:tileRect l="-100000" t="-100000"/>
        </a:gradFill>
      </dgm:spPr>
      <dgm:t>
        <a:bodyPr/>
        <a:lstStyle/>
        <a:p>
          <a:r>
            <a:rPr lang="en-GB" sz="1400" b="1"/>
            <a:t>Reuse</a:t>
          </a:r>
        </a:p>
      </dgm:t>
    </dgm:pt>
    <dgm:pt modelId="{83C2C33E-4A62-4ED1-9648-CF8622D02AA5}" type="parTrans" cxnId="{3BD5E04C-D925-4CDB-8356-EA03C8BB8A82}">
      <dgm:prSet/>
      <dgm:spPr/>
      <dgm:t>
        <a:bodyPr/>
        <a:lstStyle/>
        <a:p>
          <a:endParaRPr lang="en-GB" sz="1400"/>
        </a:p>
      </dgm:t>
    </dgm:pt>
    <dgm:pt modelId="{167BA099-5D47-4904-9345-DE374408D225}" type="sibTrans" cxnId="{3BD5E04C-D925-4CDB-8356-EA03C8BB8A82}">
      <dgm:prSet/>
      <dgm:spPr/>
      <dgm:t>
        <a:bodyPr/>
        <a:lstStyle/>
        <a:p>
          <a:endParaRPr lang="en-GB" sz="1400"/>
        </a:p>
      </dgm:t>
    </dgm:pt>
    <dgm:pt modelId="{89343EB1-FDB3-47DE-899A-44D692B4716F}">
      <dgm:prSet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dgm:spPr>
      <dgm:t>
        <a:bodyPr/>
        <a:lstStyle/>
        <a:p>
          <a:r>
            <a:rPr lang="en-GB" sz="1400" b="1"/>
            <a:t>Recycle</a:t>
          </a:r>
        </a:p>
      </dgm:t>
    </dgm:pt>
    <dgm:pt modelId="{B676308D-195E-43EA-8842-E5431A6EFEDF}" type="parTrans" cxnId="{318A4F24-0B64-4358-AFD9-93D4380990B3}">
      <dgm:prSet/>
      <dgm:spPr/>
      <dgm:t>
        <a:bodyPr/>
        <a:lstStyle/>
        <a:p>
          <a:endParaRPr lang="en-GB" sz="1400"/>
        </a:p>
      </dgm:t>
    </dgm:pt>
    <dgm:pt modelId="{21B41D70-AC52-4342-A89E-DFF1C55D3A52}" type="sibTrans" cxnId="{318A4F24-0B64-4358-AFD9-93D4380990B3}">
      <dgm:prSet/>
      <dgm:spPr/>
      <dgm:t>
        <a:bodyPr/>
        <a:lstStyle/>
        <a:p>
          <a:endParaRPr lang="en-GB" sz="1400"/>
        </a:p>
      </dgm:t>
    </dgm:pt>
    <dgm:pt modelId="{0290CEAF-C0AF-40DD-A600-F02FE56C264A}">
      <dgm:prSe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dgm:spPr>
      <dgm:t>
        <a:bodyPr/>
        <a:lstStyle/>
        <a:p>
          <a:endParaRPr lang="en-GB" sz="1400" b="1"/>
        </a:p>
      </dgm:t>
    </dgm:pt>
    <dgm:pt modelId="{E0F39C61-28AC-49B4-B7D2-62F321673BA8}" type="sibTrans" cxnId="{515BCD73-5B71-43FD-A57A-5EEB11A1046C}">
      <dgm:prSet/>
      <dgm:spPr/>
      <dgm:t>
        <a:bodyPr/>
        <a:lstStyle/>
        <a:p>
          <a:endParaRPr lang="en-GB" sz="1400"/>
        </a:p>
      </dgm:t>
    </dgm:pt>
    <dgm:pt modelId="{E0686F5C-4081-4818-95A0-3796E43960A4}" type="parTrans" cxnId="{515BCD73-5B71-43FD-A57A-5EEB11A1046C}">
      <dgm:prSet/>
      <dgm:spPr/>
      <dgm:t>
        <a:bodyPr/>
        <a:lstStyle/>
        <a:p>
          <a:endParaRPr lang="en-GB" sz="1400"/>
        </a:p>
      </dgm:t>
    </dgm:pt>
    <dgm:pt modelId="{66FCA82C-361A-475B-AB98-81803D93BB06}" type="pres">
      <dgm:prSet presAssocID="{183DF5C7-D3F5-4E76-977B-11D5533CCED1}" presName="Name0" presStyleCnt="0">
        <dgm:presLayoutVars>
          <dgm:dir/>
          <dgm:animLvl val="lvl"/>
          <dgm:resizeHandles val="exact"/>
        </dgm:presLayoutVars>
      </dgm:prSet>
      <dgm:spPr/>
    </dgm:pt>
    <dgm:pt modelId="{A5FD0064-4104-41EE-AE77-D78EBA1AB115}" type="pres">
      <dgm:prSet presAssocID="{AEC37B5E-4F9E-4DB8-935F-A62CB2969098}" presName="Name8" presStyleCnt="0"/>
      <dgm:spPr/>
    </dgm:pt>
    <dgm:pt modelId="{B97ACBDE-DFD1-4F5A-9E7D-B5DE35447C26}" type="pres">
      <dgm:prSet presAssocID="{AEC37B5E-4F9E-4DB8-935F-A62CB2969098}" presName="level" presStyleLbl="node1" presStyleIdx="0" presStyleCnt="6" custLinFactNeighborY="-3692">
        <dgm:presLayoutVars>
          <dgm:chMax val="1"/>
          <dgm:bulletEnabled val="1"/>
        </dgm:presLayoutVars>
      </dgm:prSet>
      <dgm:spPr/>
    </dgm:pt>
    <dgm:pt modelId="{B5FFEA70-6B2A-40B7-BA86-9E570E4A46DB}" type="pres">
      <dgm:prSet presAssocID="{AEC37B5E-4F9E-4DB8-935F-A62CB2969098}" presName="levelTx" presStyleLbl="revTx" presStyleIdx="0" presStyleCnt="0">
        <dgm:presLayoutVars>
          <dgm:chMax val="1"/>
          <dgm:bulletEnabled val="1"/>
        </dgm:presLayoutVars>
      </dgm:prSet>
      <dgm:spPr/>
    </dgm:pt>
    <dgm:pt modelId="{153E6BBE-9E72-4B4B-BAF4-017271322992}" type="pres">
      <dgm:prSet presAssocID="{F6CE6B4A-943F-4599-87C3-4492475F070B}" presName="Name8" presStyleCnt="0"/>
      <dgm:spPr/>
    </dgm:pt>
    <dgm:pt modelId="{B47D323E-7E8A-4222-9763-73494DC27715}" type="pres">
      <dgm:prSet presAssocID="{F6CE6B4A-943F-4599-87C3-4492475F070B}" presName="level" presStyleLbl="node1" presStyleIdx="1" presStyleCnt="6">
        <dgm:presLayoutVars>
          <dgm:chMax val="1"/>
          <dgm:bulletEnabled val="1"/>
        </dgm:presLayoutVars>
      </dgm:prSet>
      <dgm:spPr/>
    </dgm:pt>
    <dgm:pt modelId="{F4DF7BA1-D569-4960-8D65-7AFCAB485B07}" type="pres">
      <dgm:prSet presAssocID="{F6CE6B4A-943F-4599-87C3-4492475F070B}" presName="levelTx" presStyleLbl="revTx" presStyleIdx="0" presStyleCnt="0">
        <dgm:presLayoutVars>
          <dgm:chMax val="1"/>
          <dgm:bulletEnabled val="1"/>
        </dgm:presLayoutVars>
      </dgm:prSet>
      <dgm:spPr/>
    </dgm:pt>
    <dgm:pt modelId="{31C95E44-C2F0-4080-8F2E-1811A9000226}" type="pres">
      <dgm:prSet presAssocID="{B25C6879-9D7C-43D9-926C-FB4F63725C3F}" presName="Name8" presStyleCnt="0"/>
      <dgm:spPr/>
    </dgm:pt>
    <dgm:pt modelId="{F68AA248-3A87-4157-8C52-F52667223073}" type="pres">
      <dgm:prSet presAssocID="{B25C6879-9D7C-43D9-926C-FB4F63725C3F}" presName="level" presStyleLbl="node1" presStyleIdx="2" presStyleCnt="6">
        <dgm:presLayoutVars>
          <dgm:chMax val="1"/>
          <dgm:bulletEnabled val="1"/>
        </dgm:presLayoutVars>
      </dgm:prSet>
      <dgm:spPr/>
    </dgm:pt>
    <dgm:pt modelId="{77613BB0-3122-4682-8DEC-CF0A9ECF86A2}" type="pres">
      <dgm:prSet presAssocID="{B25C6879-9D7C-43D9-926C-FB4F63725C3F}" presName="levelTx" presStyleLbl="revTx" presStyleIdx="0" presStyleCnt="0">
        <dgm:presLayoutVars>
          <dgm:chMax val="1"/>
          <dgm:bulletEnabled val="1"/>
        </dgm:presLayoutVars>
      </dgm:prSet>
      <dgm:spPr/>
    </dgm:pt>
    <dgm:pt modelId="{246A61AB-9DBA-4DF8-A618-30600956E509}" type="pres">
      <dgm:prSet presAssocID="{24DE635E-064E-43DB-9D57-8AAD20F0D5BD}" presName="Name8" presStyleCnt="0"/>
      <dgm:spPr/>
    </dgm:pt>
    <dgm:pt modelId="{C0E11953-7018-4DBC-9C7F-227B003C2288}" type="pres">
      <dgm:prSet presAssocID="{24DE635E-064E-43DB-9D57-8AAD20F0D5BD}" presName="level" presStyleLbl="node1" presStyleIdx="3" presStyleCnt="6">
        <dgm:presLayoutVars>
          <dgm:chMax val="1"/>
          <dgm:bulletEnabled val="1"/>
        </dgm:presLayoutVars>
      </dgm:prSet>
      <dgm:spPr/>
    </dgm:pt>
    <dgm:pt modelId="{D1F9928C-1713-474D-8F4D-BB1D8023E7A3}" type="pres">
      <dgm:prSet presAssocID="{24DE635E-064E-43DB-9D57-8AAD20F0D5BD}" presName="levelTx" presStyleLbl="revTx" presStyleIdx="0" presStyleCnt="0">
        <dgm:presLayoutVars>
          <dgm:chMax val="1"/>
          <dgm:bulletEnabled val="1"/>
        </dgm:presLayoutVars>
      </dgm:prSet>
      <dgm:spPr/>
    </dgm:pt>
    <dgm:pt modelId="{413ADF39-31BC-4617-B7BD-7A1972812BD5}" type="pres">
      <dgm:prSet presAssocID="{89343EB1-FDB3-47DE-899A-44D692B4716F}" presName="Name8" presStyleCnt="0"/>
      <dgm:spPr/>
    </dgm:pt>
    <dgm:pt modelId="{16184011-033D-4482-98F6-891E9B5AA2E7}" type="pres">
      <dgm:prSet presAssocID="{89343EB1-FDB3-47DE-899A-44D692B4716F}" presName="level" presStyleLbl="node1" presStyleIdx="4" presStyleCnt="6">
        <dgm:presLayoutVars>
          <dgm:chMax val="1"/>
          <dgm:bulletEnabled val="1"/>
        </dgm:presLayoutVars>
      </dgm:prSet>
      <dgm:spPr/>
    </dgm:pt>
    <dgm:pt modelId="{3002EC09-CA8A-4386-9CBE-0D57A6FB895B}" type="pres">
      <dgm:prSet presAssocID="{89343EB1-FDB3-47DE-899A-44D692B4716F}" presName="levelTx" presStyleLbl="revTx" presStyleIdx="0" presStyleCnt="0">
        <dgm:presLayoutVars>
          <dgm:chMax val="1"/>
          <dgm:bulletEnabled val="1"/>
        </dgm:presLayoutVars>
      </dgm:prSet>
      <dgm:spPr/>
    </dgm:pt>
    <dgm:pt modelId="{80433D80-1BE6-4D5F-A5B3-73C9413AAB2A}" type="pres">
      <dgm:prSet presAssocID="{0290CEAF-C0AF-40DD-A600-F02FE56C264A}" presName="Name8" presStyleCnt="0"/>
      <dgm:spPr/>
    </dgm:pt>
    <dgm:pt modelId="{7E8B47AE-F43B-4295-8B7E-5BBA8B889C2A}" type="pres">
      <dgm:prSet presAssocID="{0290CEAF-C0AF-40DD-A600-F02FE56C264A}" presName="level" presStyleLbl="node1" presStyleIdx="5" presStyleCnt="6">
        <dgm:presLayoutVars>
          <dgm:chMax val="1"/>
          <dgm:bulletEnabled val="1"/>
        </dgm:presLayoutVars>
      </dgm:prSet>
      <dgm:spPr/>
    </dgm:pt>
    <dgm:pt modelId="{045D8901-CCF7-433F-A103-6370D07DD950}" type="pres">
      <dgm:prSet presAssocID="{0290CEAF-C0AF-40DD-A600-F02FE56C264A}" presName="levelTx" presStyleLbl="revTx" presStyleIdx="0" presStyleCnt="0">
        <dgm:presLayoutVars>
          <dgm:chMax val="1"/>
          <dgm:bulletEnabled val="1"/>
        </dgm:presLayoutVars>
      </dgm:prSet>
      <dgm:spPr/>
    </dgm:pt>
  </dgm:ptLst>
  <dgm:cxnLst>
    <dgm:cxn modelId="{5A45B006-C55D-416C-BEAD-E8B4EEFB352E}" srcId="{183DF5C7-D3F5-4E76-977B-11D5533CCED1}" destId="{B25C6879-9D7C-43D9-926C-FB4F63725C3F}" srcOrd="2" destOrd="0" parTransId="{6471E495-A2DD-4948-B549-0E2C28D2FEB7}" sibTransId="{E90F688F-F8F1-4D73-B683-BAE015FDD5C9}"/>
    <dgm:cxn modelId="{4B163511-73D8-43DC-B694-9910EAE1D498}" srcId="{183DF5C7-D3F5-4E76-977B-11D5533CCED1}" destId="{AEC37B5E-4F9E-4DB8-935F-A62CB2969098}" srcOrd="0" destOrd="0" parTransId="{B7C7F61B-620D-493A-968B-5BDDD841D601}" sibTransId="{2FF8498F-E8AC-4C1A-95D5-19F8B4EAE276}"/>
    <dgm:cxn modelId="{318A4F24-0B64-4358-AFD9-93D4380990B3}" srcId="{183DF5C7-D3F5-4E76-977B-11D5533CCED1}" destId="{89343EB1-FDB3-47DE-899A-44D692B4716F}" srcOrd="4" destOrd="0" parTransId="{B676308D-195E-43EA-8842-E5431A6EFEDF}" sibTransId="{21B41D70-AC52-4342-A89E-DFF1C55D3A52}"/>
    <dgm:cxn modelId="{3AEFB225-688E-4667-ABA9-FD9F72A5A5CF}" type="presOf" srcId="{B25C6879-9D7C-43D9-926C-FB4F63725C3F}" destId="{77613BB0-3122-4682-8DEC-CF0A9ECF86A2}" srcOrd="1" destOrd="0" presId="urn:microsoft.com/office/officeart/2005/8/layout/pyramid3"/>
    <dgm:cxn modelId="{57745E29-54D2-42B6-B7B6-2B88E0583F63}" type="presOf" srcId="{89343EB1-FDB3-47DE-899A-44D692B4716F}" destId="{16184011-033D-4482-98F6-891E9B5AA2E7}" srcOrd="0" destOrd="0" presId="urn:microsoft.com/office/officeart/2005/8/layout/pyramid3"/>
    <dgm:cxn modelId="{3BD5E04C-D925-4CDB-8356-EA03C8BB8A82}" srcId="{183DF5C7-D3F5-4E76-977B-11D5533CCED1}" destId="{24DE635E-064E-43DB-9D57-8AAD20F0D5BD}" srcOrd="3" destOrd="0" parTransId="{83C2C33E-4A62-4ED1-9648-CF8622D02AA5}" sibTransId="{167BA099-5D47-4904-9345-DE374408D225}"/>
    <dgm:cxn modelId="{515BCD73-5B71-43FD-A57A-5EEB11A1046C}" srcId="{183DF5C7-D3F5-4E76-977B-11D5533CCED1}" destId="{0290CEAF-C0AF-40DD-A600-F02FE56C264A}" srcOrd="5" destOrd="0" parTransId="{E0686F5C-4081-4818-95A0-3796E43960A4}" sibTransId="{E0F39C61-28AC-49B4-B7D2-62F321673BA8}"/>
    <dgm:cxn modelId="{E7CF6778-B4DE-47BB-8085-063D76AE5009}" type="presOf" srcId="{B25C6879-9D7C-43D9-926C-FB4F63725C3F}" destId="{F68AA248-3A87-4157-8C52-F52667223073}" srcOrd="0" destOrd="0" presId="urn:microsoft.com/office/officeart/2005/8/layout/pyramid3"/>
    <dgm:cxn modelId="{7D70B47A-0068-4508-B2EC-799107BCFB2F}" type="presOf" srcId="{89343EB1-FDB3-47DE-899A-44D692B4716F}" destId="{3002EC09-CA8A-4386-9CBE-0D57A6FB895B}" srcOrd="1" destOrd="0" presId="urn:microsoft.com/office/officeart/2005/8/layout/pyramid3"/>
    <dgm:cxn modelId="{61498E7C-D6C1-4293-8EFF-406A1A5F271E}" srcId="{183DF5C7-D3F5-4E76-977B-11D5533CCED1}" destId="{F6CE6B4A-943F-4599-87C3-4492475F070B}" srcOrd="1" destOrd="0" parTransId="{68F87EDA-6D98-4F0A-A789-7DDA70D4CA14}" sibTransId="{3048EA99-B8C2-4E04-9204-4A7A6109C066}"/>
    <dgm:cxn modelId="{9553579A-A3F7-4D3F-8FED-23235E6A32ED}" type="presOf" srcId="{F6CE6B4A-943F-4599-87C3-4492475F070B}" destId="{B47D323E-7E8A-4222-9763-73494DC27715}" srcOrd="0" destOrd="0" presId="urn:microsoft.com/office/officeart/2005/8/layout/pyramid3"/>
    <dgm:cxn modelId="{6C7EBCB2-BE69-4A81-91A0-4A148BDF7401}" type="presOf" srcId="{0290CEAF-C0AF-40DD-A600-F02FE56C264A}" destId="{045D8901-CCF7-433F-A103-6370D07DD950}" srcOrd="1" destOrd="0" presId="urn:microsoft.com/office/officeart/2005/8/layout/pyramid3"/>
    <dgm:cxn modelId="{5627B2BA-FC38-4FD9-92AB-80B6841B715F}" type="presOf" srcId="{24DE635E-064E-43DB-9D57-8AAD20F0D5BD}" destId="{C0E11953-7018-4DBC-9C7F-227B003C2288}" srcOrd="0" destOrd="0" presId="urn:microsoft.com/office/officeart/2005/8/layout/pyramid3"/>
    <dgm:cxn modelId="{D5E65EC5-6E5F-461F-80DD-37361441CD37}" type="presOf" srcId="{183DF5C7-D3F5-4E76-977B-11D5533CCED1}" destId="{66FCA82C-361A-475B-AB98-81803D93BB06}" srcOrd="0" destOrd="0" presId="urn:microsoft.com/office/officeart/2005/8/layout/pyramid3"/>
    <dgm:cxn modelId="{FF3832CA-730F-498F-AE01-F1CEBB3343F2}" type="presOf" srcId="{0290CEAF-C0AF-40DD-A600-F02FE56C264A}" destId="{7E8B47AE-F43B-4295-8B7E-5BBA8B889C2A}" srcOrd="0" destOrd="0" presId="urn:microsoft.com/office/officeart/2005/8/layout/pyramid3"/>
    <dgm:cxn modelId="{F3E2C0CB-9C04-44D4-9D13-35BE973FCA27}" type="presOf" srcId="{24DE635E-064E-43DB-9D57-8AAD20F0D5BD}" destId="{D1F9928C-1713-474D-8F4D-BB1D8023E7A3}" srcOrd="1" destOrd="0" presId="urn:microsoft.com/office/officeart/2005/8/layout/pyramid3"/>
    <dgm:cxn modelId="{FDB9DED4-C622-41B8-A92B-89E7E7706542}" type="presOf" srcId="{F6CE6B4A-943F-4599-87C3-4492475F070B}" destId="{F4DF7BA1-D569-4960-8D65-7AFCAB485B07}" srcOrd="1" destOrd="0" presId="urn:microsoft.com/office/officeart/2005/8/layout/pyramid3"/>
    <dgm:cxn modelId="{4B9395EA-130C-46B0-80B4-D5B89234BF97}" type="presOf" srcId="{AEC37B5E-4F9E-4DB8-935F-A62CB2969098}" destId="{B5FFEA70-6B2A-40B7-BA86-9E570E4A46DB}" srcOrd="1" destOrd="0" presId="urn:microsoft.com/office/officeart/2005/8/layout/pyramid3"/>
    <dgm:cxn modelId="{9F2F1BFE-FC7E-44E2-83FE-EDD4111B2B92}" type="presOf" srcId="{AEC37B5E-4F9E-4DB8-935F-A62CB2969098}" destId="{B97ACBDE-DFD1-4F5A-9E7D-B5DE35447C26}" srcOrd="0" destOrd="0" presId="urn:microsoft.com/office/officeart/2005/8/layout/pyramid3"/>
    <dgm:cxn modelId="{1AFD3F18-F1D2-4D46-A746-10E23214E5BA}" type="presParOf" srcId="{66FCA82C-361A-475B-AB98-81803D93BB06}" destId="{A5FD0064-4104-41EE-AE77-D78EBA1AB115}" srcOrd="0" destOrd="0" presId="urn:microsoft.com/office/officeart/2005/8/layout/pyramid3"/>
    <dgm:cxn modelId="{5CC8544C-99F3-4A7E-B63B-94D0396F462B}" type="presParOf" srcId="{A5FD0064-4104-41EE-AE77-D78EBA1AB115}" destId="{B97ACBDE-DFD1-4F5A-9E7D-B5DE35447C26}" srcOrd="0" destOrd="0" presId="urn:microsoft.com/office/officeart/2005/8/layout/pyramid3"/>
    <dgm:cxn modelId="{82049D51-2E6B-430F-92C4-2D6D5BE32D59}" type="presParOf" srcId="{A5FD0064-4104-41EE-AE77-D78EBA1AB115}" destId="{B5FFEA70-6B2A-40B7-BA86-9E570E4A46DB}" srcOrd="1" destOrd="0" presId="urn:microsoft.com/office/officeart/2005/8/layout/pyramid3"/>
    <dgm:cxn modelId="{58960644-2414-4C69-85B2-864CECDE3A17}" type="presParOf" srcId="{66FCA82C-361A-475B-AB98-81803D93BB06}" destId="{153E6BBE-9E72-4B4B-BAF4-017271322992}" srcOrd="1" destOrd="0" presId="urn:microsoft.com/office/officeart/2005/8/layout/pyramid3"/>
    <dgm:cxn modelId="{A340220B-0C76-4DA5-A07D-E3CDE9223A58}" type="presParOf" srcId="{153E6BBE-9E72-4B4B-BAF4-017271322992}" destId="{B47D323E-7E8A-4222-9763-73494DC27715}" srcOrd="0" destOrd="0" presId="urn:microsoft.com/office/officeart/2005/8/layout/pyramid3"/>
    <dgm:cxn modelId="{884FA2BE-3D79-4DE1-BDB8-3B734DB32247}" type="presParOf" srcId="{153E6BBE-9E72-4B4B-BAF4-017271322992}" destId="{F4DF7BA1-D569-4960-8D65-7AFCAB485B07}" srcOrd="1" destOrd="0" presId="urn:microsoft.com/office/officeart/2005/8/layout/pyramid3"/>
    <dgm:cxn modelId="{713EBF0C-BBAC-4826-B8B4-3E06B2EA4625}" type="presParOf" srcId="{66FCA82C-361A-475B-AB98-81803D93BB06}" destId="{31C95E44-C2F0-4080-8F2E-1811A9000226}" srcOrd="2" destOrd="0" presId="urn:microsoft.com/office/officeart/2005/8/layout/pyramid3"/>
    <dgm:cxn modelId="{809A1153-F605-48FD-A894-12E306C948C1}" type="presParOf" srcId="{31C95E44-C2F0-4080-8F2E-1811A9000226}" destId="{F68AA248-3A87-4157-8C52-F52667223073}" srcOrd="0" destOrd="0" presId="urn:microsoft.com/office/officeart/2005/8/layout/pyramid3"/>
    <dgm:cxn modelId="{586B4880-BA62-4099-A409-A7A6A5E27742}" type="presParOf" srcId="{31C95E44-C2F0-4080-8F2E-1811A9000226}" destId="{77613BB0-3122-4682-8DEC-CF0A9ECF86A2}" srcOrd="1" destOrd="0" presId="urn:microsoft.com/office/officeart/2005/8/layout/pyramid3"/>
    <dgm:cxn modelId="{745675AA-A6B5-4F7B-B7BE-4040E4373C6F}" type="presParOf" srcId="{66FCA82C-361A-475B-AB98-81803D93BB06}" destId="{246A61AB-9DBA-4DF8-A618-30600956E509}" srcOrd="3" destOrd="0" presId="urn:microsoft.com/office/officeart/2005/8/layout/pyramid3"/>
    <dgm:cxn modelId="{3C2E94FB-8EA3-477B-9E55-AF7D890B4DAA}" type="presParOf" srcId="{246A61AB-9DBA-4DF8-A618-30600956E509}" destId="{C0E11953-7018-4DBC-9C7F-227B003C2288}" srcOrd="0" destOrd="0" presId="urn:microsoft.com/office/officeart/2005/8/layout/pyramid3"/>
    <dgm:cxn modelId="{AC433A25-9028-484A-9A07-3E08CB0B1692}" type="presParOf" srcId="{246A61AB-9DBA-4DF8-A618-30600956E509}" destId="{D1F9928C-1713-474D-8F4D-BB1D8023E7A3}" srcOrd="1" destOrd="0" presId="urn:microsoft.com/office/officeart/2005/8/layout/pyramid3"/>
    <dgm:cxn modelId="{EE0C688A-EFF9-4C43-AD47-48CB7C0F29AF}" type="presParOf" srcId="{66FCA82C-361A-475B-AB98-81803D93BB06}" destId="{413ADF39-31BC-4617-B7BD-7A1972812BD5}" srcOrd="4" destOrd="0" presId="urn:microsoft.com/office/officeart/2005/8/layout/pyramid3"/>
    <dgm:cxn modelId="{759E0851-17E6-44B9-A6E2-70FB00B552C7}" type="presParOf" srcId="{413ADF39-31BC-4617-B7BD-7A1972812BD5}" destId="{16184011-033D-4482-98F6-891E9B5AA2E7}" srcOrd="0" destOrd="0" presId="urn:microsoft.com/office/officeart/2005/8/layout/pyramid3"/>
    <dgm:cxn modelId="{63A6D237-8703-440A-8D1A-FA66A2E6DE93}" type="presParOf" srcId="{413ADF39-31BC-4617-B7BD-7A1972812BD5}" destId="{3002EC09-CA8A-4386-9CBE-0D57A6FB895B}" srcOrd="1" destOrd="0" presId="urn:microsoft.com/office/officeart/2005/8/layout/pyramid3"/>
    <dgm:cxn modelId="{0CC18358-1EB8-47D2-94D2-F3EC38E1BAB2}" type="presParOf" srcId="{66FCA82C-361A-475B-AB98-81803D93BB06}" destId="{80433D80-1BE6-4D5F-A5B3-73C9413AAB2A}" srcOrd="5" destOrd="0" presId="urn:microsoft.com/office/officeart/2005/8/layout/pyramid3"/>
    <dgm:cxn modelId="{C0F3BB59-20F1-4671-9A36-77E253B65D96}" type="presParOf" srcId="{80433D80-1BE6-4D5F-A5B3-73C9413AAB2A}" destId="{7E8B47AE-F43B-4295-8B7E-5BBA8B889C2A}" srcOrd="0" destOrd="0" presId="urn:microsoft.com/office/officeart/2005/8/layout/pyramid3"/>
    <dgm:cxn modelId="{B344D5FD-8C2E-4549-AB41-4CCF59A2B3F3}" type="presParOf" srcId="{80433D80-1BE6-4D5F-A5B3-73C9413AAB2A}" destId="{045D8901-CCF7-433F-A103-6370D07DD950}"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80313-5EB3-4F58-BAD3-739D49E51D40}">
      <dsp:nvSpPr>
        <dsp:cNvPr id="0" name=""/>
        <dsp:cNvSpPr/>
      </dsp:nvSpPr>
      <dsp:spPr>
        <a:xfrm>
          <a:off x="0" y="0"/>
          <a:ext cx="8759263" cy="3125418"/>
        </a:xfrm>
        <a:prstGeom prst="rightArrow">
          <a:avLst/>
        </a:prstGeom>
        <a:blipFill rotWithShape="0">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DC2B51-3048-4D14-8BA1-3D56C540CB1A}">
      <dsp:nvSpPr>
        <dsp:cNvPr id="0" name=""/>
        <dsp:cNvSpPr/>
      </dsp:nvSpPr>
      <dsp:spPr>
        <a:xfrm>
          <a:off x="5590934" y="1037188"/>
          <a:ext cx="2403353" cy="103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rPr>
            <a:t>End of Life – Deconstruction/</a:t>
          </a:r>
          <a:br>
            <a:rPr lang="en-GB" sz="1400" b="1" kern="1200">
              <a:solidFill>
                <a:schemeClr val="bg1"/>
              </a:solidFill>
            </a:rPr>
          </a:br>
          <a:r>
            <a:rPr lang="en-GB" sz="1400" b="1" kern="1200">
              <a:solidFill>
                <a:schemeClr val="bg1"/>
              </a:solidFill>
            </a:rPr>
            <a:t>Decommissioning</a:t>
          </a:r>
        </a:p>
      </dsp:txBody>
      <dsp:txXfrm>
        <a:off x="5590934" y="1037188"/>
        <a:ext cx="2403353" cy="1034911"/>
      </dsp:txXfrm>
    </dsp:sp>
    <dsp:sp modelId="{4BE0DCB5-BE2C-48D7-A3E2-1D97AAD90B7F}">
      <dsp:nvSpPr>
        <dsp:cNvPr id="0" name=""/>
        <dsp:cNvSpPr/>
      </dsp:nvSpPr>
      <dsp:spPr>
        <a:xfrm>
          <a:off x="5399800" y="517455"/>
          <a:ext cx="158248" cy="103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399800" y="517455"/>
        <a:ext cx="158248" cy="1034911"/>
      </dsp:txXfrm>
    </dsp:sp>
    <dsp:sp modelId="{965D2C9B-321B-404C-9FB0-D9EC108FE786}">
      <dsp:nvSpPr>
        <dsp:cNvPr id="0" name=""/>
        <dsp:cNvSpPr/>
      </dsp:nvSpPr>
      <dsp:spPr>
        <a:xfrm>
          <a:off x="4104456" y="1109197"/>
          <a:ext cx="1352155" cy="103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rPr>
            <a:t>Operational</a:t>
          </a:r>
          <a:r>
            <a:rPr lang="en-GB" sz="1400" b="1" kern="1200" baseline="0">
              <a:solidFill>
                <a:schemeClr val="bg1"/>
              </a:solidFill>
            </a:rPr>
            <a:t> Maintenance and Refurbishment</a:t>
          </a:r>
          <a:endParaRPr lang="en-GB" sz="1400" b="1" kern="1200">
            <a:solidFill>
              <a:schemeClr val="bg1"/>
            </a:solidFill>
          </a:endParaRPr>
        </a:p>
      </dsp:txBody>
      <dsp:txXfrm>
        <a:off x="4104456" y="1109197"/>
        <a:ext cx="1352155" cy="1034911"/>
      </dsp:txXfrm>
    </dsp:sp>
    <dsp:sp modelId="{CB7AA7F7-0099-4BAA-9D62-D2E1F6B7376B}">
      <dsp:nvSpPr>
        <dsp:cNvPr id="0" name=""/>
        <dsp:cNvSpPr/>
      </dsp:nvSpPr>
      <dsp:spPr>
        <a:xfrm>
          <a:off x="1450598" y="1181201"/>
          <a:ext cx="2499404" cy="84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Construction/Commissioning Phase</a:t>
          </a:r>
        </a:p>
      </dsp:txBody>
      <dsp:txXfrm>
        <a:off x="1450598" y="1181201"/>
        <a:ext cx="2499404" cy="840216"/>
      </dsp:txXfrm>
    </dsp:sp>
    <dsp:sp modelId="{F3814559-EE06-46DC-99AF-9124E3F2CA05}">
      <dsp:nvSpPr>
        <dsp:cNvPr id="0" name=""/>
        <dsp:cNvSpPr/>
      </dsp:nvSpPr>
      <dsp:spPr>
        <a:xfrm>
          <a:off x="350736" y="1037185"/>
          <a:ext cx="738687" cy="995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rPr>
            <a:t>Design Phases</a:t>
          </a:r>
        </a:p>
      </dsp:txBody>
      <dsp:txXfrm>
        <a:off x="350736" y="1037185"/>
        <a:ext cx="738687" cy="995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ACBDE-DFD1-4F5A-9E7D-B5DE35447C26}">
      <dsp:nvSpPr>
        <dsp:cNvPr id="0" name=""/>
        <dsp:cNvSpPr/>
      </dsp:nvSpPr>
      <dsp:spPr>
        <a:xfrm rot="10800000">
          <a:off x="0" y="0"/>
          <a:ext cx="5616624" cy="816090"/>
        </a:xfrm>
        <a:prstGeom prst="trapezoid">
          <a:avLst>
            <a:gd name="adj" fmla="val 57353"/>
          </a:avLst>
        </a:prstGeom>
        <a:gradFill flip="none" rotWithShape="0">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b="100000"/>
          </a:path>
          <a:tileRect t="-100000" r="-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t>Eliminate</a:t>
          </a:r>
          <a:r>
            <a:rPr lang="en-GB" sz="1400" kern="1200"/>
            <a:t> </a:t>
          </a:r>
        </a:p>
      </dsp:txBody>
      <dsp:txXfrm rot="-10800000">
        <a:off x="982909" y="0"/>
        <a:ext cx="3650805" cy="816090"/>
      </dsp:txXfrm>
    </dsp:sp>
    <dsp:sp modelId="{B47D323E-7E8A-4222-9763-73494DC27715}">
      <dsp:nvSpPr>
        <dsp:cNvPr id="0" name=""/>
        <dsp:cNvSpPr/>
      </dsp:nvSpPr>
      <dsp:spPr>
        <a:xfrm rot="10800000">
          <a:off x="468052" y="816090"/>
          <a:ext cx="4680520" cy="816090"/>
        </a:xfrm>
        <a:prstGeom prst="trapezoid">
          <a:avLst>
            <a:gd name="adj" fmla="val 57353"/>
          </a:avLst>
        </a:prstGeom>
        <a:gradFill flip="none" rotWithShape="0">
          <a:gsLst>
            <a:gs pos="0">
              <a:srgbClr val="CCFFFF">
                <a:shade val="30000"/>
                <a:satMod val="115000"/>
              </a:srgbClr>
            </a:gs>
            <a:gs pos="50000">
              <a:srgbClr val="CCFFFF">
                <a:shade val="67500"/>
                <a:satMod val="115000"/>
              </a:srgbClr>
            </a:gs>
            <a:gs pos="100000">
              <a:srgbClr val="CCFFFF">
                <a:shade val="100000"/>
                <a:satMod val="115000"/>
              </a:srgb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t>Reduce</a:t>
          </a:r>
        </a:p>
      </dsp:txBody>
      <dsp:txXfrm rot="-10800000">
        <a:off x="1287142" y="816090"/>
        <a:ext cx="3042338" cy="816090"/>
      </dsp:txXfrm>
    </dsp:sp>
    <dsp:sp modelId="{F68AA248-3A87-4157-8C52-F52667223073}">
      <dsp:nvSpPr>
        <dsp:cNvPr id="0" name=""/>
        <dsp:cNvSpPr/>
      </dsp:nvSpPr>
      <dsp:spPr>
        <a:xfrm rot="10800000">
          <a:off x="936103" y="1632181"/>
          <a:ext cx="3744416" cy="816090"/>
        </a:xfrm>
        <a:prstGeom prst="trapezoid">
          <a:avLst>
            <a:gd name="adj" fmla="val 57353"/>
          </a:avLst>
        </a:prstGeom>
        <a:gradFill flip="none" rotWithShape="0">
          <a:gsLst>
            <a:gs pos="0">
              <a:srgbClr val="CCFF99">
                <a:shade val="30000"/>
                <a:satMod val="115000"/>
              </a:srgbClr>
            </a:gs>
            <a:gs pos="50000">
              <a:srgbClr val="CCFF99">
                <a:shade val="67500"/>
                <a:satMod val="115000"/>
              </a:srgbClr>
            </a:gs>
            <a:gs pos="100000">
              <a:srgbClr val="CCFF99">
                <a:shade val="100000"/>
                <a:satMod val="115000"/>
              </a:srgbClr>
            </a:gs>
          </a:gsLst>
          <a:path path="circle">
            <a:fillToRect t="100000" r="100000"/>
          </a:path>
          <a:tileRect l="-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Alternative Sources</a:t>
          </a:r>
        </a:p>
      </dsp:txBody>
      <dsp:txXfrm rot="-10800000">
        <a:off x="1591376" y="1632181"/>
        <a:ext cx="2433870" cy="816090"/>
      </dsp:txXfrm>
    </dsp:sp>
    <dsp:sp modelId="{C0E11953-7018-4DBC-9C7F-227B003C2288}">
      <dsp:nvSpPr>
        <dsp:cNvPr id="0" name=""/>
        <dsp:cNvSpPr/>
      </dsp:nvSpPr>
      <dsp:spPr>
        <a:xfrm rot="10800000">
          <a:off x="1404156" y="2448271"/>
          <a:ext cx="2808312" cy="816090"/>
        </a:xfrm>
        <a:prstGeom prst="trapezoid">
          <a:avLst>
            <a:gd name="adj" fmla="val 57353"/>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t>Reuse</a:t>
          </a:r>
        </a:p>
      </dsp:txBody>
      <dsp:txXfrm rot="-10800000">
        <a:off x="1895610" y="2448271"/>
        <a:ext cx="1825402" cy="816090"/>
      </dsp:txXfrm>
    </dsp:sp>
    <dsp:sp modelId="{16184011-033D-4482-98F6-891E9B5AA2E7}">
      <dsp:nvSpPr>
        <dsp:cNvPr id="0" name=""/>
        <dsp:cNvSpPr/>
      </dsp:nvSpPr>
      <dsp:spPr>
        <a:xfrm rot="10800000">
          <a:off x="1872208" y="3264362"/>
          <a:ext cx="1872208" cy="816090"/>
        </a:xfrm>
        <a:prstGeom prst="trapezoid">
          <a:avLst>
            <a:gd name="adj" fmla="val 57353"/>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t>Recycle</a:t>
          </a:r>
        </a:p>
      </dsp:txBody>
      <dsp:txXfrm rot="-10800000">
        <a:off x="2199844" y="3264362"/>
        <a:ext cx="1216935" cy="816090"/>
      </dsp:txXfrm>
    </dsp:sp>
    <dsp:sp modelId="{7E8B47AE-F43B-4295-8B7E-5BBA8B889C2A}">
      <dsp:nvSpPr>
        <dsp:cNvPr id="0" name=""/>
        <dsp:cNvSpPr/>
      </dsp:nvSpPr>
      <dsp:spPr>
        <a:xfrm rot="10800000">
          <a:off x="2340260" y="4080453"/>
          <a:ext cx="936104" cy="816090"/>
        </a:xfrm>
        <a:prstGeom prst="trapezoid">
          <a:avLst>
            <a:gd name="adj" fmla="val 57353"/>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rot="-10800000">
        <a:off x="2340260" y="4080453"/>
        <a:ext cx="936104" cy="8160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Fill</a:t>
            </a:r>
            <a:r>
              <a:rPr lang="en-GB" baseline="0" dirty="0"/>
              <a:t> in agenda based on your project time allowance. Suggested minutes per item are given in the notes on the following slides.</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2</a:t>
            </a:fld>
            <a:endParaRPr lang="en-GB" altLang="en-US"/>
          </a:p>
        </p:txBody>
      </p:sp>
    </p:spTree>
    <p:extLst>
      <p:ext uri="{BB962C8B-B14F-4D97-AF65-F5344CB8AC3E}">
        <p14:creationId xmlns:p14="http://schemas.microsoft.com/office/powerpoint/2010/main" val="172624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Off Site Construction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This can have environmental, commercial and social benefits, including: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t>Improved workmanship quality and reducing errors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t>Reduced construction timescales and improved programmes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t>Improved Health and Safety on site through avoidance of accidents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t>Reduced construction related transport movements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dirty="0"/>
              <a:t>Reduced Waste on Site.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200" b="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dirty="0"/>
              <a:t>Waste on site is reduced because; </a:t>
            </a:r>
          </a:p>
          <a:p>
            <a:pPr marL="171450" indent="-171450">
              <a:buFont typeface="Arial" panose="020B0604020202020204" pitchFamily="34" charset="0"/>
              <a:buChar char="•"/>
            </a:pPr>
            <a:r>
              <a:rPr lang="en-GB" b="0" dirty="0"/>
              <a:t>Factory Controlled Process Conditions – Increased resource efficiency. </a:t>
            </a:r>
            <a:r>
              <a:rPr lang="en-GB" b="0" dirty="0" err="1"/>
              <a:t>e.g</a:t>
            </a:r>
            <a:r>
              <a:rPr lang="en-GB" b="0" dirty="0"/>
              <a:t> prefabricated units on site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t>More controlled storage conditions minimises material wastage.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t>Reduces the workload effort required on site – less waste to manage</a:t>
            </a:r>
            <a:r>
              <a:rPr lang="en-GB" b="1" dirty="0"/>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b="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dirty="0">
                <a:solidFill>
                  <a:schemeClr val="tx2"/>
                </a:solidFill>
              </a:rPr>
              <a:t>Modular and pre-fabrication reduces material use and waste, reduces risk of pollution, minimises impacts on our neighbours through quieter construction and less road congestion from deliveries.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12</a:t>
            </a:fld>
            <a:endParaRPr lang="en-GB" altLang="en-US"/>
          </a:p>
        </p:txBody>
      </p:sp>
    </p:spTree>
    <p:extLst>
      <p:ext uri="{BB962C8B-B14F-4D97-AF65-F5344CB8AC3E}">
        <p14:creationId xmlns:p14="http://schemas.microsoft.com/office/powerpoint/2010/main" val="412067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663">
              <a:spcAft>
                <a:spcPts val="600"/>
              </a:spcAft>
            </a:pPr>
            <a:r>
              <a:rPr lang="en-GB" sz="1200" b="1" dirty="0">
                <a:solidFill>
                  <a:schemeClr val="tx2"/>
                </a:solidFill>
              </a:rPr>
              <a:t>Project</a:t>
            </a:r>
            <a:r>
              <a:rPr lang="en-GB" sz="1200" dirty="0">
                <a:solidFill>
                  <a:schemeClr val="tx2"/>
                </a:solidFill>
              </a:rPr>
              <a:t> - Blackfriars and London Bridge, Thameslink</a:t>
            </a:r>
          </a:p>
          <a:p>
            <a:pPr marL="93663">
              <a:spcAft>
                <a:spcPts val="600"/>
              </a:spcAft>
            </a:pPr>
            <a:r>
              <a:rPr lang="en-GB" sz="1200" b="1" dirty="0">
                <a:solidFill>
                  <a:schemeClr val="tx2"/>
                </a:solidFill>
              </a:rPr>
              <a:t>Initiative</a:t>
            </a:r>
            <a:r>
              <a:rPr lang="en-GB" sz="1200" dirty="0">
                <a:solidFill>
                  <a:schemeClr val="tx2"/>
                </a:solidFill>
              </a:rPr>
              <a:t> - At Blackfriars and London Bridge we used modular and pre-fabricated components for bridge decks, platforms units, lifts, escalators and station furniture and standardised components for station glazing. </a:t>
            </a:r>
          </a:p>
          <a:p>
            <a:pPr marL="93663">
              <a:spcAft>
                <a:spcPts val="600"/>
              </a:spcAft>
            </a:pPr>
            <a:endParaRPr lang="en-GB" sz="1200" dirty="0">
              <a:solidFill>
                <a:schemeClr val="tx2"/>
              </a:solidFill>
            </a:endParaRP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13</a:t>
            </a:fld>
            <a:endParaRPr lang="en-GB" altLang="en-US"/>
          </a:p>
        </p:txBody>
      </p:sp>
    </p:spTree>
    <p:extLst>
      <p:ext uri="{BB962C8B-B14F-4D97-AF65-F5344CB8AC3E}">
        <p14:creationId xmlns:p14="http://schemas.microsoft.com/office/powerpoint/2010/main" val="46103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Examples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Structural solutions using less concrete (e.g. post tensioning)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Minimize/eliminate use of timber as false works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Can track be cut to no less than 60ft lengths where possible and sent back to SCO (60ft is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optimal for reuse)</a:t>
            </a:r>
            <a:r>
              <a:rPr lang="en-GB" sz="1200" dirty="0">
                <a:latin typeface="+mn-lt"/>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Use of precast formwork, piles or precast components for retaining walls, bridges and other structures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Platform modular construction</a:t>
            </a: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14</a:t>
            </a:fld>
            <a:endParaRPr lang="en-GB" altLang="en-US"/>
          </a:p>
        </p:txBody>
      </p:sp>
    </p:spTree>
    <p:extLst>
      <p:ext uri="{BB962C8B-B14F-4D97-AF65-F5344CB8AC3E}">
        <p14:creationId xmlns:p14="http://schemas.microsoft.com/office/powerpoint/2010/main" val="21657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Examples – try to elicit some from the audience.</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e.g. composite plastic sleepers (which can be remanufactured at end of life)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e.g. reuse existing foundations, floor slabs, pavements, structures and drainage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e.g. design handrails and site boundaries by reusing fencing from another project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e.g. crush/screen arisings for use as recycled aggregates if they can’t be reused as ballast. (Crushing ballast is downgrading the material though so try not to overorder)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e.g. build relationships/agreements with local authorities/nearby sites/land owners/charities for reusing unwanted materials/items.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15</a:t>
            </a:fld>
            <a:endParaRPr lang="en-GB" altLang="en-US"/>
          </a:p>
        </p:txBody>
      </p:sp>
    </p:spTree>
    <p:extLst>
      <p:ext uri="{BB962C8B-B14F-4D97-AF65-F5344CB8AC3E}">
        <p14:creationId xmlns:p14="http://schemas.microsoft.com/office/powerpoint/2010/main" val="3441186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R="0" lvl="0" defTabSz="914400" latinLnBrk="0">
              <a:lnSpc>
                <a:spcPct val="100000"/>
              </a:lnSpc>
              <a:buClrTx/>
              <a:buSzTx/>
              <a:tabLst/>
              <a:defRPr/>
            </a:pPr>
            <a:endParaRPr lang="en-GB" sz="1200" dirty="0"/>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t>Brainstorming session for </a:t>
            </a:r>
            <a:r>
              <a:rPr lang="en-GB" sz="1200" dirty="0">
                <a:solidFill>
                  <a:srgbClr val="FF0000"/>
                </a:solidFill>
              </a:rPr>
              <a:t>15 mins</a:t>
            </a:r>
            <a:r>
              <a:rPr lang="en-GB" sz="1200" dirty="0"/>
              <a:t>. Get ideas on paper. In this session focus on materials, design and options for reuse.</a:t>
            </a:r>
          </a:p>
          <a:p>
            <a:pPr marL="342900" marR="0" lvl="0" indent="-342900" defTabSz="914400" latinLnBrk="0">
              <a:lnSpc>
                <a:spcPct val="100000"/>
              </a:lnSpc>
              <a:buClrTx/>
              <a:buSzTx/>
              <a:buFont typeface="+mj-lt"/>
              <a:buAutoNum type="arabicPeriod"/>
              <a:tabLst/>
              <a:defRPr/>
            </a:pPr>
            <a:endParaRPr lang="en-GB" sz="1200" dirty="0"/>
          </a:p>
          <a:p>
            <a:pPr marL="342900" marR="0" lvl="0" indent="-342900" defTabSz="914400" latinLnBrk="0">
              <a:lnSpc>
                <a:spcPct val="100000"/>
              </a:lnSpc>
              <a:buClrTx/>
              <a:buSzTx/>
              <a:buFont typeface="+mj-lt"/>
              <a:buAutoNum type="arabicPeriod"/>
              <a:tabLst/>
              <a:defRPr/>
            </a:pPr>
            <a:r>
              <a:rPr lang="en-GB" sz="1200" dirty="0"/>
              <a:t>Score ideas using matrix (next slide). Ideas with the biggest impact and easiest implementation are the top opportunities to prioritise. </a:t>
            </a:r>
          </a:p>
          <a:p>
            <a:pPr marL="342900" marR="0" lvl="0" indent="-342900" defTabSz="914400" latinLnBrk="0">
              <a:lnSpc>
                <a:spcPct val="100000"/>
              </a:lnSpc>
              <a:buClrTx/>
              <a:buSzTx/>
              <a:buFont typeface="+mj-lt"/>
              <a:buAutoNum type="arabicPeriod"/>
              <a:tabLst/>
              <a:defRPr/>
            </a:pPr>
            <a:endParaRPr lang="en-GB" sz="1200" dirty="0"/>
          </a:p>
          <a:p>
            <a:pPr marL="342900" marR="0" lvl="0" indent="-342900" defTabSz="914400" latinLnBrk="0">
              <a:lnSpc>
                <a:spcPct val="100000"/>
              </a:lnSpc>
              <a:buClrTx/>
              <a:buSzTx/>
              <a:buFont typeface="+mj-lt"/>
              <a:buAutoNum type="arabicPeriod"/>
              <a:tabLst/>
              <a:defRPr/>
            </a:pPr>
            <a:r>
              <a:rPr lang="en-GB" sz="1200" dirty="0"/>
              <a:t>Capture actions and ownership – use templates or make your own</a:t>
            </a: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16</a:t>
            </a:fld>
            <a:endParaRPr lang="en-GB" altLang="en-US"/>
          </a:p>
        </p:txBody>
      </p:sp>
    </p:spTree>
    <p:extLst>
      <p:ext uri="{BB962C8B-B14F-4D97-AF65-F5344CB8AC3E}">
        <p14:creationId xmlns:p14="http://schemas.microsoft.com/office/powerpoint/2010/main" val="249865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18</a:t>
            </a:fld>
            <a:endParaRPr lang="en-GB" altLang="en-US"/>
          </a:p>
        </p:txBody>
      </p:sp>
    </p:spTree>
    <p:extLst>
      <p:ext uri="{BB962C8B-B14F-4D97-AF65-F5344CB8AC3E}">
        <p14:creationId xmlns:p14="http://schemas.microsoft.com/office/powerpoint/2010/main" val="226702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next page for examples</a:t>
            </a: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19</a:t>
            </a:fld>
            <a:endParaRPr lang="en-GB" altLang="en-US"/>
          </a:p>
        </p:txBody>
      </p:sp>
    </p:spTree>
    <p:extLst>
      <p:ext uri="{BB962C8B-B14F-4D97-AF65-F5344CB8AC3E}">
        <p14:creationId xmlns:p14="http://schemas.microsoft.com/office/powerpoint/2010/main" val="321852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Using alternative materials which are less carbon intensive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Specifying materials with high recycled content or with a longer asset life reduces future material use. E.g. composite plastic sleepers have an asset life of 50-75 years, hardwood sleepers average around 20 years.</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Reducing carbon in construction materials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t>Use of ground granulated blast-furnace slag (GGBS) or fly ash to replace Portland cement can significantly reduce the overall greenhouse gas emissions associated with the production of concrete.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Lowering emissions through your practices on site </a:t>
            </a:r>
            <a:endParaRPr lang="en-GB" sz="1200" i="1"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latin typeface="+mn-lt"/>
              </a:rPr>
              <a:t>e.g. </a:t>
            </a:r>
            <a:r>
              <a:rPr lang="en-GB" sz="1200" i="1" dirty="0"/>
              <a:t>More fuel efficient vehicles, generators etc. Low carbon fuels (e.g. biofuels) used on site where possible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a:p>
            <a:pPr marL="355600">
              <a:spcAft>
                <a:spcPts val="600"/>
              </a:spcAft>
            </a:pPr>
            <a:endParaRPr lang="en-GB" sz="1200" i="1" dirty="0"/>
          </a:p>
          <a:p>
            <a:pPr marL="355600" indent="-355600">
              <a:spcAft>
                <a:spcPts val="600"/>
              </a:spcAft>
              <a:buFont typeface="Arial" panose="020B0604020202020204" pitchFamily="34" charset="0"/>
              <a:buChar char="•"/>
              <a:tabLst>
                <a:tab pos="355600" algn="l"/>
              </a:tabLst>
            </a:pPr>
            <a:r>
              <a:rPr lang="en-GB" sz="1200" dirty="0">
                <a:latin typeface="+mn-lt"/>
              </a:rPr>
              <a:t>Designing out waste and reducing waste to landfill (which produces methane</a:t>
            </a:r>
            <a:endParaRPr lang="en-GB" sz="1200" i="1" dirty="0"/>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21</a:t>
            </a:fld>
            <a:endParaRPr lang="en-GB" altLang="en-US"/>
          </a:p>
        </p:txBody>
      </p:sp>
    </p:spTree>
    <p:extLst>
      <p:ext uri="{BB962C8B-B14F-4D97-AF65-F5344CB8AC3E}">
        <p14:creationId xmlns:p14="http://schemas.microsoft.com/office/powerpoint/2010/main" val="228356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 key element to the Wessex Capacity Alliance works at Waterloo involves reinstating the former Waterloo International Terminal (Platforms 21-24) for passenger services. This requires the realignment of tracks into Waterloo.</a:t>
            </a:r>
          </a:p>
          <a:p>
            <a:endParaRPr lang="en-GB" sz="1200" dirty="0"/>
          </a:p>
          <a:p>
            <a:pPr marL="171450" indent="-171450">
              <a:buFont typeface="Arial" panose="020B0604020202020204" pitchFamily="34" charset="0"/>
              <a:buChar char="•"/>
            </a:pPr>
            <a:r>
              <a:rPr lang="en-GB" sz="1200" dirty="0"/>
              <a:t>Initial design required 65 new piles along the approach to Waterloo Station</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Innovative design development found that the existing piles would be able to take the additional load from the project so no new piles were required.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This had a carbon saving of over </a:t>
            </a:r>
            <a:r>
              <a:rPr lang="en-GB" sz="1200" b="1" dirty="0"/>
              <a:t>1480 tonnes </a:t>
            </a:r>
            <a:r>
              <a:rPr lang="en-GB" sz="1200" dirty="0"/>
              <a:t>- To put that into perspective, this equates to roughly to taking 246 cars off the road for a year, or the whole CO2 impact from burning 545 tonnes of natural gas, which could meet the full energy requirement of 2 semi-detached houses for a year.</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This also saved significant amounts of waste which would have occurred if the new piles had of been implemented.</a:t>
            </a:r>
          </a:p>
          <a:p>
            <a:endParaRPr lang="en-GB"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And also saved </a:t>
            </a:r>
            <a:r>
              <a:rPr lang="en-GB" sz="1200" b="1" dirty="0"/>
              <a:t>17 weeks </a:t>
            </a:r>
            <a:r>
              <a:rPr lang="en-GB" sz="1200" dirty="0"/>
              <a:t>of extra work that would have been required.</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There were massive financial benefits estimated to be around </a:t>
            </a:r>
            <a:r>
              <a:rPr lang="en-GB" sz="1200" b="1" dirty="0"/>
              <a:t>£4.9 million </a:t>
            </a: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22</a:t>
            </a:fld>
            <a:endParaRPr lang="en-GB" altLang="en-US"/>
          </a:p>
        </p:txBody>
      </p:sp>
    </p:spTree>
    <p:extLst>
      <p:ext uri="{BB962C8B-B14F-4D97-AF65-F5344CB8AC3E}">
        <p14:creationId xmlns:p14="http://schemas.microsoft.com/office/powerpoint/2010/main" val="61087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Managing excavated waste spoil and soil effectively to reduce excess to landfill saves money and carbon.</a:t>
            </a:r>
          </a:p>
          <a:p>
            <a:endParaRPr lang="en-GB" sz="1200" dirty="0">
              <a:latin typeface="+mn-lt"/>
            </a:endParaRPr>
          </a:p>
          <a:p>
            <a:endParaRPr lang="en-GB"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Consider appropriate site levels to optimise cut-and-fill, thereby eliminating the requirement to move soils to other sites, or landfill.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Retain on site: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Develop landscape schemes that can retain excavated material on site.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Design and build foundations and drainage to minimise removal of excavated material from 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latin typeface="+mn-lt"/>
            </a:endParaRPr>
          </a:p>
          <a:p>
            <a:r>
              <a:rPr lang="en-GB" sz="1200" dirty="0">
                <a:latin typeface="+mn-lt"/>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Use CL:AIRE’s The Definition of Waste: Development Industry Code of Practice (</a:t>
            </a:r>
            <a:r>
              <a:rPr lang="en-GB" sz="1200" dirty="0" err="1">
                <a:latin typeface="+mn-lt"/>
              </a:rPr>
              <a:t>DoWCoP</a:t>
            </a:r>
            <a:r>
              <a:rPr lang="en-GB" sz="1200" dirty="0">
                <a:latin typeface="+mn-lt"/>
              </a:rPr>
              <a:t>), which provides a management process for soils ceasing to become a waste. </a:t>
            </a:r>
          </a:p>
          <a:p>
            <a:endParaRPr lang="en-GB"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Allocate land (if possible) for the storage of soils during the construction phase. Soils are not classified as a waste until they leave 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mn-lt"/>
              </a:rPr>
              <a:t>Reuse of excavated soil on site and off site – treat if required to make suitable for reuse.</a:t>
            </a:r>
          </a:p>
          <a:p>
            <a:endParaRPr lang="en-GB" sz="1200" dirty="0">
              <a:latin typeface="+mn-lt"/>
            </a:endParaRPr>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23</a:t>
            </a:fld>
            <a:endParaRPr lang="en-GB" altLang="en-US"/>
          </a:p>
        </p:txBody>
      </p:sp>
    </p:spTree>
    <p:extLst>
      <p:ext uri="{BB962C8B-B14F-4D97-AF65-F5344CB8AC3E}">
        <p14:creationId xmlns:p14="http://schemas.microsoft.com/office/powerpoint/2010/main" val="302727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0"/>
              </a:spcAft>
            </a:pPr>
            <a:r>
              <a:rPr lang="en-GB" sz="1200" dirty="0"/>
              <a:t>Network Rail is beginning its journey to a circular economy approach. We need to continue to implement resource efficiency as a part of this. </a:t>
            </a:r>
          </a:p>
          <a:p>
            <a:pPr>
              <a:spcAft>
                <a:spcPts val="3000"/>
              </a:spcAft>
            </a:pPr>
            <a:endParaRPr lang="en-GB" sz="1200" dirty="0"/>
          </a:p>
          <a:p>
            <a:pPr>
              <a:spcAft>
                <a:spcPts val="3000"/>
              </a:spcAft>
            </a:pPr>
            <a:r>
              <a:rPr lang="en-GB" sz="1200" dirty="0"/>
              <a:t>In this workshop we will apply these principles by identifying opportunities for  optimising material use in your project which includes;</a:t>
            </a:r>
          </a:p>
          <a:p>
            <a:pPr>
              <a:spcAft>
                <a:spcPts val="3000"/>
              </a:spcAft>
            </a:pPr>
            <a:endParaRPr lang="en-GB" sz="1200" dirty="0"/>
          </a:p>
          <a:p>
            <a:pPr marL="342900" indent="-342900">
              <a:spcAft>
                <a:spcPts val="600"/>
              </a:spcAft>
              <a:buFont typeface="Arial" panose="020B0604020202020204" pitchFamily="34" charset="0"/>
              <a:buChar char="•"/>
            </a:pPr>
            <a:r>
              <a:rPr lang="en-GB" sz="1200" dirty="0"/>
              <a:t>prioritising low carbon solutions;</a:t>
            </a:r>
          </a:p>
          <a:p>
            <a:pPr marL="342900" indent="-342900">
              <a:spcAft>
                <a:spcPts val="600"/>
              </a:spcAft>
              <a:buFont typeface="Arial" panose="020B0604020202020204" pitchFamily="34" charset="0"/>
              <a:buChar char="•"/>
            </a:pPr>
            <a:r>
              <a:rPr lang="en-GB" sz="1200" dirty="0"/>
              <a:t>preserving the value of materials </a:t>
            </a:r>
          </a:p>
          <a:p>
            <a:pPr marL="342900" indent="-342900">
              <a:spcAft>
                <a:spcPts val="600"/>
              </a:spcAft>
              <a:buFont typeface="Arial" panose="020B0604020202020204" pitchFamily="34" charset="0"/>
              <a:buChar char="•"/>
            </a:pPr>
            <a:r>
              <a:rPr lang="en-GB" sz="1200" dirty="0"/>
              <a:t>specifying reused/recycled/recyclable material</a:t>
            </a:r>
          </a:p>
          <a:p>
            <a:pPr marL="342900" indent="-342900">
              <a:spcAft>
                <a:spcPts val="600"/>
              </a:spcAft>
              <a:buFont typeface="Arial" panose="020B0604020202020204" pitchFamily="34" charset="0"/>
              <a:buChar char="•"/>
            </a:pPr>
            <a:r>
              <a:rPr lang="en-GB" sz="1200" dirty="0"/>
              <a:t>considering end of asset life options for materials</a:t>
            </a:r>
          </a:p>
          <a:p>
            <a:pPr marL="342900" indent="-342900">
              <a:spcAft>
                <a:spcPts val="600"/>
              </a:spcAft>
              <a:buFont typeface="Arial" panose="020B0604020202020204" pitchFamily="34" charset="0"/>
              <a:buChar char="•"/>
            </a:pPr>
            <a:r>
              <a:rPr lang="en-GB" sz="1200" dirty="0"/>
              <a:t>finding other opportunities to reduce waste and;</a:t>
            </a:r>
          </a:p>
          <a:p>
            <a:pPr marL="342900" indent="-342900">
              <a:spcAft>
                <a:spcPts val="600"/>
              </a:spcAft>
              <a:buFont typeface="Arial" panose="020B0604020202020204" pitchFamily="34" charset="0"/>
              <a:buChar char="•"/>
            </a:pPr>
            <a:r>
              <a:rPr lang="en-GB" sz="1200" dirty="0"/>
              <a:t>committing to practices which use less water.</a:t>
            </a:r>
          </a:p>
          <a:p>
            <a:pPr marL="285750" indent="-285750">
              <a:spcAft>
                <a:spcPts val="1200"/>
              </a:spcAft>
            </a:pPr>
            <a:endParaRPr lang="en-GB" dirty="0">
              <a:highlight>
                <a:srgbClr val="FFFF00"/>
              </a:highlight>
            </a:endParaRPr>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4</a:t>
            </a:fld>
            <a:endParaRPr lang="en-GB" altLang="en-US"/>
          </a:p>
        </p:txBody>
      </p:sp>
    </p:spTree>
    <p:extLst>
      <p:ext uri="{BB962C8B-B14F-4D97-AF65-F5344CB8AC3E}">
        <p14:creationId xmlns:p14="http://schemas.microsoft.com/office/powerpoint/2010/main" val="287941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Initiative</a:t>
            </a:r>
            <a:r>
              <a:rPr lang="en-GB" sz="1200" dirty="0"/>
              <a:t> – At </a:t>
            </a:r>
            <a:r>
              <a:rPr lang="en-GB" sz="1200" dirty="0" err="1"/>
              <a:t>Farnley</a:t>
            </a:r>
            <a:r>
              <a:rPr lang="en-GB" sz="1200" dirty="0"/>
              <a:t> Haugh a significant landslip on the Newcastle to Carlisle line led to the excavation of around 50,000 tonnes of saturated inert soil. By the project cooperating with local land owners and the EA, an agreement was formed to landscape the soil in a safe area in the surrounding fields.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Initiative</a:t>
            </a:r>
            <a:r>
              <a:rPr lang="en-GB" sz="1200" dirty="0"/>
              <a:t> - At Horsham we reduced the need for excavation and subsequent fill materials site by also reducing track level and layout alterations. This identified opportunities to reuse 950 tonnes of material on and off-site generating £16,000 of savings. </a:t>
            </a: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24</a:t>
            </a:fld>
            <a:endParaRPr lang="en-GB" altLang="en-US"/>
          </a:p>
        </p:txBody>
      </p:sp>
    </p:spTree>
    <p:extLst>
      <p:ext uri="{BB962C8B-B14F-4D97-AF65-F5344CB8AC3E}">
        <p14:creationId xmlns:p14="http://schemas.microsoft.com/office/powerpoint/2010/main" val="1409797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R="0" lvl="0" defTabSz="914400" latinLnBrk="0">
              <a:lnSpc>
                <a:spcPct val="100000"/>
              </a:lnSpc>
              <a:buClrTx/>
              <a:buSzTx/>
              <a:tabLst/>
              <a:defRPr/>
            </a:pPr>
            <a:endParaRPr lang="en-GB" sz="1200" dirty="0"/>
          </a:p>
          <a:p>
            <a:pPr marL="342900" marR="0" lvl="0" indent="-342900" defTabSz="914400" latinLnBrk="0">
              <a:lnSpc>
                <a:spcPct val="100000"/>
              </a:lnSpc>
              <a:buClrTx/>
              <a:buSzTx/>
              <a:buFont typeface="+mj-lt"/>
              <a:buAutoNum type="arabicPeriod"/>
              <a:tabLst/>
              <a:defRPr/>
            </a:pPr>
            <a:r>
              <a:rPr lang="en-GB" sz="1200" dirty="0"/>
              <a:t>Brainstorming session for </a:t>
            </a:r>
            <a:r>
              <a:rPr lang="en-GB" sz="1200" dirty="0">
                <a:solidFill>
                  <a:srgbClr val="FF0000"/>
                </a:solidFill>
              </a:rPr>
              <a:t>15 mins</a:t>
            </a:r>
            <a:r>
              <a:rPr lang="en-GB" sz="1200" dirty="0"/>
              <a:t>. Get ideas on paper. In this session focus on carbon and soil.</a:t>
            </a:r>
          </a:p>
          <a:p>
            <a:pPr marL="342900" marR="0" lvl="0" indent="-342900" defTabSz="914400" latinLnBrk="0">
              <a:lnSpc>
                <a:spcPct val="100000"/>
              </a:lnSpc>
              <a:buClrTx/>
              <a:buSzTx/>
              <a:buFont typeface="+mj-lt"/>
              <a:buAutoNum type="arabicPeriod"/>
              <a:tabLst/>
              <a:defRPr/>
            </a:pPr>
            <a:endParaRPr lang="en-GB" sz="1200" dirty="0"/>
          </a:p>
          <a:p>
            <a:pPr marL="342900" marR="0" lvl="0" indent="-342900" defTabSz="914400" latinLnBrk="0">
              <a:lnSpc>
                <a:spcPct val="100000"/>
              </a:lnSpc>
              <a:buClrTx/>
              <a:buSzTx/>
              <a:buFont typeface="+mj-lt"/>
              <a:buAutoNum type="arabicPeriod"/>
              <a:tabLst/>
              <a:defRPr/>
            </a:pPr>
            <a:r>
              <a:rPr lang="en-GB" sz="1200" dirty="0"/>
              <a:t>Score ideas using matrix (next slide). Ideas with the biggest impact and easiest implementation are the top opportunities to prioritise. </a:t>
            </a:r>
          </a:p>
          <a:p>
            <a:pPr marL="342900" marR="0" lvl="0" indent="-342900" defTabSz="914400" latinLnBrk="0">
              <a:lnSpc>
                <a:spcPct val="100000"/>
              </a:lnSpc>
              <a:buClrTx/>
              <a:buSzTx/>
              <a:buFont typeface="+mj-lt"/>
              <a:buAutoNum type="arabicPeriod"/>
              <a:tabLst/>
              <a:defRPr/>
            </a:pPr>
            <a:endParaRPr lang="en-GB" sz="1200" dirty="0"/>
          </a:p>
          <a:p>
            <a:pPr marL="342900" marR="0" lvl="0" indent="-342900" defTabSz="914400" latinLnBrk="0">
              <a:lnSpc>
                <a:spcPct val="100000"/>
              </a:lnSpc>
              <a:buClrTx/>
              <a:buSzTx/>
              <a:buFont typeface="+mj-lt"/>
              <a:buAutoNum type="arabicPeriod"/>
              <a:tabLst/>
              <a:defRPr/>
            </a:pPr>
            <a:r>
              <a:rPr lang="en-GB" sz="1200" dirty="0"/>
              <a:t>Capture actions and ownership – use templates or make your own</a:t>
            </a: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25</a:t>
            </a:fld>
            <a:endParaRPr lang="en-GB" altLang="en-US"/>
          </a:p>
        </p:txBody>
      </p:sp>
    </p:spTree>
    <p:extLst>
      <p:ext uri="{BB962C8B-B14F-4D97-AF65-F5344CB8AC3E}">
        <p14:creationId xmlns:p14="http://schemas.microsoft.com/office/powerpoint/2010/main" val="1199650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next page for examples</a:t>
            </a: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27</a:t>
            </a:fld>
            <a:endParaRPr lang="en-GB" altLang="en-US"/>
          </a:p>
        </p:txBody>
      </p:sp>
    </p:spTree>
    <p:extLst>
      <p:ext uri="{BB962C8B-B14F-4D97-AF65-F5344CB8AC3E}">
        <p14:creationId xmlns:p14="http://schemas.microsoft.com/office/powerpoint/2010/main" val="596494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Eliminate - </a:t>
            </a:r>
            <a:r>
              <a:rPr lang="en-GB" sz="1200" dirty="0"/>
              <a:t>Change practices to eliminate unnecessary water use.</a:t>
            </a:r>
          </a:p>
          <a:p>
            <a:r>
              <a:rPr lang="en-GB" dirty="0"/>
              <a:t>Reduce –  </a:t>
            </a:r>
            <a:r>
              <a:rPr lang="en-GB" sz="1200" dirty="0"/>
              <a:t>Use less water intensive technologies</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Alternative Sources - </a:t>
            </a:r>
            <a:r>
              <a:rPr lang="en-GB" sz="1200" dirty="0"/>
              <a:t>Use lower quality sources (e.g. rainwater) for suitable applications.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Reuse - </a:t>
            </a:r>
            <a:r>
              <a:rPr lang="en-GB" sz="1200" dirty="0"/>
              <a:t>Higher quality water used in a process can sometimes be reused as lower quality water elsewhere on the site.</a:t>
            </a:r>
            <a:endParaRPr lang="en-GB" dirty="0"/>
          </a:p>
          <a:p>
            <a:r>
              <a:rPr lang="en-GB" dirty="0"/>
              <a:t>Recycle - </a:t>
            </a:r>
            <a:r>
              <a:rPr lang="en-GB" sz="1200" dirty="0"/>
              <a:t>On site treatment to allow water to be reused rather than discharged</a:t>
            </a:r>
          </a:p>
          <a:p>
            <a:r>
              <a:rPr lang="en-GB" sz="1200" dirty="0"/>
              <a:t>And only then – DISCHARGE - ensuring effluent quality standards are adhered to.</a:t>
            </a:r>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28</a:t>
            </a:fld>
            <a:endParaRPr lang="en-GB" altLang="en-US"/>
          </a:p>
        </p:txBody>
      </p:sp>
    </p:spTree>
    <p:extLst>
      <p:ext uri="{BB962C8B-B14F-4D97-AF65-F5344CB8AC3E}">
        <p14:creationId xmlns:p14="http://schemas.microsoft.com/office/powerpoint/2010/main" val="845601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1200"/>
              </a:spcAft>
              <a:buClrTx/>
              <a:buSzTx/>
              <a:buFont typeface="Arial" panose="020B0604020202020204" pitchFamily="34" charset="0"/>
              <a:buNone/>
              <a:tabLst/>
              <a:defRPr/>
            </a:pPr>
            <a:r>
              <a:rPr lang="en-GB" sz="1200" dirty="0"/>
              <a:t>Select materials and products with lower water footprint. Consider the whole life cycle </a:t>
            </a:r>
          </a:p>
          <a:p>
            <a:pPr marL="285750" indent="-285750">
              <a:spcAft>
                <a:spcPts val="1200"/>
              </a:spcAft>
              <a:buFont typeface="Arial" panose="020B0604020202020204" pitchFamily="34" charset="0"/>
              <a:buChar char="•"/>
            </a:pPr>
            <a:endParaRPr lang="en-GB" sz="1200" dirty="0"/>
          </a:p>
          <a:p>
            <a:pPr marL="285750" indent="-285750">
              <a:spcAft>
                <a:spcPts val="1200"/>
              </a:spcAft>
              <a:buFont typeface="Arial" panose="020B0604020202020204" pitchFamily="34" charset="0"/>
              <a:buChar char="•"/>
            </a:pPr>
            <a:endParaRPr lang="en-GB" sz="1200" dirty="0"/>
          </a:p>
          <a:p>
            <a:pPr marL="285750" indent="-285750">
              <a:spcAft>
                <a:spcPts val="1200"/>
              </a:spcAft>
              <a:buFont typeface="Arial" panose="020B0604020202020204" pitchFamily="34" charset="0"/>
              <a:buChar char="•"/>
            </a:pPr>
            <a:r>
              <a:rPr lang="en-GB" sz="1200" dirty="0"/>
              <a:t>Product selection – consider water used during raw material extraction and manufacture </a:t>
            </a:r>
          </a:p>
          <a:p>
            <a:pPr marL="285750" indent="-285750">
              <a:spcAft>
                <a:spcPts val="1200"/>
              </a:spcAft>
              <a:buFont typeface="Arial" panose="020B0604020202020204" pitchFamily="34" charset="0"/>
              <a:buChar char="•"/>
            </a:pPr>
            <a:r>
              <a:rPr lang="en-GB" sz="1200" dirty="0"/>
              <a:t>Consider water used on site (e.g. dust suppression, concrete wash out, commissioning, bathroom/toilets)</a:t>
            </a:r>
          </a:p>
          <a:p>
            <a:pPr marL="285750" indent="-285750">
              <a:spcAft>
                <a:spcPts val="1200"/>
              </a:spcAft>
              <a:buFont typeface="Arial" panose="020B0604020202020204" pitchFamily="34" charset="0"/>
              <a:buChar char="•"/>
            </a:pPr>
            <a:r>
              <a:rPr lang="en-GB" sz="1200" dirty="0"/>
              <a:t>Make sure there is accurate water metering on site</a:t>
            </a:r>
          </a:p>
          <a:p>
            <a:pPr marL="285750" indent="-285750">
              <a:spcAft>
                <a:spcPts val="1200"/>
              </a:spcAft>
              <a:buFont typeface="Arial" panose="020B0604020202020204" pitchFamily="34" charset="0"/>
              <a:buChar char="•"/>
            </a:pPr>
            <a:r>
              <a:rPr lang="en-GB" sz="1200" dirty="0"/>
              <a:t>Can you do rainwater harvesting?</a:t>
            </a:r>
          </a:p>
          <a:p>
            <a:pPr marL="285750" indent="-285750">
              <a:spcAft>
                <a:spcPts val="1200"/>
              </a:spcAft>
              <a:buFont typeface="Arial" panose="020B0604020202020204" pitchFamily="34" charset="0"/>
              <a:buChar char="•"/>
            </a:pPr>
            <a:r>
              <a:rPr lang="en-GB" sz="1200" dirty="0"/>
              <a:t>Can you use water efficient processes (hose control, low flush/sensory taps)?</a:t>
            </a:r>
          </a:p>
          <a:p>
            <a:pPr marL="285750" indent="-285750">
              <a:spcAft>
                <a:spcPts val="1200"/>
              </a:spcAft>
              <a:buFont typeface="Arial" panose="020B0604020202020204" pitchFamily="34" charset="0"/>
              <a:buChar char="•"/>
            </a:pPr>
            <a:r>
              <a:rPr lang="en-GB" sz="1200" dirty="0"/>
              <a:t>Behavioural piece (posters, toolbox talks etc) e.g. don’t ignore leaks</a:t>
            </a:r>
          </a:p>
          <a:p>
            <a:pPr marL="285750" indent="-285750">
              <a:spcAft>
                <a:spcPts val="1200"/>
              </a:spcAft>
              <a:buFont typeface="Arial" panose="020B0604020202020204" pitchFamily="34" charset="0"/>
              <a:buChar char="•"/>
            </a:pPr>
            <a:r>
              <a:rPr lang="en-GB" sz="1200" dirty="0"/>
              <a:t>Can you treat water to make it suitable for reuse?</a:t>
            </a:r>
          </a:p>
          <a:p>
            <a:pPr marL="285750" indent="-285750">
              <a:spcAft>
                <a:spcPts val="1200"/>
              </a:spcAft>
              <a:buFont typeface="Arial" panose="020B0604020202020204" pitchFamily="34" charset="0"/>
              <a:buChar char="•"/>
            </a:pPr>
            <a:r>
              <a:rPr lang="en-GB" sz="1200" dirty="0"/>
              <a:t>Consider water used during maintenance and demolition</a:t>
            </a:r>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29</a:t>
            </a:fld>
            <a:endParaRPr lang="en-GB" altLang="en-US"/>
          </a:p>
        </p:txBody>
      </p:sp>
    </p:spTree>
    <p:extLst>
      <p:ext uri="{BB962C8B-B14F-4D97-AF65-F5344CB8AC3E}">
        <p14:creationId xmlns:p14="http://schemas.microsoft.com/office/powerpoint/2010/main" val="1322847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R="0" lvl="0" defTabSz="914400" latinLnBrk="0">
              <a:lnSpc>
                <a:spcPct val="100000"/>
              </a:lnSpc>
              <a:buClrTx/>
              <a:buSzTx/>
              <a:tabLst/>
              <a:defRPr/>
            </a:pPr>
            <a:endParaRPr lang="en-GB" sz="1200" dirty="0"/>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t>Brainstorming session for </a:t>
            </a:r>
            <a:r>
              <a:rPr lang="en-GB" sz="1200" dirty="0">
                <a:solidFill>
                  <a:srgbClr val="FF0000"/>
                </a:solidFill>
              </a:rPr>
              <a:t>15 mins</a:t>
            </a:r>
            <a:r>
              <a:rPr lang="en-GB" sz="1200" dirty="0"/>
              <a:t>. In this session focus on water and any other ideas for reducing waste not captured in workshops 1 and 2.</a:t>
            </a:r>
          </a:p>
          <a:p>
            <a:pPr marL="342900" marR="0" lvl="0" indent="-342900" defTabSz="914400" latinLnBrk="0">
              <a:lnSpc>
                <a:spcPct val="100000"/>
              </a:lnSpc>
              <a:buClrTx/>
              <a:buSzTx/>
              <a:buFont typeface="+mj-lt"/>
              <a:buAutoNum type="arabicPeriod"/>
              <a:tabLst/>
              <a:defRPr/>
            </a:pPr>
            <a:endParaRPr lang="en-GB" sz="1200" dirty="0"/>
          </a:p>
          <a:p>
            <a:pPr marL="342900" marR="0" lvl="0" indent="-342900" defTabSz="914400" latinLnBrk="0">
              <a:lnSpc>
                <a:spcPct val="100000"/>
              </a:lnSpc>
              <a:buClrTx/>
              <a:buSzTx/>
              <a:buFont typeface="+mj-lt"/>
              <a:buAutoNum type="arabicPeriod"/>
              <a:tabLst/>
              <a:defRPr/>
            </a:pPr>
            <a:r>
              <a:rPr lang="en-GB" sz="1200" dirty="0"/>
              <a:t>Score ideas using matrix (next slide). Ideas with the biggest impact and easiest implementation are the top opportunities to prioritise. </a:t>
            </a:r>
          </a:p>
          <a:p>
            <a:pPr marL="342900" marR="0" lvl="0" indent="-342900" defTabSz="914400" latinLnBrk="0">
              <a:lnSpc>
                <a:spcPct val="100000"/>
              </a:lnSpc>
              <a:buClrTx/>
              <a:buSzTx/>
              <a:buFont typeface="+mj-lt"/>
              <a:buAutoNum type="arabicPeriod"/>
              <a:tabLst/>
              <a:defRPr/>
            </a:pPr>
            <a:endParaRPr lang="en-GB" sz="1200" dirty="0"/>
          </a:p>
          <a:p>
            <a:pPr marL="342900" marR="0" lvl="0" indent="-342900" defTabSz="914400" latinLnBrk="0">
              <a:lnSpc>
                <a:spcPct val="100000"/>
              </a:lnSpc>
              <a:buClrTx/>
              <a:buSzTx/>
              <a:buFont typeface="+mj-lt"/>
              <a:buAutoNum type="arabicPeriod"/>
              <a:tabLst/>
              <a:defRPr/>
            </a:pPr>
            <a:r>
              <a:rPr lang="en-GB" sz="1200" dirty="0"/>
              <a:t>Capture actions and ownership – use templates or make your own</a:t>
            </a: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31</a:t>
            </a:fld>
            <a:endParaRPr lang="en-GB" altLang="en-US"/>
          </a:p>
        </p:txBody>
      </p:sp>
    </p:spTree>
    <p:extLst>
      <p:ext uri="{BB962C8B-B14F-4D97-AF65-F5344CB8AC3E}">
        <p14:creationId xmlns:p14="http://schemas.microsoft.com/office/powerpoint/2010/main" val="1082251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33</a:t>
            </a:fld>
            <a:endParaRPr lang="en-GB" altLang="en-US"/>
          </a:p>
        </p:txBody>
      </p:sp>
    </p:spTree>
    <p:extLst>
      <p:ext uri="{BB962C8B-B14F-4D97-AF65-F5344CB8AC3E}">
        <p14:creationId xmlns:p14="http://schemas.microsoft.com/office/powerpoint/2010/main" val="184356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5</a:t>
            </a:fld>
            <a:endParaRPr lang="en-GB" altLang="en-US"/>
          </a:p>
        </p:txBody>
      </p:sp>
    </p:spTree>
    <p:extLst>
      <p:ext uri="{BB962C8B-B14F-4D97-AF65-F5344CB8AC3E}">
        <p14:creationId xmlns:p14="http://schemas.microsoft.com/office/powerpoint/2010/main" val="285542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Network Rail’s definition of Circular Economy as in NR/L2/ENV/015</a:t>
            </a:r>
          </a:p>
          <a:p>
            <a:endParaRPr lang="en-GB" sz="1200" dirty="0">
              <a:solidFill>
                <a:schemeClr val="tx2"/>
              </a:solidFill>
            </a:endParaRPr>
          </a:p>
          <a:p>
            <a:r>
              <a:rPr lang="en-GB" sz="1200" dirty="0">
                <a:solidFill>
                  <a:schemeClr val="tx2"/>
                </a:solidFill>
              </a:rPr>
              <a:t>‘A circular economy is a sustainable alternative to the traditional linear economy of make, use and dispose. </a:t>
            </a:r>
          </a:p>
          <a:p>
            <a:r>
              <a:rPr lang="en-GB" sz="1200" dirty="0">
                <a:solidFill>
                  <a:schemeClr val="tx2"/>
                </a:solidFill>
              </a:rPr>
              <a:t>The aim of a circular economy is to </a:t>
            </a:r>
            <a:r>
              <a:rPr lang="en-GB" sz="1200" b="1" dirty="0">
                <a:solidFill>
                  <a:schemeClr val="tx2"/>
                </a:solidFill>
              </a:rPr>
              <a:t>extract fewer virgin resources </a:t>
            </a:r>
            <a:r>
              <a:rPr lang="en-GB" sz="1200" dirty="0">
                <a:solidFill>
                  <a:schemeClr val="tx2"/>
                </a:solidFill>
              </a:rPr>
              <a:t>from the planet and to </a:t>
            </a:r>
            <a:r>
              <a:rPr lang="en-GB" sz="1200" b="1" dirty="0">
                <a:solidFill>
                  <a:schemeClr val="tx2"/>
                </a:solidFill>
              </a:rPr>
              <a:t>keep existing resources in use </a:t>
            </a:r>
            <a:r>
              <a:rPr lang="en-GB" sz="1200" dirty="0">
                <a:solidFill>
                  <a:schemeClr val="tx2"/>
                </a:solidFill>
              </a:rPr>
              <a:t>for as long as possible.</a:t>
            </a:r>
          </a:p>
          <a:p>
            <a:r>
              <a:rPr lang="en-GB" sz="1200" dirty="0">
                <a:solidFill>
                  <a:schemeClr val="tx2"/>
                </a:solidFill>
              </a:rPr>
              <a:t>Resources, products and materials should be </a:t>
            </a:r>
            <a:r>
              <a:rPr lang="en-GB" sz="1200" b="1" dirty="0">
                <a:solidFill>
                  <a:schemeClr val="tx2"/>
                </a:solidFill>
              </a:rPr>
              <a:t>re-used, repaired and regenerated </a:t>
            </a:r>
            <a:r>
              <a:rPr lang="en-GB" sz="1200" dirty="0">
                <a:solidFill>
                  <a:schemeClr val="tx2"/>
                </a:solidFill>
              </a:rPr>
              <a:t>in order to extend their useful lifespan and extract their maximum environmental, social and financial value. </a:t>
            </a:r>
          </a:p>
          <a:p>
            <a:r>
              <a:rPr lang="en-GB" sz="1200" dirty="0">
                <a:solidFill>
                  <a:schemeClr val="tx2"/>
                </a:solidFill>
              </a:rPr>
              <a:t>This approach </a:t>
            </a:r>
            <a:r>
              <a:rPr lang="en-GB" sz="1200" b="1" dirty="0">
                <a:solidFill>
                  <a:schemeClr val="tx2"/>
                </a:solidFill>
              </a:rPr>
              <a:t>reduces embodied carbon, water and social impacts </a:t>
            </a:r>
            <a:r>
              <a:rPr lang="en-GB" sz="1200" dirty="0">
                <a:solidFill>
                  <a:schemeClr val="tx2"/>
                </a:solidFill>
              </a:rPr>
              <a:t>and keeps waste to a minimum.’</a:t>
            </a: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6</a:t>
            </a:fld>
            <a:endParaRPr lang="en-GB" altLang="en-US"/>
          </a:p>
        </p:txBody>
      </p:sp>
    </p:spTree>
    <p:extLst>
      <p:ext uri="{BB962C8B-B14F-4D97-AF65-F5344CB8AC3E}">
        <p14:creationId xmlns:p14="http://schemas.microsoft.com/office/powerpoint/2010/main" val="174309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a:p>
            <a:r>
              <a:rPr lang="en-GB" dirty="0"/>
              <a:t>Environmental benefits; the planet has finite resources. Transitioning to a circular economy means using less of these resources and using them in a smarter way. Staying within planetary boundaries is essential to build a sustainable society.</a:t>
            </a:r>
          </a:p>
          <a:p>
            <a:endParaRPr lang="en-GB" dirty="0"/>
          </a:p>
          <a:p>
            <a:r>
              <a:rPr lang="en-GB" dirty="0"/>
              <a:t>Financial benefits: buying less material, energy/fuel and water. Spending less on waste disposal (£20 to £50/tonne for inert waste and £150 to £200/tonne for non hazardous mixed waste)</a:t>
            </a:r>
          </a:p>
          <a:p>
            <a:pPr marL="0" indent="0">
              <a:buNone/>
            </a:pPr>
            <a:endParaRPr lang="en-GB" dirty="0"/>
          </a:p>
          <a:p>
            <a:r>
              <a:rPr lang="en-GB" dirty="0"/>
              <a:t>Design decisions which are more resource efficient can contribute to gaining points under the CEEQUAL and BREEAM schemes, which demonstrate the environmental quality of a project.</a:t>
            </a:r>
          </a:p>
          <a:p>
            <a:pPr marL="0" indent="0">
              <a:buNone/>
            </a:pPr>
            <a:endParaRPr lang="en-GB" dirty="0"/>
          </a:p>
          <a:p>
            <a:r>
              <a:rPr lang="en-GB" dirty="0"/>
              <a:t>Reputational benefits &amp; contributing to strategic objectives.</a:t>
            </a: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7</a:t>
            </a:fld>
            <a:endParaRPr lang="en-GB" altLang="en-US"/>
          </a:p>
        </p:txBody>
      </p:sp>
    </p:spTree>
    <p:extLst>
      <p:ext uri="{BB962C8B-B14F-4D97-AF65-F5344CB8AC3E}">
        <p14:creationId xmlns:p14="http://schemas.microsoft.com/office/powerpoint/2010/main" val="135743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next page for examples</a:t>
            </a: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8</a:t>
            </a:fld>
            <a:endParaRPr lang="en-GB" altLang="en-US"/>
          </a:p>
        </p:txBody>
      </p:sp>
    </p:spTree>
    <p:extLst>
      <p:ext uri="{BB962C8B-B14F-4D97-AF65-F5344CB8AC3E}">
        <p14:creationId xmlns:p14="http://schemas.microsoft.com/office/powerpoint/2010/main" val="198152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idea of preserving a material’s value by reusing or remanufacturing before recycling follows the principles of the waste management hierarchy.</a:t>
            </a:r>
          </a:p>
          <a:p>
            <a:endParaRPr lang="en-GB" sz="1200" dirty="0"/>
          </a:p>
          <a:p>
            <a:r>
              <a:rPr lang="en-GB" sz="1200" dirty="0"/>
              <a:t>In this workshop consider the principles of this hierarchy when coming up with ideas for your project.</a:t>
            </a:r>
          </a:p>
          <a:p>
            <a:endParaRPr lang="en-GB" sz="1200" dirty="0"/>
          </a:p>
          <a:p>
            <a:r>
              <a:rPr lang="en-GB" sz="1200" dirty="0"/>
              <a:t>Options towards the top of the hierarchy should be considered first.</a:t>
            </a: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9</a:t>
            </a:fld>
            <a:endParaRPr lang="en-GB" altLang="en-US"/>
          </a:p>
        </p:txBody>
      </p:sp>
    </p:spTree>
    <p:extLst>
      <p:ext uri="{BB962C8B-B14F-4D97-AF65-F5344CB8AC3E}">
        <p14:creationId xmlns:p14="http://schemas.microsoft.com/office/powerpoint/2010/main" val="64607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i="0" dirty="0"/>
              <a:t>Design with </a:t>
            </a:r>
            <a:r>
              <a:rPr lang="en-GB" altLang="en-US" sz="1200" dirty="0"/>
              <a:t>d</a:t>
            </a:r>
            <a:r>
              <a:rPr lang="en-GB" altLang="en-US" sz="1200" i="0" dirty="0"/>
              <a:t>econstruction</a:t>
            </a:r>
            <a:r>
              <a:rPr lang="en-GB" altLang="en-US" sz="1200" i="0" dirty="0">
                <a:effectLst>
                  <a:outerShdw blurRad="50800" dist="38100" dir="10800000" algn="r" rotWithShape="0">
                    <a:prstClr val="black">
                      <a:alpha val="40000"/>
                    </a:prstClr>
                  </a:outerShdw>
                </a:effectLst>
              </a:rPr>
              <a:t> </a:t>
            </a:r>
            <a:r>
              <a:rPr lang="en-GB" altLang="en-US" sz="1200" i="0" dirty="0"/>
              <a:t>and flexibility in mind. </a:t>
            </a:r>
            <a:r>
              <a:rPr lang="en-GB" sz="1200" dirty="0"/>
              <a:t>The key time to consider deconstruction is at the design phase!</a:t>
            </a:r>
          </a:p>
          <a:p>
            <a:endParaRPr lang="en-GB" altLang="en-US" sz="1200" i="0" dirty="0"/>
          </a:p>
          <a:p>
            <a:r>
              <a:rPr lang="en-GB" sz="1200" dirty="0"/>
              <a:t>We need to consider how materials can be recovered effectively during the project operational life cycle.</a:t>
            </a:r>
          </a:p>
          <a:p>
            <a:endParaRPr lang="en-GB" sz="1200" dirty="0"/>
          </a:p>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10</a:t>
            </a:fld>
            <a:endParaRPr lang="en-GB" altLang="en-US"/>
          </a:p>
        </p:txBody>
      </p:sp>
    </p:spTree>
    <p:extLst>
      <p:ext uri="{BB962C8B-B14F-4D97-AF65-F5344CB8AC3E}">
        <p14:creationId xmlns:p14="http://schemas.microsoft.com/office/powerpoint/2010/main" val="339609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2"/>
                </a:solidFill>
              </a:rPr>
              <a:t>Network Rail has an internal app called </a:t>
            </a:r>
            <a:r>
              <a:rPr lang="en-GB" sz="1200" dirty="0" err="1">
                <a:solidFill>
                  <a:schemeClr val="tx2"/>
                </a:solidFill>
              </a:rPr>
              <a:t>SurPlus</a:t>
            </a:r>
            <a:r>
              <a:rPr lang="en-GB" sz="1200" dirty="0">
                <a:solidFill>
                  <a:schemeClr val="tx2"/>
                </a:solidFill>
              </a:rPr>
              <a:t> Sur+ which can be accessed via the App Catalogue. The Surplus app enables colleagues to buy or sell surplus materials which are </a:t>
            </a:r>
            <a:r>
              <a:rPr lang="en-GB" sz="1200" b="1" dirty="0">
                <a:solidFill>
                  <a:schemeClr val="tx2"/>
                </a:solidFill>
              </a:rPr>
              <a:t>new or used but still fit for purpose.</a:t>
            </a:r>
          </a:p>
          <a:p>
            <a:pPr marL="285750" indent="-285750">
              <a:buFont typeface="Arial" charset="0"/>
              <a:buChar char="•"/>
            </a:pPr>
            <a:endParaRPr lang="en-GB" sz="1200" dirty="0">
              <a:solidFill>
                <a:schemeClr val="tx2"/>
              </a:solidFill>
            </a:endParaRPr>
          </a:p>
          <a:p>
            <a:r>
              <a:rPr lang="en-GB" sz="1200" dirty="0">
                <a:solidFill>
                  <a:schemeClr val="tx2"/>
                </a:solidFill>
              </a:rPr>
              <a:t>The app works in a similar way to eBay, where colleagues can post items for sale with a picture and details that make it easy for others to search for items they need.</a:t>
            </a:r>
          </a:p>
          <a:p>
            <a:endParaRPr lang="en-GB" sz="1200" dirty="0">
              <a:solidFill>
                <a:schemeClr val="tx2"/>
              </a:solidFill>
            </a:endParaRPr>
          </a:p>
          <a:p>
            <a:r>
              <a:rPr lang="en-GB" sz="1200" dirty="0">
                <a:solidFill>
                  <a:schemeClr val="tx2"/>
                </a:solidFill>
              </a:rPr>
              <a:t>One of our teams in North, West and Central (NW&amp;C) used the app to find excess concrete troughing for a renewals project. </a:t>
            </a:r>
          </a:p>
          <a:p>
            <a:r>
              <a:rPr lang="en-GB" sz="1200" dirty="0">
                <a:solidFill>
                  <a:schemeClr val="tx2"/>
                </a:solidFill>
              </a:rPr>
              <a:t>They saved the organisation more than </a:t>
            </a:r>
            <a:r>
              <a:rPr lang="en-GB" sz="1200" b="1" dirty="0">
                <a:solidFill>
                  <a:schemeClr val="tx2"/>
                </a:solidFill>
              </a:rPr>
              <a:t>£300,000 </a:t>
            </a:r>
            <a:r>
              <a:rPr lang="en-GB" sz="1200" dirty="0">
                <a:solidFill>
                  <a:schemeClr val="tx2"/>
                </a:solidFill>
              </a:rPr>
              <a:t>and an estimated </a:t>
            </a:r>
            <a:r>
              <a:rPr lang="en-GB" sz="1200" b="1" dirty="0">
                <a:solidFill>
                  <a:schemeClr val="tx2"/>
                </a:solidFill>
              </a:rPr>
              <a:t>88.5 tonnes of carbon </a:t>
            </a:r>
            <a:r>
              <a:rPr lang="en-GB" sz="1200" dirty="0">
                <a:solidFill>
                  <a:schemeClr val="tx2"/>
                </a:solidFill>
              </a:rPr>
              <a:t>because they didn’t have to buy new. The team who had the asset saved money as they didn’t have to pay for disposal.</a:t>
            </a:r>
          </a:p>
          <a:p>
            <a:endParaRPr lang="en-GB" dirty="0"/>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11</a:t>
            </a:fld>
            <a:endParaRPr lang="en-GB" altLang="en-US"/>
          </a:p>
        </p:txBody>
      </p:sp>
    </p:spTree>
    <p:extLst>
      <p:ext uri="{BB962C8B-B14F-4D97-AF65-F5344CB8AC3E}">
        <p14:creationId xmlns:p14="http://schemas.microsoft.com/office/powerpoint/2010/main" val="152971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11-Nov-21</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11-Nov-21</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11-Nov-21</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11-Nov-21</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11-Nov-21</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11-Nov-21</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11-Nov-21</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360429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57632ABC-4BC1-4674-85A6-FDB28F824C3F}" type="datetime5">
              <a:rPr lang="en-GB" altLang="en-US"/>
              <a:pPr>
                <a:defRPr/>
              </a:pPr>
              <a:t>11-Nov-21</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7451E934-10C1-4F71-9BAF-84438ECA8714}" type="datetime5">
              <a:rPr lang="en-GB" altLang="en-US"/>
              <a:pPr>
                <a:defRPr/>
              </a:pPr>
              <a:t>11-Nov-21</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C9BDCA0E-34B7-4F96-BF25-3C5FF080C52E}" type="datetime5">
              <a:rPr lang="en-GB" altLang="en-US"/>
              <a:pPr>
                <a:defRPr/>
              </a:pPr>
              <a:t>11-Nov-21</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6AB9715-6BE6-4934-A58E-ADD4ABB52029}" type="datetime5">
              <a:rPr lang="en-GB" altLang="en-US"/>
              <a:pPr>
                <a:defRPr/>
              </a:pPr>
              <a:t>11-Nov-21</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5EE293C4-7761-46FB-84ED-619FC1FA705F}" type="datetime5">
              <a:rPr lang="en-GB" altLang="en-US"/>
              <a:pPr>
                <a:defRPr/>
              </a:pPr>
              <a:t>11-Nov-21</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F7184A0E-414A-4CF0-BB3B-CB5A71FF429A}" type="datetime5">
              <a:rPr lang="en-GB" altLang="en-US"/>
              <a:pPr>
                <a:defRPr/>
              </a:pPr>
              <a:t>11-Nov-21</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11-Nov-21</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AD691D1D-B0F1-4008-A8C2-180FEA5169B1}" type="datetime5">
              <a:rPr lang="en-GB" altLang="en-US"/>
              <a:pPr>
                <a:defRPr/>
              </a:pPr>
              <a:t>11-Nov-21</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219CE30-8124-474A-965C-B3E2A5290071}" type="datetime5">
              <a:rPr lang="en-GB" altLang="en-US"/>
              <a:pPr>
                <a:defRPr/>
              </a:pPr>
              <a:t>11-Nov-21</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A48B3558-8AED-400B-9825-51DA1B5BB9BF}" type="datetime5">
              <a:rPr lang="en-GB" altLang="en-US"/>
              <a:pPr>
                <a:defRPr/>
              </a:pPr>
              <a:t>11-Nov-21</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2477D1FE-5EB0-417E-B90C-0F8026FAB1CA}" type="datetime5">
              <a:rPr lang="en-GB" altLang="en-US"/>
              <a:pPr>
                <a:defRPr/>
              </a:pPr>
              <a:t>11-Nov-21</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81F7115C-7A33-4709-AB6F-D8E38FEC1606}" type="datetime5">
              <a:rPr lang="en-GB" altLang="en-US"/>
              <a:pPr>
                <a:defRPr/>
              </a:pPr>
              <a:t>11-Nov-21</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11-Nov-21</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11-Nov-21</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11-Nov-21</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11-Nov-21</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11-Nov-21</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11-Nov-21</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11-Nov-21</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11-Nov-21</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11-Nov-21</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11-Nov-21</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11-Nov-21</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11-Nov-21</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11-Nov-21</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11-Nov-21</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11-Nov-21</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11-Nov-21</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11-Nov-21</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11-Nov-21</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11-Nov-21</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11-Nov-21</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5642BF9-EF45-4F94-80D8-337D733C46F1}"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11-Nov-21</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4038CDC-5F08-4FF4-B498-F31AA3D07ADE}"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21067-4549-434A-A978-B278FE3B256D}"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7D64593-0A44-46C6-9A30-3D47A0A38224}"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3630170-6813-463D-B465-75206392DE68}" type="datetime5">
              <a:rPr lang="en-GB" altLang="en-US"/>
              <a:pPr>
                <a:defRPr/>
              </a:pPr>
              <a:t>11-Nov-21</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07D3AAD-838C-4A9E-83B2-E8FF4C6B63E0}" type="datetime5">
              <a:rPr lang="en-GB" altLang="en-US"/>
              <a:pPr>
                <a:defRPr/>
              </a:pPr>
              <a:t>11-Nov-21</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51763B6-5D2F-46F3-8E57-A1029057BE43}" type="datetime5">
              <a:rPr lang="en-GB" altLang="en-US"/>
              <a:pPr>
                <a:defRPr/>
              </a:pPr>
              <a:t>11-Nov-21</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E76C83E-DA52-4F1C-99FC-DE7C46BB09E5}"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81ACE0D-E926-4AA4-9777-D08FE153E80F}" type="datetime5">
              <a:rPr lang="en-GB" altLang="en-US"/>
              <a:pPr>
                <a:defRPr/>
              </a:pPr>
              <a:t>11-Nov-21</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1D7ECC5-0AAD-47C0-B574-40BA8D8FAF3F}"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40138AB-641C-4941-B617-37AA1106D9A6}" type="datetime5">
              <a:rPr lang="en-GB" altLang="en-US"/>
              <a:pPr>
                <a:defRPr/>
              </a:pPr>
              <a:t>11-Nov-21</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11-Nov-21</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11-Nov-21</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11-Nov-21</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4F728361-4CCE-43E8-A2C1-D9FC998FB622}"/>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11-Nov-21</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8E010520-AC9C-4968-A18B-D575FEC5C282}"/>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77"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C6AFE03-16A8-4EF7-8B37-F7AE41C4B8B9}" type="datetime5">
              <a:rPr lang="en-GB" altLang="en-US"/>
              <a:pPr>
                <a:defRPr/>
              </a:pPr>
              <a:t>11-Nov-21</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A9D8C1FD-1DB3-43CF-B755-066867C194E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11-Nov-21</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E90673BC-66A2-4A41-8E65-B5A2608A65B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11-Nov-21</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002DF1FB-23B8-43C9-87BC-68B85A1AA0A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11-Nov-21</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C420D7B8-8CBC-44A2-8BA8-ADE995A403B5}"/>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9510023-8EB6-443B-9411-515B4B37CB65}" type="datetime5">
              <a:rPr lang="en-GB" altLang="en-US"/>
              <a:pPr>
                <a:defRPr/>
              </a:pPr>
              <a:t>11-Nov-21</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CA3F71DD-D23F-4DB4-9847-ADBEDB152BF5}"/>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13.jpg"/><Relationship Id="rId4" Type="http://schemas.openxmlformats.org/officeDocument/2006/relationships/hyperlink" Target="mailto:surplus@networkrail.co.u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mailto:sustainabledevelopment@networkrail.co.uk"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11-Nov-21</a:t>
            </a:fld>
            <a:endParaRPr lang="en-GB" altLang="en-US" sz="80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a:t>
            </a:fld>
            <a:endParaRPr lang="en-GB" altLang="en-US" sz="800"/>
          </a:p>
        </p:txBody>
      </p:sp>
      <p:sp>
        <p:nvSpPr>
          <p:cNvPr id="9221" name="Rectangle 2"/>
          <p:cNvSpPr>
            <a:spLocks noGrp="1" noChangeArrowheads="1"/>
          </p:cNvSpPr>
          <p:nvPr>
            <p:ph type="ctrTitle"/>
          </p:nvPr>
        </p:nvSpPr>
        <p:spPr>
          <a:xfrm>
            <a:off x="827584" y="1928436"/>
            <a:ext cx="4824536" cy="1952200"/>
          </a:xfrm>
        </p:spPr>
        <p:txBody>
          <a:bodyPr/>
          <a:lstStyle/>
          <a:p>
            <a:pPr eaLnBrk="1" hangingPunct="1"/>
            <a:r>
              <a:rPr lang="en-GB" altLang="en-US" i="0" dirty="0"/>
              <a:t>Circular economy </a:t>
            </a:r>
            <a:br>
              <a:rPr lang="en-GB" altLang="en-US" i="0" dirty="0"/>
            </a:br>
            <a:br>
              <a:rPr lang="en-GB" altLang="en-US" i="0" dirty="0"/>
            </a:br>
            <a:r>
              <a:rPr lang="en-GB" altLang="en-US" i="0" dirty="0"/>
              <a:t>Resource efficiency workshop </a:t>
            </a:r>
          </a:p>
        </p:txBody>
      </p:sp>
      <p:sp>
        <p:nvSpPr>
          <p:cNvPr id="4" name="TextBox 3"/>
          <p:cNvSpPr txBox="1"/>
          <p:nvPr/>
        </p:nvSpPr>
        <p:spPr>
          <a:xfrm>
            <a:off x="857336" y="4581128"/>
            <a:ext cx="3892464" cy="400110"/>
          </a:xfrm>
          <a:prstGeom prst="rect">
            <a:avLst/>
          </a:prstGeom>
          <a:noFill/>
        </p:spPr>
        <p:txBody>
          <a:bodyPr wrap="square" rtlCol="0">
            <a:spAutoFit/>
          </a:bodyPr>
          <a:lstStyle/>
          <a:p>
            <a:r>
              <a:rPr lang="en-GB" sz="2000" b="1" i="1" dirty="0"/>
              <a:t>Add project name and date</a:t>
            </a:r>
          </a:p>
        </p:txBody>
      </p:sp>
      <p:pic>
        <p:nvPicPr>
          <p:cNvPr id="7" name="Picture 6">
            <a:extLst>
              <a:ext uri="{FF2B5EF4-FFF2-40B4-BE49-F238E27FC236}">
                <a16:creationId xmlns:a16="http://schemas.microsoft.com/office/drawing/2014/main" id="{C815A2E9-2A5D-4D1E-85CA-EC6F10E7B432}"/>
              </a:ext>
            </a:extLst>
          </p:cNvPr>
          <p:cNvPicPr>
            <a:picLocks noChangeAspect="1"/>
          </p:cNvPicPr>
          <p:nvPr/>
        </p:nvPicPr>
        <p:blipFill>
          <a:blip r:embed="rId3"/>
          <a:stretch>
            <a:fillRect/>
          </a:stretch>
        </p:blipFill>
        <p:spPr>
          <a:xfrm>
            <a:off x="5327762" y="1722353"/>
            <a:ext cx="3388911" cy="34923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966CC8B-9EFC-4C06-AC76-82A69A098325}" type="datetime5">
              <a:rPr lang="en-GB" altLang="en-US" sz="800" smtClean="0"/>
              <a:pPr/>
              <a:t>11-Nov-21</a:t>
            </a:fld>
            <a:endParaRPr lang="en-GB" altLang="en-US" sz="800"/>
          </a:p>
        </p:txBody>
      </p:sp>
      <p:sp>
        <p:nvSpPr>
          <p:cNvPr id="1638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87EC8E1C-2B24-4C6A-9740-5D3E8CDDBB10}" type="slidenum">
              <a:rPr lang="en-GB" altLang="en-US" sz="800"/>
              <a:pPr/>
              <a:t>10</a:t>
            </a:fld>
            <a:endParaRPr lang="en-GB" altLang="en-US" sz="800"/>
          </a:p>
        </p:txBody>
      </p:sp>
      <p:sp>
        <p:nvSpPr>
          <p:cNvPr id="9" name="Rectangle 2"/>
          <p:cNvSpPr txBox="1">
            <a:spLocks noChangeArrowheads="1"/>
          </p:cNvSpPr>
          <p:nvPr/>
        </p:nvSpPr>
        <p:spPr bwMode="auto">
          <a:xfrm>
            <a:off x="471569" y="851973"/>
            <a:ext cx="903649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sz="2800" i="0" dirty="0"/>
              <a:t>Design for deconstruction</a:t>
            </a:r>
          </a:p>
        </p:txBody>
      </p:sp>
      <p:graphicFrame>
        <p:nvGraphicFramePr>
          <p:cNvPr id="3" name="Diagram 2"/>
          <p:cNvGraphicFramePr/>
          <p:nvPr>
            <p:extLst>
              <p:ext uri="{D42A27DB-BD31-4B8C-83A1-F6EECF244321}">
                <p14:modId xmlns:p14="http://schemas.microsoft.com/office/powerpoint/2010/main" val="188684090"/>
              </p:ext>
            </p:extLst>
          </p:nvPr>
        </p:nvGraphicFramePr>
        <p:xfrm>
          <a:off x="251520" y="1637637"/>
          <a:ext cx="8784976" cy="3125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p:cNvCxnSpPr/>
          <p:nvPr/>
        </p:nvCxnSpPr>
        <p:spPr bwMode="auto">
          <a:xfrm flipV="1">
            <a:off x="983957" y="4210426"/>
            <a:ext cx="0" cy="152913"/>
          </a:xfrm>
          <a:prstGeom prst="straightConnector1">
            <a:avLst/>
          </a:prstGeom>
          <a:noFill/>
          <a:ln w="22225" cap="flat" cmpd="sng" algn="ctr">
            <a:solidFill>
              <a:schemeClr val="tx2"/>
            </a:solidFill>
            <a:prstDash val="sys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279161" y="4581128"/>
            <a:ext cx="3003272" cy="1169551"/>
          </a:xfrm>
          <a:prstGeom prst="rect">
            <a:avLst/>
          </a:prstGeom>
          <a:noFill/>
          <a:ln w="25400">
            <a:noFill/>
          </a:ln>
        </p:spPr>
        <p:txBody>
          <a:bodyPr wrap="square" rtlCol="0">
            <a:spAutoFit/>
          </a:bodyPr>
          <a:lstStyle/>
          <a:p>
            <a:pPr marL="171450" indent="-171450">
              <a:spcAft>
                <a:spcPts val="600"/>
              </a:spcAft>
              <a:buFont typeface="Arial" panose="020B0604020202020204" pitchFamily="34" charset="0"/>
              <a:buChar char="•"/>
            </a:pPr>
            <a:r>
              <a:rPr lang="en-GB" sz="1200" b="1" dirty="0"/>
              <a:t>Consider adaptability for potential future expansion</a:t>
            </a:r>
          </a:p>
          <a:p>
            <a:pPr marL="171450" indent="-171450">
              <a:spcAft>
                <a:spcPts val="600"/>
              </a:spcAft>
              <a:buFont typeface="Arial" panose="020B0604020202020204" pitchFamily="34" charset="0"/>
              <a:buChar char="•"/>
            </a:pPr>
            <a:r>
              <a:rPr lang="en-GB" sz="1200" b="1" dirty="0"/>
              <a:t>Consider adaptability to climate change conditions.</a:t>
            </a:r>
          </a:p>
          <a:p>
            <a:pPr marL="171450" indent="-171450">
              <a:spcAft>
                <a:spcPts val="600"/>
              </a:spcAft>
              <a:buFont typeface="Arial" panose="020B0604020202020204" pitchFamily="34" charset="0"/>
              <a:buChar char="•"/>
            </a:pPr>
            <a:r>
              <a:rPr lang="en-GB" sz="1200" b="1" dirty="0"/>
              <a:t>Consider deconstruction flexibility</a:t>
            </a:r>
            <a:r>
              <a:rPr lang="en-GB" b="1" dirty="0"/>
              <a:t>.</a:t>
            </a:r>
          </a:p>
        </p:txBody>
      </p:sp>
      <p:cxnSp>
        <p:nvCxnSpPr>
          <p:cNvPr id="39" name="Straight Arrow Connector 38"/>
          <p:cNvCxnSpPr/>
          <p:nvPr/>
        </p:nvCxnSpPr>
        <p:spPr bwMode="auto">
          <a:xfrm flipH="1" flipV="1">
            <a:off x="3266768" y="4228220"/>
            <a:ext cx="150594" cy="270238"/>
          </a:xfrm>
          <a:prstGeom prst="straightConnector1">
            <a:avLst/>
          </a:prstGeom>
          <a:noFill/>
          <a:ln w="22225" cap="flat" cmpd="sng" algn="ctr">
            <a:solidFill>
              <a:schemeClr val="tx2"/>
            </a:solidFill>
            <a:prstDash val="sys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flipV="1">
            <a:off x="5181931" y="2670307"/>
            <a:ext cx="399339" cy="221522"/>
          </a:xfrm>
          <a:prstGeom prst="straightConnector1">
            <a:avLst/>
          </a:prstGeom>
          <a:noFill/>
          <a:ln w="22225" cap="flat" cmpd="sng" algn="ctr">
            <a:solidFill>
              <a:schemeClr val="tx2"/>
            </a:solidFill>
            <a:prstDash val="sys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flipH="1" flipV="1">
            <a:off x="6357969" y="2670307"/>
            <a:ext cx="360040" cy="221522"/>
          </a:xfrm>
          <a:prstGeom prst="straightConnector1">
            <a:avLst/>
          </a:prstGeom>
          <a:noFill/>
          <a:ln w="22225" cap="flat" cmpd="sng" algn="ctr">
            <a:solidFill>
              <a:schemeClr val="tx2"/>
            </a:solidFill>
            <a:prstDash val="sys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2FCC4192-C7F6-489B-8BC2-A30AA6379966}"/>
              </a:ext>
            </a:extLst>
          </p:cNvPr>
          <p:cNvSpPr txBox="1"/>
          <p:nvPr/>
        </p:nvSpPr>
        <p:spPr>
          <a:xfrm>
            <a:off x="3441645" y="4651810"/>
            <a:ext cx="3096344" cy="907941"/>
          </a:xfrm>
          <a:prstGeom prst="rect">
            <a:avLst/>
          </a:prstGeom>
          <a:noFill/>
          <a:ln w="25400">
            <a:noFill/>
          </a:ln>
        </p:spPr>
        <p:txBody>
          <a:bodyPr wrap="square" rtlCol="0">
            <a:spAutoFit/>
          </a:bodyPr>
          <a:lstStyle/>
          <a:p>
            <a:pPr marL="171450" indent="-171450">
              <a:spcAft>
                <a:spcPts val="600"/>
              </a:spcAft>
              <a:buFont typeface="Arial" panose="020B0604020202020204" pitchFamily="34" charset="0"/>
              <a:buChar char="•"/>
            </a:pPr>
            <a:r>
              <a:rPr lang="en-GB" sz="1200" b="1" dirty="0"/>
              <a:t>Add any required future expansions fittings/connections.</a:t>
            </a:r>
          </a:p>
          <a:p>
            <a:pPr marL="171450" indent="-171450">
              <a:spcAft>
                <a:spcPts val="600"/>
              </a:spcAft>
              <a:buFont typeface="Arial" panose="020B0604020202020204" pitchFamily="34" charset="0"/>
              <a:buChar char="•"/>
            </a:pPr>
            <a:r>
              <a:rPr lang="en-GB" sz="1200" b="1" dirty="0"/>
              <a:t>Use easily disassembled components</a:t>
            </a:r>
            <a:r>
              <a:rPr lang="en-GB" sz="1000" b="1" dirty="0"/>
              <a:t>.</a:t>
            </a:r>
          </a:p>
        </p:txBody>
      </p:sp>
      <p:sp>
        <p:nvSpPr>
          <p:cNvPr id="17" name="TextBox 16">
            <a:extLst>
              <a:ext uri="{FF2B5EF4-FFF2-40B4-BE49-F238E27FC236}">
                <a16:creationId xmlns:a16="http://schemas.microsoft.com/office/drawing/2014/main" id="{D8AC49D5-C71C-4E24-821D-0A93833878B1}"/>
              </a:ext>
            </a:extLst>
          </p:cNvPr>
          <p:cNvSpPr txBox="1"/>
          <p:nvPr/>
        </p:nvSpPr>
        <p:spPr>
          <a:xfrm>
            <a:off x="6731239" y="4589271"/>
            <a:ext cx="2133600" cy="830997"/>
          </a:xfrm>
          <a:prstGeom prst="rect">
            <a:avLst/>
          </a:prstGeom>
          <a:noFill/>
          <a:ln w="25400">
            <a:noFill/>
          </a:ln>
        </p:spPr>
        <p:txBody>
          <a:bodyPr wrap="square" rtlCol="0">
            <a:spAutoFit/>
          </a:bodyPr>
          <a:lstStyle/>
          <a:p>
            <a:pPr marL="171450" indent="-171450">
              <a:spcAft>
                <a:spcPts val="600"/>
              </a:spcAft>
              <a:buFont typeface="Arial" panose="020B0604020202020204" pitchFamily="34" charset="0"/>
              <a:buChar char="•"/>
            </a:pPr>
            <a:r>
              <a:rPr lang="en-GB" sz="1200" b="1" dirty="0"/>
              <a:t>Consider the options for a material’s second life, prioritising reusing or remanufacturing</a:t>
            </a:r>
          </a:p>
        </p:txBody>
      </p:sp>
      <p:cxnSp>
        <p:nvCxnSpPr>
          <p:cNvPr id="18" name="Straight Arrow Connector 17">
            <a:extLst>
              <a:ext uri="{FF2B5EF4-FFF2-40B4-BE49-F238E27FC236}">
                <a16:creationId xmlns:a16="http://schemas.microsoft.com/office/drawing/2014/main" id="{B7BD6540-26E2-48A2-BABA-5984DD51B936}"/>
              </a:ext>
            </a:extLst>
          </p:cNvPr>
          <p:cNvCxnSpPr/>
          <p:nvPr/>
        </p:nvCxnSpPr>
        <p:spPr bwMode="auto">
          <a:xfrm flipV="1">
            <a:off x="7160028" y="4113780"/>
            <a:ext cx="0" cy="255035"/>
          </a:xfrm>
          <a:prstGeom prst="straightConnector1">
            <a:avLst/>
          </a:prstGeom>
          <a:noFill/>
          <a:ln w="22225" cap="flat" cmpd="sng" algn="ctr">
            <a:solidFill>
              <a:schemeClr val="tx2"/>
            </a:solidFill>
            <a:prstDash val="sys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0742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145E-449B-40A4-9029-039D403843B4}"/>
              </a:ext>
            </a:extLst>
          </p:cNvPr>
          <p:cNvSpPr>
            <a:spLocks noGrp="1"/>
          </p:cNvSpPr>
          <p:nvPr>
            <p:ph type="title"/>
          </p:nvPr>
        </p:nvSpPr>
        <p:spPr>
          <a:xfrm>
            <a:off x="539750" y="679381"/>
            <a:ext cx="8305800" cy="431800"/>
          </a:xfrm>
        </p:spPr>
        <p:txBody>
          <a:bodyPr/>
          <a:lstStyle/>
          <a:p>
            <a:r>
              <a:rPr lang="en-GB" i="0" dirty="0">
                <a:cs typeface="Arial"/>
              </a:rPr>
              <a:t>Acquiring surplus material - </a:t>
            </a:r>
            <a:r>
              <a:rPr lang="en-GB" i="0" dirty="0" err="1">
                <a:cs typeface="Arial"/>
              </a:rPr>
              <a:t>SurPlus</a:t>
            </a:r>
            <a:r>
              <a:rPr lang="en-GB" i="0" dirty="0">
                <a:cs typeface="Arial"/>
              </a:rPr>
              <a:t> App</a:t>
            </a:r>
            <a:endParaRPr lang="en-GB" sz="2200" i="0" dirty="0"/>
          </a:p>
        </p:txBody>
      </p:sp>
      <p:pic>
        <p:nvPicPr>
          <p:cNvPr id="8" name="Picture 8">
            <a:extLst>
              <a:ext uri="{FF2B5EF4-FFF2-40B4-BE49-F238E27FC236}">
                <a16:creationId xmlns:a16="http://schemas.microsoft.com/office/drawing/2014/main" id="{7D6DBB19-225F-4641-A48A-2397858A108C}"/>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617538" y="2213526"/>
            <a:ext cx="3954462" cy="2204193"/>
          </a:xfrm>
        </p:spPr>
      </p:pic>
      <p:sp>
        <p:nvSpPr>
          <p:cNvPr id="6" name="Date Placeholder 5">
            <a:extLst>
              <a:ext uri="{FF2B5EF4-FFF2-40B4-BE49-F238E27FC236}">
                <a16:creationId xmlns:a16="http://schemas.microsoft.com/office/drawing/2014/main" id="{C3CFE002-BAC4-4CBA-975A-1A845AAEEACD}"/>
              </a:ext>
            </a:extLst>
          </p:cNvPr>
          <p:cNvSpPr>
            <a:spLocks noGrp="1"/>
          </p:cNvSpPr>
          <p:nvPr>
            <p:ph type="dt" sz="half" idx="11"/>
          </p:nvPr>
        </p:nvSpPr>
        <p:spPr/>
        <p:txBody>
          <a:bodyPr/>
          <a:lstStyle/>
          <a:p>
            <a:pPr>
              <a:defRPr/>
            </a:pPr>
            <a:fld id="{74ED03FF-270B-45C8-93BF-38F005306BFA}" type="datetime5">
              <a:rPr lang="en-GB" altLang="en-US"/>
              <a:pPr>
                <a:defRPr/>
              </a:pPr>
              <a:t>11-Nov-21</a:t>
            </a:fld>
            <a:endParaRPr lang="en-GB" altLang="en-US"/>
          </a:p>
        </p:txBody>
      </p:sp>
      <p:sp>
        <p:nvSpPr>
          <p:cNvPr id="7" name="Slide Number Placeholder 6">
            <a:extLst>
              <a:ext uri="{FF2B5EF4-FFF2-40B4-BE49-F238E27FC236}">
                <a16:creationId xmlns:a16="http://schemas.microsoft.com/office/drawing/2014/main" id="{18EEA488-BC86-4612-8B21-C78CCFF292EB}"/>
              </a:ext>
            </a:extLst>
          </p:cNvPr>
          <p:cNvSpPr>
            <a:spLocks noGrp="1"/>
          </p:cNvSpPr>
          <p:nvPr>
            <p:ph type="sldNum" sz="quarter" idx="12"/>
          </p:nvPr>
        </p:nvSpPr>
        <p:spPr/>
        <p:txBody>
          <a:bodyPr/>
          <a:lstStyle/>
          <a:p>
            <a:pPr>
              <a:defRPr/>
            </a:pPr>
            <a:fld id="{0A16E14D-65E4-4EF4-9958-2B9E5A40BA3E}" type="slidenum">
              <a:rPr lang="en-GB" altLang="en-US"/>
              <a:pPr>
                <a:defRPr/>
              </a:pPr>
              <a:t>11</a:t>
            </a:fld>
            <a:endParaRPr lang="en-GB" altLang="en-US"/>
          </a:p>
        </p:txBody>
      </p:sp>
      <p:sp>
        <p:nvSpPr>
          <p:cNvPr id="4" name="TextBox 3">
            <a:extLst>
              <a:ext uri="{FF2B5EF4-FFF2-40B4-BE49-F238E27FC236}">
                <a16:creationId xmlns:a16="http://schemas.microsoft.com/office/drawing/2014/main" id="{6A6A6154-14E8-4304-89C5-207BF42C6E7B}"/>
              </a:ext>
            </a:extLst>
          </p:cNvPr>
          <p:cNvSpPr txBox="1"/>
          <p:nvPr/>
        </p:nvSpPr>
        <p:spPr>
          <a:xfrm>
            <a:off x="1404195" y="5266593"/>
            <a:ext cx="71212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cs typeface="Arial"/>
              </a:rPr>
              <a:t>To get access to the Surplus app you can email </a:t>
            </a:r>
            <a:r>
              <a:rPr lang="en-GB" sz="1400" b="1" dirty="0">
                <a:cs typeface="Arial"/>
                <a:hlinkClick r:id="rId4"/>
              </a:rPr>
              <a:t>surplus@networkrail.co.uk</a:t>
            </a:r>
            <a:r>
              <a:rPr lang="en-GB" sz="1400" b="1" dirty="0">
                <a:cs typeface="Arial"/>
              </a:rPr>
              <a:t> </a:t>
            </a:r>
          </a:p>
          <a:p>
            <a:r>
              <a:rPr lang="en-GB" sz="1400" b="1" dirty="0">
                <a:cs typeface="Arial"/>
              </a:rPr>
              <a:t>You must have a Network Rail login to be able to access the app currently.</a:t>
            </a:r>
            <a:endParaRPr lang="en-GB" sz="1400" dirty="0"/>
          </a:p>
        </p:txBody>
      </p:sp>
      <p:pic>
        <p:nvPicPr>
          <p:cNvPr id="11" name="Picture 10" descr="A picture containing wall, building material, brick, coffee table&#10;&#10;Description automatically generated">
            <a:extLst>
              <a:ext uri="{FF2B5EF4-FFF2-40B4-BE49-F238E27FC236}">
                <a16:creationId xmlns:a16="http://schemas.microsoft.com/office/drawing/2014/main" id="{EF64A6C7-9EFB-428B-A41B-D8D326ACC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023" y="2216925"/>
            <a:ext cx="3311393" cy="2204442"/>
          </a:xfrm>
          <a:prstGeom prst="rect">
            <a:avLst/>
          </a:prstGeom>
        </p:spPr>
      </p:pic>
      <p:sp>
        <p:nvSpPr>
          <p:cNvPr id="9" name="TextBox 8">
            <a:extLst>
              <a:ext uri="{FF2B5EF4-FFF2-40B4-BE49-F238E27FC236}">
                <a16:creationId xmlns:a16="http://schemas.microsoft.com/office/drawing/2014/main" id="{AADBCC42-B631-4378-BC0E-E6DDBA606702}"/>
              </a:ext>
            </a:extLst>
          </p:cNvPr>
          <p:cNvSpPr txBox="1"/>
          <p:nvPr/>
        </p:nvSpPr>
        <p:spPr>
          <a:xfrm>
            <a:off x="6928022" y="4235247"/>
            <a:ext cx="1917528" cy="261610"/>
          </a:xfrm>
          <a:prstGeom prst="rect">
            <a:avLst/>
          </a:prstGeom>
          <a:noFill/>
        </p:spPr>
        <p:txBody>
          <a:bodyPr wrap="square" rtlCol="0">
            <a:spAutoFit/>
          </a:bodyPr>
          <a:lstStyle/>
          <a:p>
            <a:r>
              <a:rPr lang="en-GB" dirty="0"/>
              <a:t>Image: Anderton Concrete</a:t>
            </a:r>
          </a:p>
        </p:txBody>
      </p:sp>
    </p:spTree>
    <p:extLst>
      <p:ext uri="{BB962C8B-B14F-4D97-AF65-F5344CB8AC3E}">
        <p14:creationId xmlns:p14="http://schemas.microsoft.com/office/powerpoint/2010/main" val="128919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8943E79D-8FBF-4DF6-9B95-D2B716257E38}" type="datetime5">
              <a:rPr lang="en-GB" altLang="en-US" sz="800" smtClean="0"/>
              <a:pPr/>
              <a:t>11-Nov-21</a:t>
            </a:fld>
            <a:endParaRPr lang="en-GB" altLang="en-US" sz="800"/>
          </a:p>
        </p:txBody>
      </p:sp>
      <p:sp>
        <p:nvSpPr>
          <p:cNvPr id="17412"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8F66B957-D794-4A8F-BF84-8BD39B73CD80}" type="slidenum">
              <a:rPr lang="en-GB" altLang="en-US" sz="800"/>
              <a:pPr/>
              <a:t>12</a:t>
            </a:fld>
            <a:endParaRPr lang="en-GB" altLang="en-US" sz="800"/>
          </a:p>
        </p:txBody>
      </p:sp>
      <p:sp>
        <p:nvSpPr>
          <p:cNvPr id="7" name="Rectangle 2"/>
          <p:cNvSpPr txBox="1">
            <a:spLocks noChangeArrowheads="1"/>
          </p:cNvSpPr>
          <p:nvPr/>
        </p:nvSpPr>
        <p:spPr bwMode="auto">
          <a:xfrm>
            <a:off x="447095" y="980976"/>
            <a:ext cx="7826903" cy="7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sz="2800" i="0" dirty="0"/>
              <a:t>Design for off site construction</a:t>
            </a:r>
          </a:p>
        </p:txBody>
      </p:sp>
      <p:sp>
        <p:nvSpPr>
          <p:cNvPr id="14" name="TextBox 13">
            <a:extLst>
              <a:ext uri="{FF2B5EF4-FFF2-40B4-BE49-F238E27FC236}">
                <a16:creationId xmlns:a16="http://schemas.microsoft.com/office/drawing/2014/main" id="{FF9CA779-5AD9-4D01-ABED-E4D9F5B32C50}"/>
              </a:ext>
            </a:extLst>
          </p:cNvPr>
          <p:cNvSpPr txBox="1"/>
          <p:nvPr/>
        </p:nvSpPr>
        <p:spPr>
          <a:xfrm>
            <a:off x="560761" y="1340768"/>
            <a:ext cx="4344872" cy="830997"/>
          </a:xfrm>
          <a:prstGeom prst="rect">
            <a:avLst/>
          </a:prstGeom>
          <a:noFill/>
        </p:spPr>
        <p:txBody>
          <a:bodyPr wrap="square" rtlCol="0">
            <a:spAutoFit/>
          </a:bodyPr>
          <a:lstStyle>
            <a:defPPr>
              <a:defRPr lang="en-GB"/>
            </a:defPPr>
            <a:lvl1pPr marL="171450" indent="-171450">
              <a:buFont typeface="Arial" panose="020B0604020202020204" pitchFamily="34" charset="0"/>
              <a:buChar char="•"/>
              <a:defRPr sz="1800"/>
            </a:lvl1pPr>
          </a:lstStyle>
          <a:p>
            <a:pPr marL="0" indent="0">
              <a:buNone/>
            </a:pPr>
            <a:endParaRPr lang="en-GB" sz="2400" dirty="0"/>
          </a:p>
          <a:p>
            <a:endParaRPr lang="en-GB" sz="2400" dirty="0"/>
          </a:p>
        </p:txBody>
      </p:sp>
      <p:sp>
        <p:nvSpPr>
          <p:cNvPr id="19" name="Content Placeholder 18">
            <a:extLst>
              <a:ext uri="{FF2B5EF4-FFF2-40B4-BE49-F238E27FC236}">
                <a16:creationId xmlns:a16="http://schemas.microsoft.com/office/drawing/2014/main" id="{620D50E5-2DD5-4F56-BEAC-F080BF549ED0}"/>
              </a:ext>
            </a:extLst>
          </p:cNvPr>
          <p:cNvSpPr txBox="1">
            <a:spLocks noGrp="1"/>
          </p:cNvSpPr>
          <p:nvPr>
            <p:ph idx="1"/>
          </p:nvPr>
        </p:nvSpPr>
        <p:spPr>
          <a:xfrm>
            <a:off x="539750" y="1841500"/>
            <a:ext cx="8061325" cy="3323987"/>
          </a:xfrm>
          <a:prstGeom prst="rect">
            <a:avLst/>
          </a:prstGeom>
          <a:noFill/>
        </p:spPr>
        <p:txBody>
          <a:bodyPr wrap="square" rtlCol="0">
            <a:spAutoFit/>
          </a:bodyPr>
          <a:lstStyle>
            <a:defPPr>
              <a:defRPr lang="en-GB"/>
            </a:defPPr>
            <a:lvl1pPr marL="171450" indent="-171450">
              <a:buFont typeface="Arial" panose="020B0604020202020204" pitchFamily="34" charset="0"/>
              <a:buChar char="•"/>
              <a:defRPr sz="1800"/>
            </a:lvl1pPr>
          </a:lstStyle>
          <a:p>
            <a:pPr>
              <a:spcBef>
                <a:spcPct val="0"/>
              </a:spcBef>
              <a:buClr>
                <a:schemeClr val="tx2"/>
              </a:buClr>
              <a:buSzPct val="100000"/>
            </a:pPr>
            <a:r>
              <a:rPr lang="en-GB" sz="2400" dirty="0">
                <a:solidFill>
                  <a:schemeClr val="tx2"/>
                </a:solidFill>
                <a:latin typeface="Arial" charset="0"/>
              </a:rPr>
              <a:t>Reduced timescale/ programme</a:t>
            </a:r>
          </a:p>
          <a:p>
            <a:pPr>
              <a:spcBef>
                <a:spcPct val="0"/>
              </a:spcBef>
              <a:buClr>
                <a:schemeClr val="tx2"/>
              </a:buClr>
              <a:buSzPct val="100000"/>
            </a:pPr>
            <a:endParaRPr lang="en-GB" sz="2400" dirty="0">
              <a:solidFill>
                <a:schemeClr val="tx2"/>
              </a:solidFill>
              <a:latin typeface="Arial" charset="0"/>
            </a:endParaRPr>
          </a:p>
          <a:p>
            <a:pPr>
              <a:spcBef>
                <a:spcPct val="0"/>
              </a:spcBef>
              <a:buClr>
                <a:schemeClr val="tx2"/>
              </a:buClr>
              <a:buSzPct val="100000"/>
            </a:pPr>
            <a:r>
              <a:rPr lang="en-GB" sz="2400" dirty="0">
                <a:solidFill>
                  <a:schemeClr val="tx2"/>
                </a:solidFill>
                <a:latin typeface="Arial" charset="0"/>
              </a:rPr>
              <a:t>Improved H&amp;S </a:t>
            </a:r>
          </a:p>
          <a:p>
            <a:pPr>
              <a:spcBef>
                <a:spcPct val="0"/>
              </a:spcBef>
              <a:buClr>
                <a:schemeClr val="tx2"/>
              </a:buClr>
              <a:buSzPct val="100000"/>
            </a:pPr>
            <a:endParaRPr lang="en-GB" sz="2400" dirty="0">
              <a:solidFill>
                <a:schemeClr val="tx2"/>
              </a:solidFill>
              <a:latin typeface="Arial" charset="0"/>
            </a:endParaRPr>
          </a:p>
          <a:p>
            <a:pPr>
              <a:spcBef>
                <a:spcPct val="0"/>
              </a:spcBef>
              <a:buClr>
                <a:schemeClr val="tx2"/>
              </a:buClr>
              <a:buSzPct val="100000"/>
            </a:pPr>
            <a:r>
              <a:rPr lang="en-GB" sz="2400" dirty="0">
                <a:solidFill>
                  <a:schemeClr val="tx2"/>
                </a:solidFill>
                <a:latin typeface="Arial" charset="0"/>
              </a:rPr>
              <a:t>Reduced transport movement</a:t>
            </a:r>
          </a:p>
          <a:p>
            <a:pPr>
              <a:spcBef>
                <a:spcPct val="0"/>
              </a:spcBef>
              <a:buClr>
                <a:schemeClr val="tx2"/>
              </a:buClr>
              <a:buSzPct val="100000"/>
            </a:pPr>
            <a:endParaRPr lang="en-GB" sz="2400" dirty="0">
              <a:solidFill>
                <a:schemeClr val="tx2"/>
              </a:solidFill>
              <a:latin typeface="Arial" charset="0"/>
            </a:endParaRPr>
          </a:p>
          <a:p>
            <a:pPr>
              <a:spcBef>
                <a:spcPct val="0"/>
              </a:spcBef>
              <a:buClr>
                <a:schemeClr val="tx2"/>
              </a:buClr>
              <a:buSzPct val="100000"/>
            </a:pPr>
            <a:r>
              <a:rPr lang="en-GB" sz="2400" dirty="0">
                <a:solidFill>
                  <a:schemeClr val="tx2"/>
                </a:solidFill>
                <a:latin typeface="Arial" charset="0"/>
              </a:rPr>
              <a:t>Reduced waste on site</a:t>
            </a:r>
          </a:p>
          <a:p>
            <a:pPr>
              <a:spcBef>
                <a:spcPct val="0"/>
              </a:spcBef>
              <a:buClr>
                <a:schemeClr val="tx2"/>
              </a:buClr>
              <a:buSzPct val="100000"/>
            </a:pPr>
            <a:endParaRPr lang="en-GB" sz="2400" dirty="0">
              <a:solidFill>
                <a:schemeClr val="tx2"/>
              </a:solidFill>
              <a:latin typeface="Arial" charset="0"/>
            </a:endParaRPr>
          </a:p>
          <a:p>
            <a:pPr>
              <a:spcBef>
                <a:spcPct val="0"/>
              </a:spcBef>
              <a:buClr>
                <a:schemeClr val="tx2"/>
              </a:buClr>
              <a:buSzPct val="100000"/>
            </a:pPr>
            <a:r>
              <a:rPr lang="en-GB" sz="2400" dirty="0">
                <a:solidFill>
                  <a:schemeClr val="tx2"/>
                </a:solidFill>
                <a:latin typeface="Arial" charset="0"/>
              </a:rPr>
              <a:t>Minimises impact to neighbours</a:t>
            </a:r>
          </a:p>
        </p:txBody>
      </p:sp>
    </p:spTree>
    <p:extLst>
      <p:ext uri="{BB962C8B-B14F-4D97-AF65-F5344CB8AC3E}">
        <p14:creationId xmlns:p14="http://schemas.microsoft.com/office/powerpoint/2010/main" val="12891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BE1C-874B-470C-85A5-A431F7479B6B}"/>
              </a:ext>
            </a:extLst>
          </p:cNvPr>
          <p:cNvSpPr>
            <a:spLocks noGrp="1"/>
          </p:cNvSpPr>
          <p:nvPr>
            <p:ph type="title"/>
          </p:nvPr>
        </p:nvSpPr>
        <p:spPr/>
        <p:txBody>
          <a:bodyPr/>
          <a:lstStyle/>
          <a:p>
            <a:r>
              <a:rPr lang="en-GB" dirty="0"/>
              <a:t>Off site construction – case study </a:t>
            </a:r>
          </a:p>
        </p:txBody>
      </p:sp>
      <p:sp>
        <p:nvSpPr>
          <p:cNvPr id="5" name="Date Placeholder 4">
            <a:extLst>
              <a:ext uri="{FF2B5EF4-FFF2-40B4-BE49-F238E27FC236}">
                <a16:creationId xmlns:a16="http://schemas.microsoft.com/office/drawing/2014/main" id="{2229A15C-A490-4EA7-B756-8AFB43B86CCE}"/>
              </a:ext>
            </a:extLst>
          </p:cNvPr>
          <p:cNvSpPr>
            <a:spLocks noGrp="1"/>
          </p:cNvSpPr>
          <p:nvPr>
            <p:ph type="dt" sz="half" idx="11"/>
          </p:nvPr>
        </p:nvSpPr>
        <p:spPr/>
        <p:txBody>
          <a:bodyPr/>
          <a:lstStyle/>
          <a:p>
            <a:pPr>
              <a:defRPr/>
            </a:pPr>
            <a:fld id="{F44CE64D-B130-4269-8E89-1642E10BD61E}" type="datetime5">
              <a:rPr lang="en-GB" altLang="en-US" smtClean="0"/>
              <a:pPr>
                <a:defRPr/>
              </a:pPr>
              <a:t>11-Nov-21</a:t>
            </a:fld>
            <a:endParaRPr lang="en-GB" altLang="en-US"/>
          </a:p>
        </p:txBody>
      </p:sp>
      <p:sp>
        <p:nvSpPr>
          <p:cNvPr id="6" name="Slide Number Placeholder 5">
            <a:extLst>
              <a:ext uri="{FF2B5EF4-FFF2-40B4-BE49-F238E27FC236}">
                <a16:creationId xmlns:a16="http://schemas.microsoft.com/office/drawing/2014/main" id="{DA99F2A3-43C6-477A-9A61-67197BF32309}"/>
              </a:ext>
            </a:extLst>
          </p:cNvPr>
          <p:cNvSpPr>
            <a:spLocks noGrp="1"/>
          </p:cNvSpPr>
          <p:nvPr>
            <p:ph type="sldNum" sz="quarter" idx="12"/>
          </p:nvPr>
        </p:nvSpPr>
        <p:spPr/>
        <p:txBody>
          <a:bodyPr/>
          <a:lstStyle/>
          <a:p>
            <a:pPr>
              <a:defRPr/>
            </a:pPr>
            <a:fld id="{EED98AE0-6E7F-4A34-BEF8-FB262245CC50}" type="slidenum">
              <a:rPr lang="en-GB" altLang="en-US" smtClean="0"/>
              <a:pPr>
                <a:defRPr/>
              </a:pPr>
              <a:t>13</a:t>
            </a:fld>
            <a:endParaRPr lang="en-GB" altLang="en-US"/>
          </a:p>
        </p:txBody>
      </p:sp>
      <p:sp>
        <p:nvSpPr>
          <p:cNvPr id="7" name="Content Placeholder 6">
            <a:extLst>
              <a:ext uri="{FF2B5EF4-FFF2-40B4-BE49-F238E27FC236}">
                <a16:creationId xmlns:a16="http://schemas.microsoft.com/office/drawing/2014/main" id="{DF8988A6-0F90-4028-B559-63875B6634A6}"/>
              </a:ext>
            </a:extLst>
          </p:cNvPr>
          <p:cNvSpPr txBox="1">
            <a:spLocks noGrp="1"/>
          </p:cNvSpPr>
          <p:nvPr>
            <p:ph idx="1"/>
          </p:nvPr>
        </p:nvSpPr>
        <p:spPr>
          <a:xfrm>
            <a:off x="539750" y="2123242"/>
            <a:ext cx="4977912" cy="3120854"/>
          </a:xfrm>
          <a:prstGeom prst="rect">
            <a:avLst/>
          </a:prstGeom>
          <a:noFill/>
          <a:ln w="25400">
            <a:solidFill>
              <a:srgbClr val="00B050"/>
            </a:solidFill>
          </a:ln>
        </p:spPr>
        <p:txBody>
          <a:bodyPr wrap="square" rtlCol="0">
            <a:spAutoFit/>
          </a:bodyPr>
          <a:lstStyle/>
          <a:p>
            <a:pPr marL="93663">
              <a:spcAft>
                <a:spcPts val="600"/>
              </a:spcAft>
            </a:pPr>
            <a:r>
              <a:rPr lang="en-GB" sz="2200" b="1" dirty="0">
                <a:solidFill>
                  <a:schemeClr val="tx2"/>
                </a:solidFill>
              </a:rPr>
              <a:t>Blackfriars and London Bridge, Thameslink</a:t>
            </a:r>
            <a:endParaRPr lang="en-GB" sz="2200" dirty="0">
              <a:solidFill>
                <a:schemeClr val="tx2"/>
              </a:solidFill>
            </a:endParaRPr>
          </a:p>
          <a:p>
            <a:pPr marL="93663">
              <a:spcAft>
                <a:spcPts val="600"/>
              </a:spcAft>
            </a:pPr>
            <a:r>
              <a:rPr lang="en-GB" sz="2200" dirty="0">
                <a:solidFill>
                  <a:schemeClr val="tx2"/>
                </a:solidFill>
              </a:rPr>
              <a:t>Used modular and pre-fabricated components </a:t>
            </a:r>
            <a:r>
              <a:rPr lang="en-GB" sz="2400" dirty="0">
                <a:solidFill>
                  <a:schemeClr val="tx2"/>
                </a:solidFill>
              </a:rPr>
              <a:t>for bridge decks, platforms units, lifts, escalators and station furniture and standardised components for station glazing.</a:t>
            </a:r>
          </a:p>
          <a:p>
            <a:pPr marL="93663">
              <a:spcAft>
                <a:spcPts val="600"/>
              </a:spcAft>
            </a:pPr>
            <a:endParaRPr lang="en-GB" sz="2200" dirty="0">
              <a:solidFill>
                <a:schemeClr val="tx2"/>
              </a:solidFill>
            </a:endParaRPr>
          </a:p>
        </p:txBody>
      </p:sp>
      <p:pic>
        <p:nvPicPr>
          <p:cNvPr id="8" name="Picture 7" descr="A picture containing logo&#10;&#10;Description automatically generated">
            <a:extLst>
              <a:ext uri="{FF2B5EF4-FFF2-40B4-BE49-F238E27FC236}">
                <a16:creationId xmlns:a16="http://schemas.microsoft.com/office/drawing/2014/main" id="{C6435DAE-20CD-4A86-AF35-CA1C4096F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760" y="1512800"/>
            <a:ext cx="4344872" cy="4341737"/>
          </a:xfrm>
          <a:prstGeom prst="rect">
            <a:avLst/>
          </a:prstGeom>
        </p:spPr>
      </p:pic>
    </p:spTree>
    <p:extLst>
      <p:ext uri="{BB962C8B-B14F-4D97-AF65-F5344CB8AC3E}">
        <p14:creationId xmlns:p14="http://schemas.microsoft.com/office/powerpoint/2010/main" val="191163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0493-10E9-441C-9530-CE2B77E4C6AB}"/>
              </a:ext>
            </a:extLst>
          </p:cNvPr>
          <p:cNvSpPr>
            <a:spLocks noGrp="1"/>
          </p:cNvSpPr>
          <p:nvPr>
            <p:ph type="title"/>
          </p:nvPr>
        </p:nvSpPr>
        <p:spPr>
          <a:xfrm>
            <a:off x="539750" y="802375"/>
            <a:ext cx="7269163" cy="431800"/>
          </a:xfrm>
        </p:spPr>
        <p:txBody>
          <a:bodyPr/>
          <a:lstStyle/>
          <a:p>
            <a:r>
              <a:rPr lang="en-GB" dirty="0"/>
              <a:t>Refuse/Rethink/Redesign</a:t>
            </a:r>
          </a:p>
        </p:txBody>
      </p:sp>
      <p:sp>
        <p:nvSpPr>
          <p:cNvPr id="6" name="Date Placeholder 5">
            <a:extLst>
              <a:ext uri="{FF2B5EF4-FFF2-40B4-BE49-F238E27FC236}">
                <a16:creationId xmlns:a16="http://schemas.microsoft.com/office/drawing/2014/main" id="{BACE122E-E487-4764-8D15-4D78D9232108}"/>
              </a:ext>
            </a:extLst>
          </p:cNvPr>
          <p:cNvSpPr>
            <a:spLocks noGrp="1"/>
          </p:cNvSpPr>
          <p:nvPr>
            <p:ph type="dt" sz="half" idx="11"/>
          </p:nvPr>
        </p:nvSpPr>
        <p:spPr/>
        <p:txBody>
          <a:bodyPr/>
          <a:lstStyle/>
          <a:p>
            <a:pPr>
              <a:defRPr/>
            </a:pPr>
            <a:fld id="{74ED03FF-270B-45C8-93BF-38F005306BFA}" type="datetime5">
              <a:rPr lang="en-GB" altLang="en-US" smtClean="0"/>
              <a:pPr>
                <a:defRPr/>
              </a:pPr>
              <a:t>11-Nov-21</a:t>
            </a:fld>
            <a:endParaRPr lang="en-GB" altLang="en-US"/>
          </a:p>
        </p:txBody>
      </p:sp>
      <p:sp>
        <p:nvSpPr>
          <p:cNvPr id="7" name="Slide Number Placeholder 6">
            <a:extLst>
              <a:ext uri="{FF2B5EF4-FFF2-40B4-BE49-F238E27FC236}">
                <a16:creationId xmlns:a16="http://schemas.microsoft.com/office/drawing/2014/main" id="{1BB943EB-3D76-47BD-B0B5-879624D9E4AE}"/>
              </a:ext>
            </a:extLst>
          </p:cNvPr>
          <p:cNvSpPr>
            <a:spLocks noGrp="1"/>
          </p:cNvSpPr>
          <p:nvPr>
            <p:ph type="sldNum" sz="quarter" idx="12"/>
          </p:nvPr>
        </p:nvSpPr>
        <p:spPr/>
        <p:txBody>
          <a:bodyPr/>
          <a:lstStyle/>
          <a:p>
            <a:pPr>
              <a:defRPr/>
            </a:pPr>
            <a:fld id="{0A16E14D-65E4-4EF4-9958-2B9E5A40BA3E}" type="slidenum">
              <a:rPr lang="en-GB" altLang="en-US" smtClean="0"/>
              <a:pPr>
                <a:defRPr/>
              </a:pPr>
              <a:t>14</a:t>
            </a:fld>
            <a:endParaRPr lang="en-GB" altLang="en-US"/>
          </a:p>
        </p:txBody>
      </p:sp>
      <p:sp>
        <p:nvSpPr>
          <p:cNvPr id="8" name="TextBox 7">
            <a:extLst>
              <a:ext uri="{FF2B5EF4-FFF2-40B4-BE49-F238E27FC236}">
                <a16:creationId xmlns:a16="http://schemas.microsoft.com/office/drawing/2014/main" id="{AD2A5418-30DF-43FF-B1A0-E3501FF9CFA5}"/>
              </a:ext>
            </a:extLst>
          </p:cNvPr>
          <p:cNvSpPr txBox="1"/>
          <p:nvPr/>
        </p:nvSpPr>
        <p:spPr>
          <a:xfrm>
            <a:off x="539749" y="1882819"/>
            <a:ext cx="7528984" cy="3262432"/>
          </a:xfrm>
          <a:prstGeom prst="rect">
            <a:avLst/>
          </a:prstGeom>
          <a:noFill/>
          <a:ln w="38100">
            <a:solidFill>
              <a:srgbClr val="00B050"/>
            </a:solidFill>
          </a:ln>
        </p:spPr>
        <p:txBody>
          <a:bodyPr wrap="square" rtlCol="0">
            <a:spAutoFit/>
          </a:bodyPr>
          <a:lstStyle/>
          <a:p>
            <a:pPr marL="342900" indent="-342900">
              <a:spcAft>
                <a:spcPts val="600"/>
              </a:spcAft>
              <a:buFont typeface="Arial" panose="020B0604020202020204" pitchFamily="34" charset="0"/>
              <a:buChar char="•"/>
            </a:pPr>
            <a:r>
              <a:rPr lang="en-GB" sz="2200" dirty="0">
                <a:latin typeface="+mn-lt"/>
              </a:rPr>
              <a:t>Lean design, use less material</a:t>
            </a:r>
          </a:p>
          <a:p>
            <a:pPr marL="355600">
              <a:spcAft>
                <a:spcPts val="600"/>
              </a:spcAft>
            </a:pPr>
            <a:endParaRPr lang="en-GB" sz="2200" dirty="0">
              <a:latin typeface="+mn-lt"/>
            </a:endParaRPr>
          </a:p>
          <a:p>
            <a:pPr marL="342900" indent="-342900">
              <a:spcAft>
                <a:spcPts val="600"/>
              </a:spcAft>
              <a:buFont typeface="Arial" panose="020B0604020202020204" pitchFamily="34" charset="0"/>
              <a:buChar char="•"/>
            </a:pPr>
            <a:r>
              <a:rPr lang="en-GB" sz="2200" dirty="0">
                <a:latin typeface="+mn-lt"/>
              </a:rPr>
              <a:t>Check Surplus (if available to your project)</a:t>
            </a:r>
          </a:p>
          <a:p>
            <a:pPr marL="342900" indent="-342900">
              <a:spcAft>
                <a:spcPts val="600"/>
              </a:spcAft>
              <a:buFont typeface="Arial" panose="020B0604020202020204" pitchFamily="34" charset="0"/>
              <a:buChar char="•"/>
            </a:pPr>
            <a:endParaRPr lang="en-GB" sz="2200" dirty="0">
              <a:latin typeface="+mn-lt"/>
            </a:endParaRPr>
          </a:p>
          <a:p>
            <a:pPr marL="342900" indent="-342900">
              <a:spcAft>
                <a:spcPts val="600"/>
              </a:spcAft>
              <a:buFont typeface="Arial" panose="020B0604020202020204" pitchFamily="34" charset="0"/>
              <a:buChar char="•"/>
            </a:pPr>
            <a:r>
              <a:rPr lang="en-GB" sz="2200" dirty="0">
                <a:latin typeface="+mn-lt"/>
              </a:rPr>
              <a:t>Adapt method of works to protect the value of the material</a:t>
            </a:r>
          </a:p>
          <a:p>
            <a:pPr marL="355600">
              <a:spcAft>
                <a:spcPts val="600"/>
              </a:spcAft>
            </a:pPr>
            <a:endParaRPr lang="en-GB" sz="2200" dirty="0">
              <a:latin typeface="+mn-lt"/>
            </a:endParaRPr>
          </a:p>
          <a:p>
            <a:pPr marL="342900" indent="-342900">
              <a:spcAft>
                <a:spcPts val="600"/>
              </a:spcAft>
              <a:buFont typeface="Arial" panose="020B0604020202020204" pitchFamily="34" charset="0"/>
              <a:buChar char="•"/>
            </a:pPr>
            <a:r>
              <a:rPr lang="en-GB" sz="2200" dirty="0">
                <a:latin typeface="+mn-lt"/>
              </a:rPr>
              <a:t>Use off-site construction methods</a:t>
            </a:r>
          </a:p>
        </p:txBody>
      </p:sp>
    </p:spTree>
    <p:extLst>
      <p:ext uri="{BB962C8B-B14F-4D97-AF65-F5344CB8AC3E}">
        <p14:creationId xmlns:p14="http://schemas.microsoft.com/office/powerpoint/2010/main" val="26009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A281-9888-4955-8E75-8A19D8C98054}"/>
              </a:ext>
            </a:extLst>
          </p:cNvPr>
          <p:cNvSpPr>
            <a:spLocks noGrp="1"/>
          </p:cNvSpPr>
          <p:nvPr>
            <p:ph type="title"/>
          </p:nvPr>
        </p:nvSpPr>
        <p:spPr>
          <a:xfrm>
            <a:off x="539750" y="655234"/>
            <a:ext cx="7269163" cy="431800"/>
          </a:xfrm>
        </p:spPr>
        <p:txBody>
          <a:bodyPr/>
          <a:lstStyle/>
          <a:p>
            <a:r>
              <a:rPr lang="en-GB" dirty="0"/>
              <a:t>Reduce &amp; Reuse</a:t>
            </a:r>
          </a:p>
        </p:txBody>
      </p:sp>
      <p:sp>
        <p:nvSpPr>
          <p:cNvPr id="6" name="Date Placeholder 5">
            <a:extLst>
              <a:ext uri="{FF2B5EF4-FFF2-40B4-BE49-F238E27FC236}">
                <a16:creationId xmlns:a16="http://schemas.microsoft.com/office/drawing/2014/main" id="{641A7738-495F-4FFB-A64E-76255EA541D7}"/>
              </a:ext>
            </a:extLst>
          </p:cNvPr>
          <p:cNvSpPr>
            <a:spLocks noGrp="1"/>
          </p:cNvSpPr>
          <p:nvPr>
            <p:ph type="dt" sz="half" idx="11"/>
          </p:nvPr>
        </p:nvSpPr>
        <p:spPr/>
        <p:txBody>
          <a:bodyPr/>
          <a:lstStyle/>
          <a:p>
            <a:pPr>
              <a:defRPr/>
            </a:pPr>
            <a:fld id="{74ED03FF-270B-45C8-93BF-38F005306BFA}" type="datetime5">
              <a:rPr lang="en-GB" altLang="en-US" smtClean="0"/>
              <a:pPr>
                <a:defRPr/>
              </a:pPr>
              <a:t>11-Nov-21</a:t>
            </a:fld>
            <a:endParaRPr lang="en-GB" altLang="en-US"/>
          </a:p>
        </p:txBody>
      </p:sp>
      <p:sp>
        <p:nvSpPr>
          <p:cNvPr id="7" name="Slide Number Placeholder 6">
            <a:extLst>
              <a:ext uri="{FF2B5EF4-FFF2-40B4-BE49-F238E27FC236}">
                <a16:creationId xmlns:a16="http://schemas.microsoft.com/office/drawing/2014/main" id="{FF2B1FD1-6998-433A-B920-6B7E770E0B05}"/>
              </a:ext>
            </a:extLst>
          </p:cNvPr>
          <p:cNvSpPr>
            <a:spLocks noGrp="1"/>
          </p:cNvSpPr>
          <p:nvPr>
            <p:ph type="sldNum" sz="quarter" idx="12"/>
          </p:nvPr>
        </p:nvSpPr>
        <p:spPr/>
        <p:txBody>
          <a:bodyPr/>
          <a:lstStyle/>
          <a:p>
            <a:pPr>
              <a:defRPr/>
            </a:pPr>
            <a:fld id="{0A16E14D-65E4-4EF4-9958-2B9E5A40BA3E}" type="slidenum">
              <a:rPr lang="en-GB" altLang="en-US" smtClean="0"/>
              <a:pPr>
                <a:defRPr/>
              </a:pPr>
              <a:t>15</a:t>
            </a:fld>
            <a:endParaRPr lang="en-GB" altLang="en-US"/>
          </a:p>
        </p:txBody>
      </p:sp>
      <p:sp>
        <p:nvSpPr>
          <p:cNvPr id="8" name="TextBox 7">
            <a:extLst>
              <a:ext uri="{FF2B5EF4-FFF2-40B4-BE49-F238E27FC236}">
                <a16:creationId xmlns:a16="http://schemas.microsoft.com/office/drawing/2014/main" id="{D34E51BA-FA38-4528-ACAA-546CD2B206EA}"/>
              </a:ext>
            </a:extLst>
          </p:cNvPr>
          <p:cNvSpPr txBox="1"/>
          <p:nvPr/>
        </p:nvSpPr>
        <p:spPr>
          <a:xfrm>
            <a:off x="539750" y="1607300"/>
            <a:ext cx="7488832" cy="4431983"/>
          </a:xfrm>
          <a:prstGeom prst="rect">
            <a:avLst/>
          </a:prstGeom>
          <a:noFill/>
          <a:ln w="38100">
            <a:solidFill>
              <a:srgbClr val="00B050"/>
            </a:solidFill>
          </a:ln>
        </p:spPr>
        <p:txBody>
          <a:bodyPr wrap="square" rtlCol="0">
            <a:spAutoFit/>
          </a:bodyPr>
          <a:lstStyle/>
          <a:p>
            <a:pPr marL="285750" indent="-285750">
              <a:spcAft>
                <a:spcPts val="600"/>
              </a:spcAft>
              <a:buFont typeface="Arial" panose="020B0604020202020204" pitchFamily="34" charset="0"/>
              <a:buChar char="•"/>
            </a:pPr>
            <a:r>
              <a:rPr lang="en-GB" sz="2200" dirty="0">
                <a:latin typeface="+mn-lt"/>
              </a:rPr>
              <a:t>Specifying products which contain reused/recycled/recyclable material</a:t>
            </a:r>
          </a:p>
          <a:p>
            <a:pPr marL="271463">
              <a:spcAft>
                <a:spcPts val="600"/>
              </a:spcAft>
            </a:pPr>
            <a:endParaRPr lang="en-GB" sz="2200" i="1" dirty="0"/>
          </a:p>
          <a:p>
            <a:pPr marL="285750" indent="-285750">
              <a:spcAft>
                <a:spcPts val="600"/>
              </a:spcAft>
              <a:buFont typeface="Arial" panose="020B0604020202020204" pitchFamily="34" charset="0"/>
              <a:buChar char="•"/>
            </a:pPr>
            <a:r>
              <a:rPr lang="en-GB" sz="2200" dirty="0">
                <a:latin typeface="+mn-lt"/>
              </a:rPr>
              <a:t>Reusing material on site</a:t>
            </a:r>
          </a:p>
          <a:p>
            <a:pPr marL="271463">
              <a:spcAft>
                <a:spcPts val="600"/>
              </a:spcAft>
            </a:pPr>
            <a:endParaRPr lang="en-GB" sz="2200" i="1" dirty="0"/>
          </a:p>
          <a:p>
            <a:pPr marL="285750" indent="-285750">
              <a:spcAft>
                <a:spcPts val="600"/>
              </a:spcAft>
              <a:buFont typeface="Arial" panose="020B0604020202020204" pitchFamily="34" charset="0"/>
              <a:buChar char="•"/>
            </a:pPr>
            <a:r>
              <a:rPr lang="en-GB" sz="2200" dirty="0">
                <a:latin typeface="+mn-lt"/>
              </a:rPr>
              <a:t>Making other products from recovered materials</a:t>
            </a:r>
          </a:p>
          <a:p>
            <a:pPr marL="271463">
              <a:spcAft>
                <a:spcPts val="600"/>
              </a:spcAft>
            </a:pPr>
            <a:endParaRPr lang="en-GB" sz="2200" dirty="0">
              <a:latin typeface="+mn-lt"/>
            </a:endParaRPr>
          </a:p>
          <a:p>
            <a:pPr marL="285750" indent="-285750">
              <a:spcAft>
                <a:spcPts val="600"/>
              </a:spcAft>
              <a:buFont typeface="Arial" panose="020B0604020202020204" pitchFamily="34" charset="0"/>
              <a:buChar char="•"/>
            </a:pPr>
            <a:r>
              <a:rPr lang="en-GB" sz="2200" dirty="0">
                <a:latin typeface="+mn-lt"/>
              </a:rPr>
              <a:t>Identify local options for reusing unwanted materials or items</a:t>
            </a:r>
          </a:p>
          <a:p>
            <a:pPr marL="285750" indent="-285750">
              <a:spcAft>
                <a:spcPts val="600"/>
              </a:spcAft>
              <a:buFont typeface="Arial" panose="020B0604020202020204" pitchFamily="34" charset="0"/>
              <a:buChar char="•"/>
            </a:pPr>
            <a:endParaRPr lang="en-GB" sz="2200" dirty="0">
              <a:latin typeface="+mn-lt"/>
            </a:endParaRPr>
          </a:p>
          <a:p>
            <a:pPr marL="285750" indent="-285750">
              <a:spcAft>
                <a:spcPts val="600"/>
              </a:spcAft>
              <a:buFont typeface="Arial" panose="020B0604020202020204" pitchFamily="34" charset="0"/>
              <a:buChar char="•"/>
            </a:pPr>
            <a:r>
              <a:rPr lang="en-GB" sz="2200" dirty="0">
                <a:latin typeface="+mn-lt"/>
              </a:rPr>
              <a:t>Arrange take-back for surplus with a supplier</a:t>
            </a:r>
          </a:p>
        </p:txBody>
      </p:sp>
    </p:spTree>
    <p:extLst>
      <p:ext uri="{BB962C8B-B14F-4D97-AF65-F5344CB8AC3E}">
        <p14:creationId xmlns:p14="http://schemas.microsoft.com/office/powerpoint/2010/main" val="226378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11-Nov-21</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16</a:t>
            </a:fld>
            <a:endParaRPr lang="en-GB" altLang="en-US"/>
          </a:p>
        </p:txBody>
      </p:sp>
      <p:sp>
        <p:nvSpPr>
          <p:cNvPr id="7" name="Rectangle 2"/>
          <p:cNvSpPr txBox="1">
            <a:spLocks noChangeArrowheads="1"/>
          </p:cNvSpPr>
          <p:nvPr/>
        </p:nvSpPr>
        <p:spPr bwMode="auto">
          <a:xfrm>
            <a:off x="370681" y="1088740"/>
            <a:ext cx="577422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t>Opportunities Workshop 1</a:t>
            </a:r>
          </a:p>
        </p:txBody>
      </p:sp>
      <p:sp>
        <p:nvSpPr>
          <p:cNvPr id="4" name="TextBox 3">
            <a:extLst>
              <a:ext uri="{FF2B5EF4-FFF2-40B4-BE49-F238E27FC236}">
                <a16:creationId xmlns:a16="http://schemas.microsoft.com/office/drawing/2014/main" id="{BA175A06-507A-4987-9CDC-D47B249B047C}"/>
              </a:ext>
            </a:extLst>
          </p:cNvPr>
          <p:cNvSpPr txBox="1"/>
          <p:nvPr/>
        </p:nvSpPr>
        <p:spPr>
          <a:xfrm>
            <a:off x="457178" y="2197893"/>
            <a:ext cx="4824536" cy="2462213"/>
          </a:xfrm>
          <a:prstGeom prst="rect">
            <a:avLst/>
          </a:prstGeom>
          <a:noFill/>
        </p:spPr>
        <p:txBody>
          <a:bodyPr wrap="square" rtlCol="0">
            <a:spAutoFit/>
          </a:bodyPr>
          <a:lstStyle/>
          <a:p>
            <a:pPr marR="0" lvl="0" defTabSz="914400" latinLnBrk="0">
              <a:lnSpc>
                <a:spcPct val="100000"/>
              </a:lnSpc>
              <a:buClrTx/>
              <a:buSzTx/>
              <a:tabLst/>
              <a:defRPr/>
            </a:pPr>
            <a:endParaRPr lang="en-GB" sz="2200" dirty="0"/>
          </a:p>
          <a:p>
            <a:pPr marL="342900" marR="0" lvl="0" indent="-342900" defTabSz="914400" latinLnBrk="0">
              <a:lnSpc>
                <a:spcPct val="100000"/>
              </a:lnSpc>
              <a:buClrTx/>
              <a:buSzTx/>
              <a:buFont typeface="+mj-lt"/>
              <a:buAutoNum type="arabicPeriod"/>
              <a:tabLst/>
              <a:defRPr/>
            </a:pPr>
            <a:r>
              <a:rPr lang="en-GB" sz="2200" dirty="0"/>
              <a:t>Brainstorming session for </a:t>
            </a:r>
            <a:r>
              <a:rPr lang="en-GB" sz="2200" dirty="0">
                <a:solidFill>
                  <a:srgbClr val="FF0000"/>
                </a:solidFill>
              </a:rPr>
              <a:t>15 mins</a:t>
            </a:r>
            <a:r>
              <a:rPr lang="en-GB" sz="2200" dirty="0"/>
              <a:t>. </a:t>
            </a:r>
          </a:p>
          <a:p>
            <a:pPr marL="342900" marR="0" lvl="0" indent="-342900" defTabSz="914400" latinLnBrk="0">
              <a:lnSpc>
                <a:spcPct val="100000"/>
              </a:lnSpc>
              <a:buClrTx/>
              <a:buSzTx/>
              <a:buFont typeface="+mj-lt"/>
              <a:buAutoNum type="arabicPeriod"/>
              <a:tabLst/>
              <a:defRPr/>
            </a:pPr>
            <a:endParaRPr lang="en-GB" sz="2200" dirty="0"/>
          </a:p>
          <a:p>
            <a:pPr marL="342900" marR="0" lvl="0" indent="-342900" defTabSz="914400" latinLnBrk="0">
              <a:lnSpc>
                <a:spcPct val="100000"/>
              </a:lnSpc>
              <a:buClrTx/>
              <a:buSzTx/>
              <a:buFont typeface="+mj-lt"/>
              <a:buAutoNum type="arabicPeriod"/>
              <a:tabLst/>
              <a:defRPr/>
            </a:pPr>
            <a:r>
              <a:rPr lang="en-GB" sz="2200" dirty="0"/>
              <a:t>Score ideas using matrix (next slide).</a:t>
            </a:r>
          </a:p>
          <a:p>
            <a:pPr marL="342900" marR="0" lvl="0" indent="-342900" defTabSz="914400" latinLnBrk="0">
              <a:lnSpc>
                <a:spcPct val="100000"/>
              </a:lnSpc>
              <a:buClrTx/>
              <a:buSzTx/>
              <a:buFont typeface="+mj-lt"/>
              <a:buAutoNum type="arabicPeriod"/>
              <a:tabLst/>
              <a:defRPr/>
            </a:pPr>
            <a:endParaRPr lang="en-GB" sz="2200" dirty="0"/>
          </a:p>
          <a:p>
            <a:pPr marL="342900" marR="0" lvl="0" indent="-342900" defTabSz="914400" latinLnBrk="0">
              <a:lnSpc>
                <a:spcPct val="100000"/>
              </a:lnSpc>
              <a:buClrTx/>
              <a:buSzTx/>
              <a:buFont typeface="+mj-lt"/>
              <a:buAutoNum type="arabicPeriod"/>
              <a:tabLst/>
              <a:defRPr/>
            </a:pPr>
            <a:r>
              <a:rPr lang="en-GB" sz="2200" dirty="0"/>
              <a:t>Capture actions and ownership</a:t>
            </a:r>
          </a:p>
        </p:txBody>
      </p:sp>
      <p:pic>
        <p:nvPicPr>
          <p:cNvPr id="8" name="Picture 7" descr="Icon&#10;&#10;Description automatically generated">
            <a:extLst>
              <a:ext uri="{FF2B5EF4-FFF2-40B4-BE49-F238E27FC236}">
                <a16:creationId xmlns:a16="http://schemas.microsoft.com/office/drawing/2014/main" id="{5D7634DA-7906-4F8D-9EDB-B97957283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729" y="2197893"/>
            <a:ext cx="2919990" cy="2913894"/>
          </a:xfrm>
          <a:prstGeom prst="rect">
            <a:avLst/>
          </a:prstGeom>
        </p:spPr>
      </p:pic>
    </p:spTree>
    <p:extLst>
      <p:ext uri="{BB962C8B-B14F-4D97-AF65-F5344CB8AC3E}">
        <p14:creationId xmlns:p14="http://schemas.microsoft.com/office/powerpoint/2010/main" val="128980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1943979-E8B7-48FE-B495-3CD2544B738A}"/>
              </a:ext>
            </a:extLst>
          </p:cNvPr>
          <p:cNvSpPr>
            <a:spLocks noGrp="1"/>
          </p:cNvSpPr>
          <p:nvPr>
            <p:ph type="dt" sz="half" idx="11"/>
          </p:nvPr>
        </p:nvSpPr>
        <p:spPr/>
        <p:txBody>
          <a:bodyPr/>
          <a:lstStyle/>
          <a:p>
            <a:pPr>
              <a:defRPr/>
            </a:pPr>
            <a:fld id="{32A2E51F-A3A1-495A-9F32-93FD65C4E171}" type="datetime5">
              <a:rPr lang="en-GB" altLang="en-US" smtClean="0"/>
              <a:pPr>
                <a:defRPr/>
              </a:pPr>
              <a:t>11-Nov-21</a:t>
            </a:fld>
            <a:endParaRPr lang="en-GB" altLang="en-US"/>
          </a:p>
        </p:txBody>
      </p:sp>
      <p:sp>
        <p:nvSpPr>
          <p:cNvPr id="6" name="Slide Number Placeholder 5">
            <a:extLst>
              <a:ext uri="{FF2B5EF4-FFF2-40B4-BE49-F238E27FC236}">
                <a16:creationId xmlns:a16="http://schemas.microsoft.com/office/drawing/2014/main" id="{5F651818-A939-42F8-8E88-5FF23AD21638}"/>
              </a:ext>
            </a:extLst>
          </p:cNvPr>
          <p:cNvSpPr>
            <a:spLocks noGrp="1"/>
          </p:cNvSpPr>
          <p:nvPr>
            <p:ph type="sldNum" sz="quarter" idx="12"/>
          </p:nvPr>
        </p:nvSpPr>
        <p:spPr/>
        <p:txBody>
          <a:bodyPr/>
          <a:lstStyle/>
          <a:p>
            <a:pPr>
              <a:defRPr/>
            </a:pPr>
            <a:fld id="{C8021B38-16D4-401D-A844-7AEEF02E13A3}" type="slidenum">
              <a:rPr lang="en-GB" altLang="en-US" smtClean="0"/>
              <a:pPr>
                <a:defRPr/>
              </a:pPr>
              <a:t>17</a:t>
            </a:fld>
            <a:endParaRPr lang="en-GB" altLang="en-US"/>
          </a:p>
        </p:txBody>
      </p:sp>
      <p:sp>
        <p:nvSpPr>
          <p:cNvPr id="7" name="Rectangle 2">
            <a:extLst>
              <a:ext uri="{FF2B5EF4-FFF2-40B4-BE49-F238E27FC236}">
                <a16:creationId xmlns:a16="http://schemas.microsoft.com/office/drawing/2014/main" id="{367844DD-109B-4B62-AD8E-A6AD4B53CA35}"/>
              </a:ext>
            </a:extLst>
          </p:cNvPr>
          <p:cNvSpPr txBox="1">
            <a:spLocks noChangeArrowheads="1"/>
          </p:cNvSpPr>
          <p:nvPr/>
        </p:nvSpPr>
        <p:spPr bwMode="auto">
          <a:xfrm>
            <a:off x="320623" y="691377"/>
            <a:ext cx="5912643"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solidFill>
                  <a:schemeClr val="accent1"/>
                </a:solidFill>
              </a:rPr>
              <a:t>Opportunity Matrix</a:t>
            </a:r>
          </a:p>
        </p:txBody>
      </p:sp>
      <p:graphicFrame>
        <p:nvGraphicFramePr>
          <p:cNvPr id="9" name="Table 3">
            <a:extLst>
              <a:ext uri="{FF2B5EF4-FFF2-40B4-BE49-F238E27FC236}">
                <a16:creationId xmlns:a16="http://schemas.microsoft.com/office/drawing/2014/main" id="{F9066DEA-64CC-473D-9FBD-3AD565B185E3}"/>
              </a:ext>
            </a:extLst>
          </p:cNvPr>
          <p:cNvGraphicFramePr>
            <a:graphicFrameLocks noGrp="1"/>
          </p:cNvGraphicFramePr>
          <p:nvPr/>
        </p:nvGraphicFramePr>
        <p:xfrm>
          <a:off x="1441622" y="1491831"/>
          <a:ext cx="6013621" cy="3276352"/>
        </p:xfrm>
        <a:graphic>
          <a:graphicData uri="http://schemas.openxmlformats.org/drawingml/2006/table">
            <a:tbl>
              <a:tblPr firstRow="1" bandRow="1">
                <a:tableStyleId>{5C22544A-7EE6-4342-B048-85BDC9FD1C3A}</a:tableStyleId>
              </a:tblPr>
              <a:tblGrid>
                <a:gridCol w="2582262">
                  <a:extLst>
                    <a:ext uri="{9D8B030D-6E8A-4147-A177-3AD203B41FA5}">
                      <a16:colId xmlns:a16="http://schemas.microsoft.com/office/drawing/2014/main" val="2078673982"/>
                    </a:ext>
                  </a:extLst>
                </a:gridCol>
                <a:gridCol w="436513">
                  <a:extLst>
                    <a:ext uri="{9D8B030D-6E8A-4147-A177-3AD203B41FA5}">
                      <a16:colId xmlns:a16="http://schemas.microsoft.com/office/drawing/2014/main" val="1639580997"/>
                    </a:ext>
                  </a:extLst>
                </a:gridCol>
                <a:gridCol w="1497423">
                  <a:extLst>
                    <a:ext uri="{9D8B030D-6E8A-4147-A177-3AD203B41FA5}">
                      <a16:colId xmlns:a16="http://schemas.microsoft.com/office/drawing/2014/main" val="3446913332"/>
                    </a:ext>
                  </a:extLst>
                </a:gridCol>
                <a:gridCol w="1497423">
                  <a:extLst>
                    <a:ext uri="{9D8B030D-6E8A-4147-A177-3AD203B41FA5}">
                      <a16:colId xmlns:a16="http://schemas.microsoft.com/office/drawing/2014/main" val="2040703730"/>
                    </a:ext>
                  </a:extLst>
                </a:gridCol>
              </a:tblGrid>
              <a:tr h="807472">
                <a:tc>
                  <a:txBody>
                    <a:bodyPr/>
                    <a:lstStyle/>
                    <a:p>
                      <a:endParaRPr lang="en-GB" sz="1600" b="1" i="1" kern="1200" dirty="0">
                        <a:solidFill>
                          <a:schemeClr val="lt1"/>
                        </a:solidFill>
                        <a:latin typeface="+mn-lt"/>
                        <a:ea typeface="+mn-ea"/>
                        <a:cs typeface="+mn-cs"/>
                      </a:endParaRPr>
                    </a:p>
                  </a:txBody>
                  <a:tcPr>
                    <a:solidFill>
                      <a:schemeClr val="bg1"/>
                    </a:solidFill>
                  </a:tcPr>
                </a:tc>
                <a:tc>
                  <a:txBody>
                    <a:bodyPr/>
                    <a:lstStyle/>
                    <a:p>
                      <a:endParaRPr lang="en-GB" dirty="0"/>
                    </a:p>
                  </a:txBody>
                  <a:tcPr>
                    <a:solidFill>
                      <a:schemeClr val="bg1"/>
                    </a:solidFill>
                  </a:tcPr>
                </a:tc>
                <a:tc gridSpan="2">
                  <a:txBody>
                    <a:bodyPr/>
                    <a:lstStyle/>
                    <a:p>
                      <a:r>
                        <a:rPr lang="en-GB" sz="1600" dirty="0"/>
                        <a:t>Ease of Implementation</a:t>
                      </a:r>
                    </a:p>
                    <a:p>
                      <a:r>
                        <a:rPr lang="en-GB" sz="1400" b="0" i="1" dirty="0"/>
                        <a:t>(</a:t>
                      </a:r>
                      <a:r>
                        <a:rPr lang="en-GB" sz="1400" b="0" i="1" dirty="0" err="1"/>
                        <a:t>e.g</a:t>
                      </a:r>
                      <a:r>
                        <a:rPr lang="en-GB" sz="1400" b="0" i="1" dirty="0"/>
                        <a:t> engineering risk, resource required)</a:t>
                      </a:r>
                    </a:p>
                  </a:txBody>
                  <a:tcPr/>
                </a:tc>
                <a:tc hMerge="1">
                  <a:txBody>
                    <a:bodyPr/>
                    <a:lstStyle/>
                    <a:p>
                      <a:endParaRPr lang="en-GB" dirty="0"/>
                    </a:p>
                  </a:txBody>
                  <a:tcPr/>
                </a:tc>
                <a:extLst>
                  <a:ext uri="{0D108BD9-81ED-4DB2-BD59-A6C34878D82A}">
                    <a16:rowId xmlns:a16="http://schemas.microsoft.com/office/drawing/2014/main" val="399609105"/>
                  </a:ext>
                </a:extLst>
              </a:tr>
              <a:tr h="1149521">
                <a:tc gridSpan="2">
                  <a:txBody>
                    <a:bodyPr/>
                    <a:lstStyle/>
                    <a:p>
                      <a:pPr marL="0" algn="l" defTabSz="914400" rtl="0" eaLnBrk="1" latinLnBrk="0" hangingPunct="1"/>
                      <a:r>
                        <a:rPr lang="en-GB" sz="1600" b="1" kern="1200" dirty="0">
                          <a:solidFill>
                            <a:schemeClr val="lt1"/>
                          </a:solidFill>
                          <a:latin typeface="+mn-lt"/>
                          <a:ea typeface="+mn-ea"/>
                          <a:cs typeface="+mn-cs"/>
                        </a:rPr>
                        <a:t>Impact</a:t>
                      </a:r>
                    </a:p>
                    <a:p>
                      <a:pPr marL="0" algn="l" defTabSz="914400" rtl="0" eaLnBrk="1" latinLnBrk="0" hangingPunct="1"/>
                      <a:r>
                        <a:rPr lang="en-GB" sz="1400" b="0" i="1" kern="1200" dirty="0">
                          <a:solidFill>
                            <a:schemeClr val="lt1"/>
                          </a:solidFill>
                          <a:latin typeface="+mn-lt"/>
                          <a:ea typeface="+mn-ea"/>
                          <a:cs typeface="+mn-cs"/>
                        </a:rPr>
                        <a:t>(Reduction in carbon or water, potential financial gain, amount of material reused or waste avoided)</a:t>
                      </a:r>
                    </a:p>
                  </a:txBody>
                  <a:tcPr>
                    <a:solidFill>
                      <a:schemeClr val="accent1"/>
                    </a:solidFill>
                  </a:tcPr>
                </a:tc>
                <a:tc hMerge="1">
                  <a:txBody>
                    <a:bodyPr/>
                    <a:lstStyle/>
                    <a:p>
                      <a:endParaRPr lang="en-GB" dirty="0"/>
                    </a:p>
                  </a:txBody>
                  <a:tcPr/>
                </a:tc>
                <a:tc>
                  <a:txBody>
                    <a:bodyPr/>
                    <a:lstStyle/>
                    <a:p>
                      <a:pPr algn="ctr"/>
                      <a:r>
                        <a:rPr lang="en-GB" sz="1800" dirty="0"/>
                        <a:t>Difficult to implement</a:t>
                      </a:r>
                    </a:p>
                    <a:p>
                      <a:pPr algn="ctr"/>
                      <a:endParaRPr lang="en-GB" sz="1800" dirty="0"/>
                    </a:p>
                    <a:p>
                      <a:pPr algn="ctr"/>
                      <a:r>
                        <a:rPr lang="en-GB" sz="1800" dirty="0"/>
                        <a:t>1</a:t>
                      </a:r>
                    </a:p>
                  </a:txBody>
                  <a:tcPr anchor="b">
                    <a:lnB w="38100" cap="flat" cmpd="sng" algn="ctr">
                      <a:solidFill>
                        <a:schemeClr val="tx1"/>
                      </a:solidFill>
                      <a:prstDash val="solid"/>
                      <a:round/>
                      <a:headEnd type="none" w="med" len="med"/>
                      <a:tailEnd type="none" w="med" len="med"/>
                    </a:lnB>
                  </a:tcPr>
                </a:tc>
                <a:tc>
                  <a:txBody>
                    <a:bodyPr/>
                    <a:lstStyle/>
                    <a:p>
                      <a:pPr algn="ctr"/>
                      <a:r>
                        <a:rPr lang="en-GB" sz="1800" dirty="0"/>
                        <a:t>Easy to implement</a:t>
                      </a:r>
                    </a:p>
                    <a:p>
                      <a:pPr algn="ctr"/>
                      <a:endParaRPr lang="en-GB" sz="1800" dirty="0"/>
                    </a:p>
                    <a:p>
                      <a:pPr algn="ctr"/>
                      <a:r>
                        <a:rPr lang="en-GB" sz="1800" dirty="0"/>
                        <a:t>2</a:t>
                      </a:r>
                    </a:p>
                  </a:txBody>
                  <a:tcPr anchor="b">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1634333"/>
                  </a:ext>
                </a:extLst>
              </a:tr>
              <a:tr h="628035">
                <a:tc gridSpan="2">
                  <a:txBody>
                    <a:bodyPr/>
                    <a:lstStyle/>
                    <a:p>
                      <a:pPr algn="l"/>
                      <a:r>
                        <a:rPr lang="en-GB" dirty="0"/>
                        <a:t>Low impact                        1</a:t>
                      </a:r>
                    </a:p>
                    <a:p>
                      <a:pPr algn="l"/>
                      <a:endParaRPr lang="en-GB" dirty="0"/>
                    </a:p>
                  </a:txBody>
                  <a:tcPr anchor="ctr">
                    <a:lnR w="38100" cap="flat" cmpd="sng" algn="ctr">
                      <a:solidFill>
                        <a:schemeClr val="tx1"/>
                      </a:solidFill>
                      <a:prstDash val="solid"/>
                      <a:round/>
                      <a:headEnd type="none" w="med" len="med"/>
                      <a:tailEnd type="none" w="med" len="med"/>
                    </a:lnR>
                    <a:solidFill>
                      <a:schemeClr val="accent5">
                        <a:lumMod val="60000"/>
                        <a:lumOff val="40000"/>
                      </a:schemeClr>
                    </a:solidFill>
                  </a:tcPr>
                </a:tc>
                <a:tc hMerge="1">
                  <a:txBody>
                    <a:bodyPr/>
                    <a:lstStyle/>
                    <a:p>
                      <a:r>
                        <a:rPr lang="en-GB" dirty="0"/>
                        <a:t>1</a:t>
                      </a:r>
                    </a:p>
                  </a:txBody>
                  <a:tcPr/>
                </a:tc>
                <a:tc>
                  <a:txBody>
                    <a:bodyPr/>
                    <a:lstStyle/>
                    <a:p>
                      <a:pPr algn="ctr"/>
                      <a:r>
                        <a:rPr lang="en-GB" dirty="0"/>
                        <a:t>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a:r>
                        <a:rPr lang="en-GB" dirty="0"/>
                        <a:t>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43951581"/>
                  </a:ext>
                </a:extLst>
              </a:tr>
              <a:tr h="628035">
                <a:tc gridSpan="2">
                  <a:txBody>
                    <a:bodyPr/>
                    <a:lstStyle/>
                    <a:p>
                      <a:pPr algn="l"/>
                      <a:r>
                        <a:rPr lang="en-GB" dirty="0"/>
                        <a:t>High impact                       2</a:t>
                      </a:r>
                    </a:p>
                    <a:p>
                      <a:pPr algn="l"/>
                      <a:r>
                        <a:rPr lang="en-GB" dirty="0"/>
                        <a:t> </a:t>
                      </a:r>
                    </a:p>
                  </a:txBody>
                  <a:tcPr anchor="ctr">
                    <a:lnR w="38100" cap="flat" cmpd="sng" algn="ctr">
                      <a:solidFill>
                        <a:schemeClr val="tx1"/>
                      </a:solidFill>
                      <a:prstDash val="solid"/>
                      <a:round/>
                      <a:headEnd type="none" w="med" len="med"/>
                      <a:tailEnd type="none" w="med" len="med"/>
                    </a:lnR>
                  </a:tcPr>
                </a:tc>
                <a:tc hMerge="1">
                  <a:txBody>
                    <a:bodyPr/>
                    <a:lstStyle/>
                    <a:p>
                      <a:r>
                        <a:rPr lang="en-GB" dirty="0"/>
                        <a:t>2</a:t>
                      </a:r>
                    </a:p>
                  </a:txBody>
                  <a:tcPr/>
                </a:tc>
                <a:tc>
                  <a:txBody>
                    <a:bodyPr/>
                    <a:lstStyle/>
                    <a:p>
                      <a:pPr algn="ctr"/>
                      <a:r>
                        <a:rPr lang="en-GB" dirty="0"/>
                        <a:t>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66"/>
                    </a:solidFill>
                  </a:tcPr>
                </a:tc>
                <a:tc>
                  <a:txBody>
                    <a:bodyPr/>
                    <a:lstStyle/>
                    <a:p>
                      <a:pPr algn="ctr"/>
                      <a:r>
                        <a:rPr lang="en-GB" dirty="0"/>
                        <a:t>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17030269"/>
                  </a:ext>
                </a:extLst>
              </a:tr>
            </a:tbl>
          </a:graphicData>
        </a:graphic>
      </p:graphicFrame>
      <p:graphicFrame>
        <p:nvGraphicFramePr>
          <p:cNvPr id="10" name="Table 4">
            <a:extLst>
              <a:ext uri="{FF2B5EF4-FFF2-40B4-BE49-F238E27FC236}">
                <a16:creationId xmlns:a16="http://schemas.microsoft.com/office/drawing/2014/main" id="{F298D4F6-3D31-4C18-ADB8-ED76E1DC5DF3}"/>
              </a:ext>
            </a:extLst>
          </p:cNvPr>
          <p:cNvGraphicFramePr>
            <a:graphicFrameLocks noGrp="1"/>
          </p:cNvGraphicFramePr>
          <p:nvPr/>
        </p:nvGraphicFramePr>
        <p:xfrm>
          <a:off x="773705" y="4832805"/>
          <a:ext cx="5701236" cy="1514438"/>
        </p:xfrm>
        <a:graphic>
          <a:graphicData uri="http://schemas.openxmlformats.org/drawingml/2006/table">
            <a:tbl>
              <a:tblPr firstRow="1" bandRow="1">
                <a:tableStyleId>{5C22544A-7EE6-4342-B048-85BDC9FD1C3A}</a:tableStyleId>
              </a:tblPr>
              <a:tblGrid>
                <a:gridCol w="653004">
                  <a:extLst>
                    <a:ext uri="{9D8B030D-6E8A-4147-A177-3AD203B41FA5}">
                      <a16:colId xmlns:a16="http://schemas.microsoft.com/office/drawing/2014/main" val="2933429784"/>
                    </a:ext>
                  </a:extLst>
                </a:gridCol>
                <a:gridCol w="5048232">
                  <a:extLst>
                    <a:ext uri="{9D8B030D-6E8A-4147-A177-3AD203B41FA5}">
                      <a16:colId xmlns:a16="http://schemas.microsoft.com/office/drawing/2014/main" val="1514846314"/>
                    </a:ext>
                  </a:extLst>
                </a:gridCol>
              </a:tblGrid>
              <a:tr h="338659">
                <a:tc>
                  <a:txBody>
                    <a:bodyPr/>
                    <a:lstStyle/>
                    <a:p>
                      <a:r>
                        <a:rPr lang="en-GB" sz="1400" dirty="0"/>
                        <a:t>Key</a:t>
                      </a:r>
                    </a:p>
                  </a:txBody>
                  <a:tcPr>
                    <a:solidFill>
                      <a:schemeClr val="accent1"/>
                    </a:solidFill>
                  </a:tcPr>
                </a:tc>
                <a:tc>
                  <a:txBody>
                    <a:bodyPr/>
                    <a:lstStyle/>
                    <a:p>
                      <a:endParaRPr lang="en-GB" dirty="0"/>
                    </a:p>
                  </a:txBody>
                  <a:tcPr>
                    <a:noFill/>
                  </a:tcPr>
                </a:tc>
                <a:extLst>
                  <a:ext uri="{0D108BD9-81ED-4DB2-BD59-A6C34878D82A}">
                    <a16:rowId xmlns:a16="http://schemas.microsoft.com/office/drawing/2014/main" val="580366046"/>
                  </a:ext>
                </a:extLst>
              </a:tr>
              <a:tr h="338659">
                <a:tc>
                  <a:txBody>
                    <a:bodyPr/>
                    <a:lstStyle/>
                    <a:p>
                      <a:endParaRPr lang="en-GB" dirty="0"/>
                    </a:p>
                  </a:txBody>
                  <a:tcPr>
                    <a:solidFill>
                      <a:srgbClr val="FF0000"/>
                    </a:solidFill>
                  </a:tcPr>
                </a:tc>
                <a:tc>
                  <a:txBody>
                    <a:bodyPr/>
                    <a:lstStyle/>
                    <a:p>
                      <a:r>
                        <a:rPr lang="en-GB" sz="1400" dirty="0"/>
                        <a:t>Not likely to be feasible</a:t>
                      </a:r>
                    </a:p>
                  </a:txBody>
                  <a:tcPr>
                    <a:noFill/>
                  </a:tcPr>
                </a:tc>
                <a:extLst>
                  <a:ext uri="{0D108BD9-81ED-4DB2-BD59-A6C34878D82A}">
                    <a16:rowId xmlns:a16="http://schemas.microsoft.com/office/drawing/2014/main" val="4151751525"/>
                  </a:ext>
                </a:extLst>
              </a:tr>
              <a:tr h="391459">
                <a:tc>
                  <a:txBody>
                    <a:bodyPr/>
                    <a:lstStyle/>
                    <a:p>
                      <a:endParaRPr lang="en-GB" dirty="0"/>
                    </a:p>
                  </a:txBody>
                  <a:tcPr>
                    <a:solidFill>
                      <a:srgbClr val="FFC000"/>
                    </a:solidFill>
                  </a:tcPr>
                </a:tc>
                <a:tc>
                  <a:txBody>
                    <a:bodyPr/>
                    <a:lstStyle/>
                    <a:p>
                      <a:r>
                        <a:rPr lang="en-GB" sz="1400" dirty="0"/>
                        <a:t>Further investigation required to determine if feasible</a:t>
                      </a:r>
                    </a:p>
                  </a:txBody>
                  <a:tcPr>
                    <a:noFill/>
                  </a:tcPr>
                </a:tc>
                <a:extLst>
                  <a:ext uri="{0D108BD9-81ED-4DB2-BD59-A6C34878D82A}">
                    <a16:rowId xmlns:a16="http://schemas.microsoft.com/office/drawing/2014/main" val="1385938732"/>
                  </a:ext>
                </a:extLst>
              </a:tr>
              <a:tr h="391459">
                <a:tc>
                  <a:txBody>
                    <a:bodyPr/>
                    <a:lstStyle/>
                    <a:p>
                      <a:endParaRPr lang="en-GB" dirty="0"/>
                    </a:p>
                  </a:txBody>
                  <a:tcPr>
                    <a:solidFill>
                      <a:srgbClr val="92D050"/>
                    </a:solidFill>
                  </a:tcPr>
                </a:tc>
                <a:tc>
                  <a:txBody>
                    <a:bodyPr/>
                    <a:lstStyle/>
                    <a:p>
                      <a:r>
                        <a:rPr lang="en-GB" sz="1400" dirty="0"/>
                        <a:t>Excellent opportunity, should be implemented where possible</a:t>
                      </a:r>
                    </a:p>
                  </a:txBody>
                  <a:tcPr>
                    <a:noFill/>
                  </a:tcPr>
                </a:tc>
                <a:extLst>
                  <a:ext uri="{0D108BD9-81ED-4DB2-BD59-A6C34878D82A}">
                    <a16:rowId xmlns:a16="http://schemas.microsoft.com/office/drawing/2014/main" val="417055134"/>
                  </a:ext>
                </a:extLst>
              </a:tr>
            </a:tbl>
          </a:graphicData>
        </a:graphic>
      </p:graphicFrame>
    </p:spTree>
    <p:extLst>
      <p:ext uri="{BB962C8B-B14F-4D97-AF65-F5344CB8AC3E}">
        <p14:creationId xmlns:p14="http://schemas.microsoft.com/office/powerpoint/2010/main" val="251574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81" y="2034386"/>
            <a:ext cx="4201319" cy="431800"/>
          </a:xfrm>
        </p:spPr>
        <p:txBody>
          <a:bodyPr/>
          <a:lstStyle/>
          <a:p>
            <a:r>
              <a:rPr lang="en-GB" sz="3600" i="0" dirty="0"/>
              <a:t>Break – </a:t>
            </a:r>
            <a:r>
              <a:rPr lang="en-GB" sz="3600" i="0" dirty="0">
                <a:solidFill>
                  <a:srgbClr val="FF0000"/>
                </a:solidFill>
              </a:rPr>
              <a:t>X </a:t>
            </a:r>
            <a:r>
              <a:rPr lang="en-GB" sz="3600" i="0" dirty="0"/>
              <a:t> mins</a:t>
            </a:r>
          </a:p>
        </p:txBody>
      </p:sp>
      <p:sp>
        <p:nvSpPr>
          <p:cNvPr id="6" name="Date Placeholder 5"/>
          <p:cNvSpPr>
            <a:spLocks noGrp="1"/>
          </p:cNvSpPr>
          <p:nvPr>
            <p:ph type="dt" sz="half" idx="11"/>
          </p:nvPr>
        </p:nvSpPr>
        <p:spPr/>
        <p:txBody>
          <a:bodyPr/>
          <a:lstStyle/>
          <a:p>
            <a:pPr>
              <a:defRPr/>
            </a:pPr>
            <a:fld id="{74ED03FF-270B-45C8-93BF-38F005306BFA}" type="datetime5">
              <a:rPr lang="en-GB" altLang="en-US" smtClean="0"/>
              <a:pPr>
                <a:defRPr/>
              </a:pPr>
              <a:t>11-Nov-21</a:t>
            </a:fld>
            <a:endParaRPr lang="en-GB" altLang="en-US"/>
          </a:p>
        </p:txBody>
      </p:sp>
      <p:sp>
        <p:nvSpPr>
          <p:cNvPr id="7" name="Slide Number Placeholder 6"/>
          <p:cNvSpPr>
            <a:spLocks noGrp="1"/>
          </p:cNvSpPr>
          <p:nvPr>
            <p:ph type="sldNum" sz="quarter" idx="12"/>
          </p:nvPr>
        </p:nvSpPr>
        <p:spPr/>
        <p:txBody>
          <a:bodyPr/>
          <a:lstStyle/>
          <a:p>
            <a:pPr>
              <a:defRPr/>
            </a:pPr>
            <a:fld id="{0A16E14D-65E4-4EF4-9958-2B9E5A40BA3E}" type="slidenum">
              <a:rPr lang="en-GB" altLang="en-US" smtClean="0"/>
              <a:pPr>
                <a:defRPr/>
              </a:pPr>
              <a:t>18</a:t>
            </a:fld>
            <a:endParaRPr lang="en-GB" altLang="en-US"/>
          </a:p>
        </p:txBody>
      </p:sp>
      <p:pic>
        <p:nvPicPr>
          <p:cNvPr id="4" name="Picture 3" descr="A close-up of a machine&#10;&#10;Description automatically generated with medium confidence">
            <a:extLst>
              <a:ext uri="{FF2B5EF4-FFF2-40B4-BE49-F238E27FC236}">
                <a16:creationId xmlns:a16="http://schemas.microsoft.com/office/drawing/2014/main" id="{51663D4A-9CBF-4063-B726-383DE7943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400" y="1746518"/>
            <a:ext cx="3358111" cy="3364964"/>
          </a:xfrm>
          <a:prstGeom prst="rect">
            <a:avLst/>
          </a:prstGeom>
        </p:spPr>
      </p:pic>
    </p:spTree>
    <p:extLst>
      <p:ext uri="{BB962C8B-B14F-4D97-AF65-F5344CB8AC3E}">
        <p14:creationId xmlns:p14="http://schemas.microsoft.com/office/powerpoint/2010/main" val="7223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5"/>
          <p:cNvSpPr>
            <a:spLocks noGrp="1"/>
          </p:cNvSpPr>
          <p:nvPr>
            <p:ph type="dt" sz="quarter" idx="11"/>
          </p:nvPr>
        </p:nvSpPr>
        <p:spPr>
          <a:xfrm>
            <a:off x="6516216" y="6525344"/>
            <a:ext cx="2133600"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795EF7E9-4AD1-4BFE-9FE1-B4BA3411A7EA}" type="datetime5">
              <a:rPr lang="en-GB" altLang="en-US" sz="800" smtClean="0"/>
              <a:pPr/>
              <a:t>11-Nov-21</a:t>
            </a:fld>
            <a:endParaRPr lang="en-GB" altLang="en-US" sz="800"/>
          </a:p>
        </p:txBody>
      </p:sp>
      <p:sp>
        <p:nvSpPr>
          <p:cNvPr id="14340"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FC098CA-AC0E-4059-B4F8-AFA4EFDD5A09}" type="slidenum">
              <a:rPr lang="en-GB" altLang="en-US" sz="800"/>
              <a:pPr/>
              <a:t>19</a:t>
            </a:fld>
            <a:endParaRPr lang="en-GB" altLang="en-US" sz="800"/>
          </a:p>
        </p:txBody>
      </p:sp>
      <p:sp>
        <p:nvSpPr>
          <p:cNvPr id="8" name="Rectangle 2"/>
          <p:cNvSpPr txBox="1">
            <a:spLocks noChangeArrowheads="1"/>
          </p:cNvSpPr>
          <p:nvPr/>
        </p:nvSpPr>
        <p:spPr bwMode="auto">
          <a:xfrm>
            <a:off x="456125" y="710580"/>
            <a:ext cx="7826903" cy="7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t>3. Carbon &amp; soil</a:t>
            </a:r>
          </a:p>
        </p:txBody>
      </p:sp>
      <p:pic>
        <p:nvPicPr>
          <p:cNvPr id="6" name="Content Placeholder 7">
            <a:extLst>
              <a:ext uri="{FF2B5EF4-FFF2-40B4-BE49-F238E27FC236}">
                <a16:creationId xmlns:a16="http://schemas.microsoft.com/office/drawing/2014/main" id="{4591B777-BF45-40C9-BCB5-9B0115E1AC51}"/>
              </a:ext>
            </a:extLst>
          </p:cNvPr>
          <p:cNvPicPr>
            <a:picLocks noChangeAspect="1"/>
          </p:cNvPicPr>
          <p:nvPr/>
        </p:nvPicPr>
        <p:blipFill>
          <a:blip r:embed="rId3"/>
          <a:stretch>
            <a:fillRect/>
          </a:stretch>
        </p:blipFill>
        <p:spPr bwMode="auto">
          <a:xfrm>
            <a:off x="860972" y="1894199"/>
            <a:ext cx="3025243" cy="306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198352B1-F8A0-4005-9299-1DB818B52128}"/>
              </a:ext>
            </a:extLst>
          </p:cNvPr>
          <p:cNvPicPr>
            <a:picLocks noChangeAspect="1"/>
          </p:cNvPicPr>
          <p:nvPr/>
        </p:nvPicPr>
        <p:blipFill>
          <a:blip r:embed="rId4"/>
          <a:stretch>
            <a:fillRect/>
          </a:stretch>
        </p:blipFill>
        <p:spPr>
          <a:xfrm>
            <a:off x="5037528" y="1894199"/>
            <a:ext cx="3245500" cy="2777465"/>
          </a:xfrm>
          <a:prstGeom prst="rect">
            <a:avLst/>
          </a:prstGeom>
        </p:spPr>
      </p:pic>
    </p:spTree>
    <p:extLst>
      <p:ext uri="{BB962C8B-B14F-4D97-AF65-F5344CB8AC3E}">
        <p14:creationId xmlns:p14="http://schemas.microsoft.com/office/powerpoint/2010/main" val="287385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7269163" cy="431800"/>
          </a:xfrm>
        </p:spPr>
        <p:txBody>
          <a:bodyPr/>
          <a:lstStyle/>
          <a:p>
            <a:r>
              <a:rPr lang="en-GB" dirty="0"/>
              <a:t>Agenda</a:t>
            </a:r>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11-Nov-21</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2</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842923268"/>
              </p:ext>
            </p:extLst>
          </p:nvPr>
        </p:nvGraphicFramePr>
        <p:xfrm>
          <a:off x="424682" y="1340769"/>
          <a:ext cx="7313851" cy="4729832"/>
        </p:xfrm>
        <a:graphic>
          <a:graphicData uri="http://schemas.openxmlformats.org/drawingml/2006/table">
            <a:tbl>
              <a:tblPr firstRow="1" bandRow="1">
                <a:tableStyleId>{69012ECD-51FC-41F1-AA8D-1B2483CD663E}</a:tableStyleId>
              </a:tblPr>
              <a:tblGrid>
                <a:gridCol w="4053656">
                  <a:extLst>
                    <a:ext uri="{9D8B030D-6E8A-4147-A177-3AD203B41FA5}">
                      <a16:colId xmlns:a16="http://schemas.microsoft.com/office/drawing/2014/main" val="20000"/>
                    </a:ext>
                  </a:extLst>
                </a:gridCol>
                <a:gridCol w="1710267">
                  <a:extLst>
                    <a:ext uri="{9D8B030D-6E8A-4147-A177-3AD203B41FA5}">
                      <a16:colId xmlns:a16="http://schemas.microsoft.com/office/drawing/2014/main" val="20001"/>
                    </a:ext>
                  </a:extLst>
                </a:gridCol>
                <a:gridCol w="1549928">
                  <a:extLst>
                    <a:ext uri="{9D8B030D-6E8A-4147-A177-3AD203B41FA5}">
                      <a16:colId xmlns:a16="http://schemas.microsoft.com/office/drawing/2014/main" val="20002"/>
                    </a:ext>
                  </a:extLst>
                </a:gridCol>
              </a:tblGrid>
              <a:tr h="444260">
                <a:tc>
                  <a:txBody>
                    <a:bodyPr/>
                    <a:lstStyle/>
                    <a:p>
                      <a:r>
                        <a:rPr lang="en-GB" sz="1400" dirty="0"/>
                        <a:t>Description</a:t>
                      </a:r>
                    </a:p>
                  </a:txBody>
                  <a:tcPr/>
                </a:tc>
                <a:tc>
                  <a:txBody>
                    <a:bodyPr/>
                    <a:lstStyle/>
                    <a:p>
                      <a:r>
                        <a:rPr lang="en-GB" sz="1400" dirty="0"/>
                        <a:t>Start</a:t>
                      </a:r>
                    </a:p>
                  </a:txBody>
                  <a:tcPr/>
                </a:tc>
                <a:tc>
                  <a:txBody>
                    <a:bodyPr/>
                    <a:lstStyle/>
                    <a:p>
                      <a:pPr>
                        <a:tabLst>
                          <a:tab pos="2151063" algn="l"/>
                        </a:tabLst>
                      </a:pPr>
                      <a:r>
                        <a:rPr lang="en-GB" sz="1400" dirty="0"/>
                        <a:t>End</a:t>
                      </a:r>
                    </a:p>
                  </a:txBody>
                  <a:tcPr/>
                </a:tc>
                <a:extLst>
                  <a:ext uri="{0D108BD9-81ED-4DB2-BD59-A6C34878D82A}">
                    <a16:rowId xmlns:a16="http://schemas.microsoft.com/office/drawing/2014/main" val="10000"/>
                  </a:ext>
                </a:extLst>
              </a:tr>
              <a:tr h="484731">
                <a:tc>
                  <a:txBody>
                    <a:bodyPr/>
                    <a:lstStyle/>
                    <a:p>
                      <a:r>
                        <a:rPr lang="en-GB" sz="1400" dirty="0"/>
                        <a:t>Safety Moment</a:t>
                      </a:r>
                    </a:p>
                  </a:txBody>
                  <a:tcPr/>
                </a:tc>
                <a:tc>
                  <a:txBody>
                    <a:bodyPr/>
                    <a:lstStyle/>
                    <a:p>
                      <a:r>
                        <a:rPr lang="en-GB" sz="1400" dirty="0"/>
                        <a:t>5 mins</a:t>
                      </a:r>
                    </a:p>
                  </a:txBody>
                  <a:tcPr/>
                </a:tc>
                <a:tc>
                  <a:txBody>
                    <a:bodyPr/>
                    <a:lstStyle/>
                    <a:p>
                      <a:endParaRPr lang="en-GB" sz="1400" dirty="0"/>
                    </a:p>
                  </a:txBody>
                  <a:tcPr/>
                </a:tc>
                <a:extLst>
                  <a:ext uri="{0D108BD9-81ED-4DB2-BD59-A6C34878D82A}">
                    <a16:rowId xmlns:a16="http://schemas.microsoft.com/office/drawing/2014/main" val="10001"/>
                  </a:ext>
                </a:extLst>
              </a:tr>
              <a:tr h="484731">
                <a:tc>
                  <a:txBody>
                    <a:bodyPr/>
                    <a:lstStyle/>
                    <a:p>
                      <a:r>
                        <a:rPr lang="en-GB" sz="1400" dirty="0"/>
                        <a:t>1. Introduction to topic workshop</a:t>
                      </a:r>
                      <a:r>
                        <a:rPr lang="en-GB" sz="1400" baseline="0" dirty="0"/>
                        <a:t> format</a:t>
                      </a:r>
                      <a:endParaRPr lang="en-GB" sz="1400" dirty="0"/>
                    </a:p>
                  </a:txBody>
                  <a:tcPr/>
                </a:tc>
                <a:tc>
                  <a:txBody>
                    <a:bodyPr/>
                    <a:lstStyle/>
                    <a:p>
                      <a:r>
                        <a:rPr lang="en-GB" sz="1400" dirty="0"/>
                        <a:t>15 mins</a:t>
                      </a:r>
                    </a:p>
                  </a:txBody>
                  <a:tcPr/>
                </a:tc>
                <a:tc>
                  <a:txBody>
                    <a:bodyPr/>
                    <a:lstStyle/>
                    <a:p>
                      <a:endParaRPr lang="en-GB" sz="1400"/>
                    </a:p>
                  </a:txBody>
                  <a:tcPr/>
                </a:tc>
                <a:extLst>
                  <a:ext uri="{0D108BD9-81ED-4DB2-BD59-A6C34878D82A}">
                    <a16:rowId xmlns:a16="http://schemas.microsoft.com/office/drawing/2014/main" val="10002"/>
                  </a:ext>
                </a:extLst>
              </a:tr>
              <a:tr h="444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noProof="0" dirty="0"/>
                        <a:t>2. Materials and design</a:t>
                      </a:r>
                      <a:endParaRPr lang="en-US" sz="1400" dirty="0"/>
                    </a:p>
                  </a:txBody>
                  <a:tcPr/>
                </a:tc>
                <a:tc>
                  <a:txBody>
                    <a:bodyPr/>
                    <a:lstStyle/>
                    <a:p>
                      <a:r>
                        <a:rPr lang="en-GB" sz="1400" dirty="0"/>
                        <a:t>15 mins</a:t>
                      </a:r>
                    </a:p>
                  </a:txBody>
                  <a:tcPr/>
                </a:tc>
                <a:tc>
                  <a:txBody>
                    <a:bodyPr/>
                    <a:lstStyle/>
                    <a:p>
                      <a:endParaRPr lang="en-GB" sz="1400"/>
                    </a:p>
                  </a:txBody>
                  <a:tcPr/>
                </a:tc>
                <a:extLst>
                  <a:ext uri="{0D108BD9-81ED-4DB2-BD59-A6C34878D82A}">
                    <a16:rowId xmlns:a16="http://schemas.microsoft.com/office/drawing/2014/main" val="10003"/>
                  </a:ext>
                </a:extLst>
              </a:tr>
              <a:tr h="430001">
                <a:tc>
                  <a:txBody>
                    <a:bodyPr/>
                    <a:lstStyle/>
                    <a:p>
                      <a:r>
                        <a:rPr lang="en-GB" sz="1400" b="0" i="1" u="none" strike="noStrike" noProof="0" dirty="0"/>
                        <a:t>Workshop 1</a:t>
                      </a:r>
                      <a:endParaRPr lang="en-GB" sz="1400" b="0" i="1" u="none" strike="noStrike" noProof="0" dirty="0">
                        <a:latin typeface="Arial"/>
                      </a:endParaRPr>
                    </a:p>
                  </a:txBody>
                  <a:tcPr/>
                </a:tc>
                <a:tc>
                  <a:txBody>
                    <a:bodyPr/>
                    <a:lstStyle/>
                    <a:p>
                      <a:r>
                        <a:rPr lang="en-GB" sz="1400" dirty="0"/>
                        <a:t>20 mins</a:t>
                      </a:r>
                    </a:p>
                  </a:txBody>
                  <a:tcPr/>
                </a:tc>
                <a:tc>
                  <a:txBody>
                    <a:bodyPr/>
                    <a:lstStyle/>
                    <a:p>
                      <a:endParaRPr lang="en-GB" sz="1400"/>
                    </a:p>
                  </a:txBody>
                  <a:tcPr/>
                </a:tc>
                <a:extLst>
                  <a:ext uri="{0D108BD9-81ED-4DB2-BD59-A6C34878D82A}">
                    <a16:rowId xmlns:a16="http://schemas.microsoft.com/office/drawing/2014/main" val="10004"/>
                  </a:ext>
                </a:extLst>
              </a:tr>
              <a:tr h="369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Comfort Break</a:t>
                      </a:r>
                      <a:endParaRPr lang="en-GB" sz="1400" i="1" dirty="0"/>
                    </a:p>
                  </a:txBody>
                  <a:tcPr>
                    <a:solidFill>
                      <a:schemeClr val="accent4">
                        <a:lumMod val="10000"/>
                        <a:lumOff val="90000"/>
                      </a:schemeClr>
                    </a:solidFill>
                  </a:tcPr>
                </a:tc>
                <a:tc>
                  <a:txBody>
                    <a:bodyPr/>
                    <a:lstStyle/>
                    <a:p>
                      <a:endParaRPr lang="en-GB" sz="1400" dirty="0"/>
                    </a:p>
                  </a:txBody>
                  <a:tcPr>
                    <a:solidFill>
                      <a:schemeClr val="accent4">
                        <a:lumMod val="10000"/>
                        <a:lumOff val="90000"/>
                      </a:schemeClr>
                    </a:solidFill>
                  </a:tcPr>
                </a:tc>
                <a:tc>
                  <a:txBody>
                    <a:bodyPr/>
                    <a:lstStyle/>
                    <a:p>
                      <a:endParaRPr lang="en-GB" sz="1400" dirty="0"/>
                    </a:p>
                  </a:txBody>
                  <a:tcPr>
                    <a:solidFill>
                      <a:schemeClr val="accent4">
                        <a:lumMod val="10000"/>
                        <a:lumOff val="90000"/>
                      </a:schemeClr>
                    </a:solidFill>
                  </a:tcPr>
                </a:tc>
                <a:extLst>
                  <a:ext uri="{0D108BD9-81ED-4DB2-BD59-A6C34878D82A}">
                    <a16:rowId xmlns:a16="http://schemas.microsoft.com/office/drawing/2014/main" val="10005"/>
                  </a:ext>
                </a:extLst>
              </a:tr>
              <a:tr h="444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noProof="0" dirty="0"/>
                        <a:t>3. Carbon &amp; soil</a:t>
                      </a:r>
                      <a:endParaRPr lang="en-GB" sz="1400" b="0" i="0" u="none" strike="noStrike" noProof="0" dirty="0">
                        <a:latin typeface="+mn-lt"/>
                      </a:endParaRPr>
                    </a:p>
                  </a:txBody>
                  <a:tcPr/>
                </a:tc>
                <a:tc>
                  <a:txBody>
                    <a:bodyPr/>
                    <a:lstStyle/>
                    <a:p>
                      <a:r>
                        <a:rPr lang="en-GB" sz="1400" dirty="0"/>
                        <a:t>15 mins</a:t>
                      </a:r>
                    </a:p>
                  </a:txBody>
                  <a:tcPr/>
                </a:tc>
                <a:tc>
                  <a:txBody>
                    <a:bodyPr/>
                    <a:lstStyle/>
                    <a:p>
                      <a:endParaRPr lang="en-GB" sz="1400" dirty="0"/>
                    </a:p>
                  </a:txBody>
                  <a:tcPr/>
                </a:tc>
                <a:extLst>
                  <a:ext uri="{0D108BD9-81ED-4DB2-BD59-A6C34878D82A}">
                    <a16:rowId xmlns:a16="http://schemas.microsoft.com/office/drawing/2014/main" val="10006"/>
                  </a:ext>
                </a:extLst>
              </a:tr>
              <a:tr h="425727">
                <a:tc>
                  <a:txBody>
                    <a:bodyPr/>
                    <a:lstStyle/>
                    <a:p>
                      <a:pPr marL="0" lvl="0" algn="l" defTabSz="914400" rtl="0" eaLnBrk="1" latinLnBrk="0" hangingPunct="1">
                        <a:buNone/>
                      </a:pPr>
                      <a:r>
                        <a:rPr lang="en-GB" sz="1400" b="0" i="1" u="none" strike="noStrike" noProof="0" dirty="0"/>
                        <a:t>Workshop 2</a:t>
                      </a:r>
                      <a:endParaRPr lang="en-US" sz="1400" b="0" i="1" u="none" strike="noStrike" kern="1200" dirty="0">
                        <a:solidFill>
                          <a:schemeClr val="dk1"/>
                        </a:solidFill>
                        <a:latin typeface="Arial"/>
                        <a:ea typeface="+mn-ea"/>
                        <a:cs typeface="+mn-cs"/>
                      </a:endParaRPr>
                    </a:p>
                  </a:txBody>
                  <a:tcPr/>
                </a:tc>
                <a:tc>
                  <a:txBody>
                    <a:bodyPr/>
                    <a:lstStyle/>
                    <a:p>
                      <a:r>
                        <a:rPr lang="en-GB" sz="1400" dirty="0"/>
                        <a:t>20 mins</a:t>
                      </a:r>
                    </a:p>
                  </a:txBody>
                  <a:tcPr/>
                </a:tc>
                <a:tc>
                  <a:txBody>
                    <a:bodyPr/>
                    <a:lstStyle/>
                    <a:p>
                      <a:endParaRPr lang="en-GB" sz="1400"/>
                    </a:p>
                  </a:txBody>
                  <a:tcPr/>
                </a:tc>
                <a:extLst>
                  <a:ext uri="{0D108BD9-81ED-4DB2-BD59-A6C34878D82A}">
                    <a16:rowId xmlns:a16="http://schemas.microsoft.com/office/drawing/2014/main" val="10007"/>
                  </a:ext>
                </a:extLst>
              </a:tr>
              <a:tr h="444260">
                <a:tc>
                  <a:txBody>
                    <a:bodyPr/>
                    <a:lstStyle/>
                    <a:p>
                      <a:r>
                        <a:rPr lang="en-GB" sz="1400" dirty="0"/>
                        <a:t>4. Water &amp; other initiatives </a:t>
                      </a:r>
                    </a:p>
                  </a:txBody>
                  <a:tcPr/>
                </a:tc>
                <a:tc>
                  <a:txBody>
                    <a:bodyPr/>
                    <a:lstStyle/>
                    <a:p>
                      <a:r>
                        <a:rPr lang="en-GB" sz="1400" dirty="0"/>
                        <a:t>10 mins</a:t>
                      </a:r>
                    </a:p>
                  </a:txBody>
                  <a:tcPr/>
                </a:tc>
                <a:tc>
                  <a:txBody>
                    <a:bodyPr/>
                    <a:lstStyle/>
                    <a:p>
                      <a:endParaRPr lang="en-GB" sz="1400"/>
                    </a:p>
                  </a:txBody>
                  <a:tcPr/>
                </a:tc>
                <a:extLst>
                  <a:ext uri="{0D108BD9-81ED-4DB2-BD59-A6C34878D82A}">
                    <a16:rowId xmlns:a16="http://schemas.microsoft.com/office/drawing/2014/main" val="10008"/>
                  </a:ext>
                </a:extLst>
              </a:tr>
              <a:tr h="444260">
                <a:tc>
                  <a:txBody>
                    <a:bodyPr/>
                    <a:lstStyle/>
                    <a:p>
                      <a:pPr marL="0" lvl="0" algn="l" defTabSz="914400" rtl="0" eaLnBrk="1" latinLnBrk="0" hangingPunct="1">
                        <a:buNone/>
                      </a:pPr>
                      <a:r>
                        <a:rPr lang="en-GB" sz="1400" b="0" i="1" u="none" strike="noStrike" kern="1200" dirty="0">
                          <a:solidFill>
                            <a:schemeClr val="tx1"/>
                          </a:solidFill>
                          <a:latin typeface="+mn-lt"/>
                          <a:ea typeface="+mn-ea"/>
                          <a:cs typeface="+mn-cs"/>
                        </a:rPr>
                        <a:t>Workshop 3 </a:t>
                      </a:r>
                    </a:p>
                  </a:txBody>
                  <a:tcPr/>
                </a:tc>
                <a:tc>
                  <a:txBody>
                    <a:bodyPr/>
                    <a:lstStyle/>
                    <a:p>
                      <a:r>
                        <a:rPr lang="en-GB" sz="1400" dirty="0"/>
                        <a:t>15 mins</a:t>
                      </a:r>
                    </a:p>
                  </a:txBody>
                  <a:tcPr/>
                </a:tc>
                <a:tc>
                  <a:txBody>
                    <a:bodyPr/>
                    <a:lstStyle/>
                    <a:p>
                      <a:endParaRPr lang="en-GB" sz="1400"/>
                    </a:p>
                  </a:txBody>
                  <a:tcPr/>
                </a:tc>
                <a:extLst>
                  <a:ext uri="{0D108BD9-81ED-4DB2-BD59-A6C34878D82A}">
                    <a16:rowId xmlns:a16="http://schemas.microsoft.com/office/drawing/2014/main" val="10009"/>
                  </a:ext>
                </a:extLst>
              </a:tr>
              <a:tr h="314312">
                <a:tc>
                  <a:txBody>
                    <a:bodyPr/>
                    <a:lstStyle/>
                    <a:p>
                      <a:r>
                        <a:rPr lang="en-GB" sz="1400" dirty="0"/>
                        <a:t>Recap, Feedback and Next Steps</a:t>
                      </a:r>
                    </a:p>
                  </a:txBody>
                  <a:tcPr/>
                </a:tc>
                <a:tc>
                  <a:txBody>
                    <a:bodyPr/>
                    <a:lstStyle/>
                    <a:p>
                      <a:r>
                        <a:rPr lang="en-GB" sz="1400" dirty="0"/>
                        <a:t>10 mins</a:t>
                      </a:r>
                    </a:p>
                  </a:txBody>
                  <a:tcPr/>
                </a:tc>
                <a:tc>
                  <a:txBody>
                    <a:bodyPr/>
                    <a:lstStyle/>
                    <a:p>
                      <a:endParaRPr lang="en-GB" sz="14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1166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11-Nov-21</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20</a:t>
            </a:fld>
            <a:endParaRPr lang="en-GB" altLang="en-US"/>
          </a:p>
        </p:txBody>
      </p:sp>
      <p:sp>
        <p:nvSpPr>
          <p:cNvPr id="7" name="Rectangle 2"/>
          <p:cNvSpPr txBox="1">
            <a:spLocks noChangeArrowheads="1"/>
          </p:cNvSpPr>
          <p:nvPr/>
        </p:nvSpPr>
        <p:spPr bwMode="auto">
          <a:xfrm>
            <a:off x="2229654" y="2600908"/>
            <a:ext cx="45365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algn="ctr" eaLnBrk="1" hangingPunct="1"/>
            <a:r>
              <a:rPr lang="en-GB" altLang="en-US" sz="4800" i="0" dirty="0"/>
              <a:t>Whole Life Carbon</a:t>
            </a:r>
          </a:p>
        </p:txBody>
      </p:sp>
      <p:sp>
        <p:nvSpPr>
          <p:cNvPr id="18" name="TextBox 17"/>
          <p:cNvSpPr txBox="1"/>
          <p:nvPr/>
        </p:nvSpPr>
        <p:spPr>
          <a:xfrm>
            <a:off x="743722" y="1423444"/>
            <a:ext cx="1332148" cy="338554"/>
          </a:xfrm>
          <a:prstGeom prst="rect">
            <a:avLst/>
          </a:prstGeom>
          <a:noFill/>
        </p:spPr>
        <p:txBody>
          <a:bodyPr wrap="square" rtlCol="0">
            <a:spAutoFit/>
          </a:bodyPr>
          <a:lstStyle/>
          <a:p>
            <a:r>
              <a:rPr lang="en-GB" sz="1600" b="1" dirty="0"/>
              <a:t>Processing</a:t>
            </a:r>
          </a:p>
        </p:txBody>
      </p:sp>
      <p:sp>
        <p:nvSpPr>
          <p:cNvPr id="19" name="TextBox 18"/>
          <p:cNvSpPr txBox="1"/>
          <p:nvPr/>
        </p:nvSpPr>
        <p:spPr>
          <a:xfrm>
            <a:off x="4158244" y="1423444"/>
            <a:ext cx="1691267" cy="338554"/>
          </a:xfrm>
          <a:prstGeom prst="rect">
            <a:avLst/>
          </a:prstGeom>
          <a:noFill/>
        </p:spPr>
        <p:txBody>
          <a:bodyPr wrap="square" rtlCol="0">
            <a:spAutoFit/>
          </a:bodyPr>
          <a:lstStyle/>
          <a:p>
            <a:r>
              <a:rPr lang="en-GB" sz="1600" b="1" dirty="0"/>
              <a:t>Manufacturing</a:t>
            </a:r>
          </a:p>
        </p:txBody>
      </p:sp>
      <p:sp>
        <p:nvSpPr>
          <p:cNvPr id="20" name="TextBox 19"/>
          <p:cNvSpPr txBox="1"/>
          <p:nvPr/>
        </p:nvSpPr>
        <p:spPr>
          <a:xfrm>
            <a:off x="4158244" y="4982662"/>
            <a:ext cx="1452123" cy="338554"/>
          </a:xfrm>
          <a:prstGeom prst="rect">
            <a:avLst/>
          </a:prstGeom>
          <a:noFill/>
        </p:spPr>
        <p:txBody>
          <a:bodyPr wrap="square" rtlCol="0">
            <a:spAutoFit/>
          </a:bodyPr>
          <a:lstStyle/>
          <a:p>
            <a:r>
              <a:rPr lang="en-GB" sz="1600" b="1" dirty="0"/>
              <a:t>Maintenance</a:t>
            </a:r>
          </a:p>
        </p:txBody>
      </p:sp>
      <p:sp>
        <p:nvSpPr>
          <p:cNvPr id="22" name="TextBox 21"/>
          <p:cNvSpPr txBox="1"/>
          <p:nvPr/>
        </p:nvSpPr>
        <p:spPr>
          <a:xfrm>
            <a:off x="7452943" y="1433221"/>
            <a:ext cx="1044191" cy="338554"/>
          </a:xfrm>
          <a:prstGeom prst="rect">
            <a:avLst/>
          </a:prstGeom>
          <a:noFill/>
        </p:spPr>
        <p:txBody>
          <a:bodyPr wrap="square" rtlCol="0">
            <a:spAutoFit/>
          </a:bodyPr>
          <a:lstStyle/>
          <a:p>
            <a:r>
              <a:rPr lang="en-GB" sz="1600" b="1" dirty="0"/>
              <a:t>Delivery</a:t>
            </a:r>
          </a:p>
        </p:txBody>
      </p:sp>
      <p:sp>
        <p:nvSpPr>
          <p:cNvPr id="24" name="TextBox 23"/>
          <p:cNvSpPr txBox="1"/>
          <p:nvPr/>
        </p:nvSpPr>
        <p:spPr>
          <a:xfrm>
            <a:off x="675381" y="5033184"/>
            <a:ext cx="1577675" cy="338554"/>
          </a:xfrm>
          <a:prstGeom prst="rect">
            <a:avLst/>
          </a:prstGeom>
          <a:noFill/>
        </p:spPr>
        <p:txBody>
          <a:bodyPr wrap="square" rtlCol="0">
            <a:spAutoFit/>
          </a:bodyPr>
          <a:lstStyle/>
          <a:p>
            <a:r>
              <a:rPr lang="en-GB" sz="1600" b="1" dirty="0"/>
              <a:t>Replacements</a:t>
            </a:r>
          </a:p>
        </p:txBody>
      </p:sp>
      <p:sp>
        <p:nvSpPr>
          <p:cNvPr id="26" name="TextBox 25"/>
          <p:cNvSpPr txBox="1"/>
          <p:nvPr/>
        </p:nvSpPr>
        <p:spPr>
          <a:xfrm>
            <a:off x="739190" y="3102532"/>
            <a:ext cx="1053183" cy="338554"/>
          </a:xfrm>
          <a:prstGeom prst="rect">
            <a:avLst/>
          </a:prstGeom>
          <a:noFill/>
        </p:spPr>
        <p:txBody>
          <a:bodyPr wrap="square" rtlCol="0">
            <a:spAutoFit/>
          </a:bodyPr>
          <a:lstStyle/>
          <a:p>
            <a:r>
              <a:rPr lang="en-GB" sz="1600" b="1" dirty="0"/>
              <a:t>Disposal</a:t>
            </a:r>
          </a:p>
        </p:txBody>
      </p:sp>
      <p:sp>
        <p:nvSpPr>
          <p:cNvPr id="28" name="Right Arrow 27"/>
          <p:cNvSpPr/>
          <p:nvPr/>
        </p:nvSpPr>
        <p:spPr bwMode="auto">
          <a:xfrm>
            <a:off x="2764553" y="1448705"/>
            <a:ext cx="794342" cy="288032"/>
          </a:xfrm>
          <a:prstGeom prst="rightArrow">
            <a:avLst/>
          </a:prstGeom>
          <a:solidFill>
            <a:schemeClr val="accent1"/>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29" name="Right Arrow 28"/>
          <p:cNvSpPr/>
          <p:nvPr/>
        </p:nvSpPr>
        <p:spPr bwMode="auto">
          <a:xfrm>
            <a:off x="6270969" y="1442675"/>
            <a:ext cx="778645" cy="288032"/>
          </a:xfrm>
          <a:prstGeom prst="rightArrow">
            <a:avLst/>
          </a:prstGeom>
          <a:solidFill>
            <a:schemeClr val="accent1"/>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30" name="Right Arrow 29"/>
          <p:cNvSpPr/>
          <p:nvPr/>
        </p:nvSpPr>
        <p:spPr bwMode="auto">
          <a:xfrm rot="5400000">
            <a:off x="7677198" y="2432995"/>
            <a:ext cx="563534" cy="288032"/>
          </a:xfrm>
          <a:prstGeom prst="rightArrow">
            <a:avLst/>
          </a:prstGeom>
          <a:solidFill>
            <a:schemeClr val="accent1"/>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2" name="Rectangle 1"/>
          <p:cNvSpPr/>
          <p:nvPr/>
        </p:nvSpPr>
        <p:spPr>
          <a:xfrm>
            <a:off x="7393809" y="3391056"/>
            <a:ext cx="1227904" cy="338554"/>
          </a:xfrm>
          <a:prstGeom prst="rect">
            <a:avLst/>
          </a:prstGeom>
        </p:spPr>
        <p:txBody>
          <a:bodyPr wrap="square">
            <a:spAutoFit/>
          </a:bodyPr>
          <a:lstStyle/>
          <a:p>
            <a:r>
              <a:rPr lang="en-GB" sz="1600" b="1" dirty="0"/>
              <a:t>Transport</a:t>
            </a:r>
          </a:p>
        </p:txBody>
      </p:sp>
      <p:sp>
        <p:nvSpPr>
          <p:cNvPr id="3" name="Rectangle 2"/>
          <p:cNvSpPr/>
          <p:nvPr/>
        </p:nvSpPr>
        <p:spPr>
          <a:xfrm>
            <a:off x="7452943" y="4928123"/>
            <a:ext cx="1188146" cy="584775"/>
          </a:xfrm>
          <a:prstGeom prst="rect">
            <a:avLst/>
          </a:prstGeom>
        </p:spPr>
        <p:txBody>
          <a:bodyPr wrap="none">
            <a:spAutoFit/>
          </a:bodyPr>
          <a:lstStyle/>
          <a:p>
            <a:r>
              <a:rPr lang="en-GB" sz="1600" b="1" dirty="0"/>
              <a:t>On site </a:t>
            </a:r>
          </a:p>
          <a:p>
            <a:r>
              <a:rPr lang="en-GB" sz="1600" b="1" dirty="0"/>
              <a:t>emissions</a:t>
            </a:r>
          </a:p>
        </p:txBody>
      </p:sp>
      <p:sp>
        <p:nvSpPr>
          <p:cNvPr id="36" name="Right Arrow 29">
            <a:extLst>
              <a:ext uri="{FF2B5EF4-FFF2-40B4-BE49-F238E27FC236}">
                <a16:creationId xmlns:a16="http://schemas.microsoft.com/office/drawing/2014/main" id="{3278DC0A-368F-4A14-B5C6-A547C0236755}"/>
              </a:ext>
            </a:extLst>
          </p:cNvPr>
          <p:cNvSpPr/>
          <p:nvPr/>
        </p:nvSpPr>
        <p:spPr bwMode="auto">
          <a:xfrm rot="5400000">
            <a:off x="7677198" y="4250281"/>
            <a:ext cx="563534" cy="288032"/>
          </a:xfrm>
          <a:prstGeom prst="rightArrow">
            <a:avLst/>
          </a:prstGeom>
          <a:solidFill>
            <a:schemeClr val="accent1"/>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38" name="Right Arrow 28">
            <a:extLst>
              <a:ext uri="{FF2B5EF4-FFF2-40B4-BE49-F238E27FC236}">
                <a16:creationId xmlns:a16="http://schemas.microsoft.com/office/drawing/2014/main" id="{4BCFC628-096E-4151-A900-B64B05B4705A}"/>
              </a:ext>
            </a:extLst>
          </p:cNvPr>
          <p:cNvSpPr/>
          <p:nvPr/>
        </p:nvSpPr>
        <p:spPr bwMode="auto">
          <a:xfrm rot="10800000">
            <a:off x="6225413" y="5041456"/>
            <a:ext cx="778645" cy="288032"/>
          </a:xfrm>
          <a:prstGeom prst="rightArrow">
            <a:avLst/>
          </a:prstGeom>
          <a:solidFill>
            <a:schemeClr val="accent1"/>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39" name="Right Arrow 28">
            <a:extLst>
              <a:ext uri="{FF2B5EF4-FFF2-40B4-BE49-F238E27FC236}">
                <a16:creationId xmlns:a16="http://schemas.microsoft.com/office/drawing/2014/main" id="{B0B4700B-8E03-441A-A709-4DD15CBC9B84}"/>
              </a:ext>
            </a:extLst>
          </p:cNvPr>
          <p:cNvSpPr/>
          <p:nvPr/>
        </p:nvSpPr>
        <p:spPr bwMode="auto">
          <a:xfrm rot="10800000">
            <a:off x="2764553" y="5045717"/>
            <a:ext cx="778645" cy="288032"/>
          </a:xfrm>
          <a:prstGeom prst="rightArrow">
            <a:avLst/>
          </a:prstGeom>
          <a:solidFill>
            <a:schemeClr val="accent1"/>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40" name="Right Arrow 29">
            <a:extLst>
              <a:ext uri="{FF2B5EF4-FFF2-40B4-BE49-F238E27FC236}">
                <a16:creationId xmlns:a16="http://schemas.microsoft.com/office/drawing/2014/main" id="{325A2E51-22E5-49BC-B34D-A29D8BD1611C}"/>
              </a:ext>
            </a:extLst>
          </p:cNvPr>
          <p:cNvSpPr/>
          <p:nvPr/>
        </p:nvSpPr>
        <p:spPr bwMode="auto">
          <a:xfrm rot="16200000">
            <a:off x="984013" y="2291016"/>
            <a:ext cx="563534" cy="288032"/>
          </a:xfrm>
          <a:prstGeom prst="rightArrow">
            <a:avLst/>
          </a:prstGeom>
          <a:solidFill>
            <a:schemeClr val="accent1"/>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41" name="Right Arrow 29">
            <a:extLst>
              <a:ext uri="{FF2B5EF4-FFF2-40B4-BE49-F238E27FC236}">
                <a16:creationId xmlns:a16="http://schemas.microsoft.com/office/drawing/2014/main" id="{B510486B-D020-42DB-B245-9D659E61A704}"/>
              </a:ext>
            </a:extLst>
          </p:cNvPr>
          <p:cNvSpPr/>
          <p:nvPr/>
        </p:nvSpPr>
        <p:spPr bwMode="auto">
          <a:xfrm rot="16200000">
            <a:off x="984014" y="4093119"/>
            <a:ext cx="563534" cy="288032"/>
          </a:xfrm>
          <a:prstGeom prst="rightArrow">
            <a:avLst/>
          </a:prstGeom>
          <a:solidFill>
            <a:schemeClr val="accent1"/>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225655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0493-10E9-441C-9530-CE2B77E4C6AB}"/>
              </a:ext>
            </a:extLst>
          </p:cNvPr>
          <p:cNvSpPr>
            <a:spLocks noGrp="1"/>
          </p:cNvSpPr>
          <p:nvPr>
            <p:ph type="title"/>
          </p:nvPr>
        </p:nvSpPr>
        <p:spPr>
          <a:xfrm>
            <a:off x="539750" y="802375"/>
            <a:ext cx="7269163" cy="431800"/>
          </a:xfrm>
        </p:spPr>
        <p:txBody>
          <a:bodyPr/>
          <a:lstStyle/>
          <a:p>
            <a:r>
              <a:rPr lang="en-GB" dirty="0"/>
              <a:t>Reducing carbon in projects</a:t>
            </a:r>
          </a:p>
        </p:txBody>
      </p:sp>
      <p:sp>
        <p:nvSpPr>
          <p:cNvPr id="3" name="Text Placeholder 2">
            <a:extLst>
              <a:ext uri="{FF2B5EF4-FFF2-40B4-BE49-F238E27FC236}">
                <a16:creationId xmlns:a16="http://schemas.microsoft.com/office/drawing/2014/main" id="{1FDA1C43-42E1-4028-BE2C-F996784A1395}"/>
              </a:ext>
            </a:extLst>
          </p:cNvPr>
          <p:cNvSpPr>
            <a:spLocks noGrp="1"/>
          </p:cNvSpPr>
          <p:nvPr>
            <p:ph type="body" sz="half" idx="1"/>
          </p:nvPr>
        </p:nvSpPr>
        <p:spPr>
          <a:xfrm>
            <a:off x="539749" y="1487273"/>
            <a:ext cx="7269163" cy="4391025"/>
          </a:xfrm>
        </p:spPr>
        <p:txBody>
          <a:bodyPr/>
          <a:lstStyle/>
          <a:p>
            <a:pPr>
              <a:spcAft>
                <a:spcPts val="600"/>
              </a:spcAft>
            </a:pPr>
            <a:endParaRPr lang="en-GB" sz="1800" dirty="0">
              <a:latin typeface="+mn-lt"/>
            </a:endParaRPr>
          </a:p>
          <a:p>
            <a:endParaRPr lang="en-GB" dirty="0"/>
          </a:p>
        </p:txBody>
      </p:sp>
      <p:sp>
        <p:nvSpPr>
          <p:cNvPr id="6" name="Date Placeholder 5">
            <a:extLst>
              <a:ext uri="{FF2B5EF4-FFF2-40B4-BE49-F238E27FC236}">
                <a16:creationId xmlns:a16="http://schemas.microsoft.com/office/drawing/2014/main" id="{BACE122E-E487-4764-8D15-4D78D9232108}"/>
              </a:ext>
            </a:extLst>
          </p:cNvPr>
          <p:cNvSpPr>
            <a:spLocks noGrp="1"/>
          </p:cNvSpPr>
          <p:nvPr>
            <p:ph type="dt" sz="half" idx="11"/>
          </p:nvPr>
        </p:nvSpPr>
        <p:spPr/>
        <p:txBody>
          <a:bodyPr/>
          <a:lstStyle/>
          <a:p>
            <a:pPr>
              <a:defRPr/>
            </a:pPr>
            <a:fld id="{74ED03FF-270B-45C8-93BF-38F005306BFA}" type="datetime5">
              <a:rPr lang="en-GB" altLang="en-US" smtClean="0"/>
              <a:pPr>
                <a:defRPr/>
              </a:pPr>
              <a:t>11-Nov-21</a:t>
            </a:fld>
            <a:endParaRPr lang="en-GB" altLang="en-US"/>
          </a:p>
        </p:txBody>
      </p:sp>
      <p:sp>
        <p:nvSpPr>
          <p:cNvPr id="7" name="Slide Number Placeholder 6">
            <a:extLst>
              <a:ext uri="{FF2B5EF4-FFF2-40B4-BE49-F238E27FC236}">
                <a16:creationId xmlns:a16="http://schemas.microsoft.com/office/drawing/2014/main" id="{1BB943EB-3D76-47BD-B0B5-879624D9E4AE}"/>
              </a:ext>
            </a:extLst>
          </p:cNvPr>
          <p:cNvSpPr>
            <a:spLocks noGrp="1"/>
          </p:cNvSpPr>
          <p:nvPr>
            <p:ph type="sldNum" sz="quarter" idx="12"/>
          </p:nvPr>
        </p:nvSpPr>
        <p:spPr/>
        <p:txBody>
          <a:bodyPr/>
          <a:lstStyle/>
          <a:p>
            <a:pPr>
              <a:defRPr/>
            </a:pPr>
            <a:fld id="{0A16E14D-65E4-4EF4-9958-2B9E5A40BA3E}" type="slidenum">
              <a:rPr lang="en-GB" altLang="en-US" smtClean="0"/>
              <a:pPr>
                <a:defRPr/>
              </a:pPr>
              <a:t>21</a:t>
            </a:fld>
            <a:endParaRPr lang="en-GB" altLang="en-US"/>
          </a:p>
        </p:txBody>
      </p:sp>
      <p:sp>
        <p:nvSpPr>
          <p:cNvPr id="8" name="TextBox 7">
            <a:extLst>
              <a:ext uri="{FF2B5EF4-FFF2-40B4-BE49-F238E27FC236}">
                <a16:creationId xmlns:a16="http://schemas.microsoft.com/office/drawing/2014/main" id="{AD2A5418-30DF-43FF-B1A0-E3501FF9CFA5}"/>
              </a:ext>
            </a:extLst>
          </p:cNvPr>
          <p:cNvSpPr txBox="1"/>
          <p:nvPr/>
        </p:nvSpPr>
        <p:spPr>
          <a:xfrm>
            <a:off x="539749" y="1805348"/>
            <a:ext cx="7488832" cy="3754874"/>
          </a:xfrm>
          <a:prstGeom prst="rect">
            <a:avLst/>
          </a:prstGeom>
          <a:noFill/>
          <a:ln w="38100">
            <a:solidFill>
              <a:srgbClr val="00B050"/>
            </a:solidFill>
          </a:ln>
        </p:spPr>
        <p:txBody>
          <a:bodyPr wrap="square" rtlCol="0">
            <a:spAutoFit/>
          </a:bodyPr>
          <a:lstStyle/>
          <a:p>
            <a:pPr marL="285750" indent="-285750">
              <a:spcAft>
                <a:spcPts val="600"/>
              </a:spcAft>
              <a:buFont typeface="Arial" panose="020B0604020202020204" pitchFamily="34" charset="0"/>
              <a:buChar char="•"/>
            </a:pPr>
            <a:r>
              <a:rPr lang="en-GB" sz="1500" dirty="0">
                <a:latin typeface="+mn-lt"/>
              </a:rPr>
              <a:t> </a:t>
            </a:r>
            <a:r>
              <a:rPr lang="en-GB" sz="2200" dirty="0">
                <a:latin typeface="+mn-lt"/>
              </a:rPr>
              <a:t>Using less material (covered in workshop 1) </a:t>
            </a:r>
          </a:p>
          <a:p>
            <a:pPr marL="285750" indent="-285750">
              <a:spcAft>
                <a:spcPts val="600"/>
              </a:spcAft>
              <a:buFont typeface="Arial" panose="020B0604020202020204" pitchFamily="34" charset="0"/>
              <a:buChar char="•"/>
            </a:pPr>
            <a:endParaRPr lang="en-GB" sz="2200" dirty="0">
              <a:latin typeface="+mn-lt"/>
            </a:endParaRPr>
          </a:p>
          <a:p>
            <a:pPr marL="342900" indent="-342900">
              <a:spcAft>
                <a:spcPts val="600"/>
              </a:spcAft>
              <a:buFont typeface="Arial" panose="020B0604020202020204" pitchFamily="34" charset="0"/>
              <a:buChar char="•"/>
              <a:tabLst>
                <a:tab pos="271463" algn="l"/>
              </a:tabLst>
            </a:pPr>
            <a:r>
              <a:rPr lang="en-GB" sz="2200" dirty="0">
                <a:latin typeface="+mn-lt"/>
              </a:rPr>
              <a:t>Alternative materials</a:t>
            </a:r>
          </a:p>
          <a:p>
            <a:pPr marL="342900" indent="-342900">
              <a:spcAft>
                <a:spcPts val="600"/>
              </a:spcAft>
              <a:buFont typeface="Arial" panose="020B0604020202020204" pitchFamily="34" charset="0"/>
              <a:buChar char="•"/>
              <a:tabLst>
                <a:tab pos="271463" algn="l"/>
              </a:tabLst>
            </a:pPr>
            <a:endParaRPr lang="en-GB" sz="2200" dirty="0">
              <a:latin typeface="+mn-lt"/>
            </a:endParaRPr>
          </a:p>
          <a:p>
            <a:pPr marL="355600" indent="-355600">
              <a:spcAft>
                <a:spcPts val="600"/>
              </a:spcAft>
              <a:buFont typeface="Arial" panose="020B0604020202020204" pitchFamily="34" charset="0"/>
              <a:buChar char="•"/>
            </a:pPr>
            <a:r>
              <a:rPr lang="en-GB" sz="2200" dirty="0">
                <a:latin typeface="+mn-lt"/>
              </a:rPr>
              <a:t>Reducing carbon in construction materials</a:t>
            </a:r>
          </a:p>
          <a:p>
            <a:pPr marL="355600">
              <a:spcAft>
                <a:spcPts val="600"/>
              </a:spcAft>
            </a:pPr>
            <a:endParaRPr lang="en-GB" sz="2200" dirty="0">
              <a:latin typeface="+mn-lt"/>
            </a:endParaRPr>
          </a:p>
          <a:p>
            <a:pPr marL="342900" indent="-342900">
              <a:spcAft>
                <a:spcPts val="600"/>
              </a:spcAft>
              <a:buFont typeface="Arial" panose="020B0604020202020204" pitchFamily="34" charset="0"/>
              <a:buChar char="•"/>
            </a:pPr>
            <a:r>
              <a:rPr lang="en-GB" sz="2200" dirty="0">
                <a:latin typeface="+mn-lt"/>
              </a:rPr>
              <a:t>Lowering emissions through on site practices</a:t>
            </a:r>
          </a:p>
          <a:p>
            <a:pPr marL="355600">
              <a:spcAft>
                <a:spcPts val="600"/>
              </a:spcAft>
            </a:pPr>
            <a:endParaRPr lang="en-GB" sz="2200" i="1" dirty="0"/>
          </a:p>
          <a:p>
            <a:pPr marL="355600" indent="-355600">
              <a:spcAft>
                <a:spcPts val="600"/>
              </a:spcAft>
              <a:buFont typeface="Arial" panose="020B0604020202020204" pitchFamily="34" charset="0"/>
              <a:buChar char="•"/>
              <a:tabLst>
                <a:tab pos="355600" algn="l"/>
              </a:tabLst>
            </a:pPr>
            <a:r>
              <a:rPr lang="en-GB" sz="2200" dirty="0">
                <a:latin typeface="+mn-lt"/>
              </a:rPr>
              <a:t>Reducing waste to landfill (which produces methane)</a:t>
            </a:r>
          </a:p>
        </p:txBody>
      </p:sp>
    </p:spTree>
    <p:extLst>
      <p:ext uri="{BB962C8B-B14F-4D97-AF65-F5344CB8AC3E}">
        <p14:creationId xmlns:p14="http://schemas.microsoft.com/office/powerpoint/2010/main" val="1915300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B6582CC-1D0C-437C-AC52-788E15BBE2AE}"/>
              </a:ext>
            </a:extLst>
          </p:cNvPr>
          <p:cNvSpPr>
            <a:spLocks noGrp="1"/>
          </p:cNvSpPr>
          <p:nvPr>
            <p:ph type="dt" sz="half" idx="11"/>
          </p:nvPr>
        </p:nvSpPr>
        <p:spPr/>
        <p:txBody>
          <a:bodyPr/>
          <a:lstStyle/>
          <a:p>
            <a:pPr>
              <a:defRPr/>
            </a:pPr>
            <a:fld id="{74ED03FF-270B-45C8-93BF-38F005306BFA}" type="datetime5">
              <a:rPr lang="en-GB" altLang="en-US" smtClean="0"/>
              <a:pPr>
                <a:defRPr/>
              </a:pPr>
              <a:t>11-Nov-21</a:t>
            </a:fld>
            <a:endParaRPr lang="en-GB" altLang="en-US"/>
          </a:p>
        </p:txBody>
      </p:sp>
      <p:sp>
        <p:nvSpPr>
          <p:cNvPr id="7" name="Slide Number Placeholder 6">
            <a:extLst>
              <a:ext uri="{FF2B5EF4-FFF2-40B4-BE49-F238E27FC236}">
                <a16:creationId xmlns:a16="http://schemas.microsoft.com/office/drawing/2014/main" id="{B62AD324-720B-4721-845D-3C258330CEA8}"/>
              </a:ext>
            </a:extLst>
          </p:cNvPr>
          <p:cNvSpPr>
            <a:spLocks noGrp="1"/>
          </p:cNvSpPr>
          <p:nvPr>
            <p:ph type="sldNum" sz="quarter" idx="12"/>
          </p:nvPr>
        </p:nvSpPr>
        <p:spPr/>
        <p:txBody>
          <a:bodyPr/>
          <a:lstStyle/>
          <a:p>
            <a:pPr>
              <a:defRPr/>
            </a:pPr>
            <a:fld id="{0A16E14D-65E4-4EF4-9958-2B9E5A40BA3E}" type="slidenum">
              <a:rPr lang="en-GB" altLang="en-US" smtClean="0"/>
              <a:pPr>
                <a:defRPr/>
              </a:pPr>
              <a:t>22</a:t>
            </a:fld>
            <a:endParaRPr lang="en-GB" altLang="en-US"/>
          </a:p>
        </p:txBody>
      </p:sp>
      <p:sp>
        <p:nvSpPr>
          <p:cNvPr id="8" name="Title 1">
            <a:extLst>
              <a:ext uri="{FF2B5EF4-FFF2-40B4-BE49-F238E27FC236}">
                <a16:creationId xmlns:a16="http://schemas.microsoft.com/office/drawing/2014/main" id="{2683D3AE-3C2E-46DB-96F6-885C2AAC0628}"/>
              </a:ext>
            </a:extLst>
          </p:cNvPr>
          <p:cNvSpPr txBox="1">
            <a:spLocks/>
          </p:cNvSpPr>
          <p:nvPr/>
        </p:nvSpPr>
        <p:spPr bwMode="auto">
          <a:xfrm>
            <a:off x="539750" y="911225"/>
            <a:ext cx="80819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r>
              <a:rPr lang="en-GB" dirty="0"/>
              <a:t>Reducing carbon through design – case study</a:t>
            </a:r>
          </a:p>
        </p:txBody>
      </p:sp>
      <p:sp>
        <p:nvSpPr>
          <p:cNvPr id="9" name="TextBox 8">
            <a:extLst>
              <a:ext uri="{FF2B5EF4-FFF2-40B4-BE49-F238E27FC236}">
                <a16:creationId xmlns:a16="http://schemas.microsoft.com/office/drawing/2014/main" id="{5EAAE177-C882-4099-B190-CD568B767107}"/>
              </a:ext>
            </a:extLst>
          </p:cNvPr>
          <p:cNvSpPr txBox="1"/>
          <p:nvPr/>
        </p:nvSpPr>
        <p:spPr>
          <a:xfrm>
            <a:off x="580934" y="1940011"/>
            <a:ext cx="8280920" cy="3323987"/>
          </a:xfrm>
          <a:prstGeom prst="rect">
            <a:avLst/>
          </a:prstGeom>
          <a:noFill/>
          <a:ln w="25400">
            <a:solidFill>
              <a:srgbClr val="00B050"/>
            </a:solidFill>
          </a:ln>
        </p:spPr>
        <p:txBody>
          <a:bodyPr wrap="square" rtlCol="0">
            <a:spAutoFit/>
          </a:bodyPr>
          <a:lstStyle/>
          <a:p>
            <a:r>
              <a:rPr lang="en-GB" sz="2200" b="1" u="sng" dirty="0"/>
              <a:t>Sustainable Piling Solution at Waterloo Station</a:t>
            </a:r>
          </a:p>
          <a:p>
            <a:endParaRPr lang="en-GB" sz="2200" u="sng" dirty="0"/>
          </a:p>
          <a:p>
            <a:r>
              <a:rPr lang="en-GB" sz="2200" dirty="0"/>
              <a:t>Reinstating platforms &amp; realigning tracks</a:t>
            </a:r>
          </a:p>
          <a:p>
            <a:endParaRPr lang="en-GB" sz="2200" dirty="0"/>
          </a:p>
          <a:p>
            <a:r>
              <a:rPr lang="en-GB" sz="2200" dirty="0"/>
              <a:t>Innovative design checking that no new piles were required</a:t>
            </a:r>
            <a:r>
              <a:rPr lang="en-GB" sz="2400" dirty="0"/>
              <a:t>.</a:t>
            </a:r>
          </a:p>
          <a:p>
            <a:endParaRPr lang="en-GB" sz="2400" b="1" dirty="0">
              <a:latin typeface="Network Rail Sans" panose="02000000040000020004" pitchFamily="2" charset="0"/>
            </a:endParaRPr>
          </a:p>
          <a:p>
            <a:r>
              <a:rPr lang="en-GB" sz="2400" b="1" dirty="0">
                <a:latin typeface="Network Rail Sans" panose="02000000040000020004" pitchFamily="2" charset="0"/>
              </a:rPr>
              <a:t>1480 tonnes, 17 weeks, £4.9 million</a:t>
            </a:r>
          </a:p>
          <a:p>
            <a:endParaRPr lang="en-GB" sz="1400" u="sng"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400" dirty="0"/>
          </a:p>
        </p:txBody>
      </p:sp>
    </p:spTree>
    <p:extLst>
      <p:ext uri="{BB962C8B-B14F-4D97-AF65-F5344CB8AC3E}">
        <p14:creationId xmlns:p14="http://schemas.microsoft.com/office/powerpoint/2010/main" val="1687326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0493-10E9-441C-9530-CE2B77E4C6AB}"/>
              </a:ext>
            </a:extLst>
          </p:cNvPr>
          <p:cNvSpPr>
            <a:spLocks noGrp="1"/>
          </p:cNvSpPr>
          <p:nvPr>
            <p:ph type="title"/>
          </p:nvPr>
        </p:nvSpPr>
        <p:spPr>
          <a:xfrm>
            <a:off x="539749" y="806021"/>
            <a:ext cx="7893050" cy="431800"/>
          </a:xfrm>
        </p:spPr>
        <p:txBody>
          <a:bodyPr/>
          <a:lstStyle/>
          <a:p>
            <a:r>
              <a:rPr lang="en-GB" dirty="0"/>
              <a:t>Reducing waste through soil management</a:t>
            </a:r>
          </a:p>
        </p:txBody>
      </p:sp>
      <p:sp>
        <p:nvSpPr>
          <p:cNvPr id="3" name="Text Placeholder 2">
            <a:extLst>
              <a:ext uri="{FF2B5EF4-FFF2-40B4-BE49-F238E27FC236}">
                <a16:creationId xmlns:a16="http://schemas.microsoft.com/office/drawing/2014/main" id="{1FDA1C43-42E1-4028-BE2C-F996784A1395}"/>
              </a:ext>
            </a:extLst>
          </p:cNvPr>
          <p:cNvSpPr>
            <a:spLocks noGrp="1"/>
          </p:cNvSpPr>
          <p:nvPr>
            <p:ph type="body" sz="half" idx="1"/>
          </p:nvPr>
        </p:nvSpPr>
        <p:spPr>
          <a:xfrm>
            <a:off x="539749" y="1487273"/>
            <a:ext cx="7269163" cy="4391025"/>
          </a:xfrm>
        </p:spPr>
        <p:txBody>
          <a:bodyPr/>
          <a:lstStyle/>
          <a:p>
            <a:pPr>
              <a:spcAft>
                <a:spcPts val="600"/>
              </a:spcAft>
            </a:pPr>
            <a:endParaRPr lang="en-GB" sz="1800" dirty="0">
              <a:latin typeface="+mn-lt"/>
            </a:endParaRPr>
          </a:p>
          <a:p>
            <a:endParaRPr lang="en-GB" sz="1200" dirty="0">
              <a:solidFill>
                <a:schemeClr val="tx2"/>
              </a:solidFill>
              <a:latin typeface="Arial" charset="0"/>
            </a:endParaRPr>
          </a:p>
        </p:txBody>
      </p:sp>
      <p:sp>
        <p:nvSpPr>
          <p:cNvPr id="6" name="Date Placeholder 5">
            <a:extLst>
              <a:ext uri="{FF2B5EF4-FFF2-40B4-BE49-F238E27FC236}">
                <a16:creationId xmlns:a16="http://schemas.microsoft.com/office/drawing/2014/main" id="{BACE122E-E487-4764-8D15-4D78D9232108}"/>
              </a:ext>
            </a:extLst>
          </p:cNvPr>
          <p:cNvSpPr>
            <a:spLocks noGrp="1"/>
          </p:cNvSpPr>
          <p:nvPr>
            <p:ph type="dt" sz="half" idx="11"/>
          </p:nvPr>
        </p:nvSpPr>
        <p:spPr/>
        <p:txBody>
          <a:bodyPr/>
          <a:lstStyle/>
          <a:p>
            <a:pPr>
              <a:defRPr/>
            </a:pPr>
            <a:fld id="{74ED03FF-270B-45C8-93BF-38F005306BFA}" type="datetime5">
              <a:rPr lang="en-GB" altLang="en-US" smtClean="0"/>
              <a:pPr>
                <a:defRPr/>
              </a:pPr>
              <a:t>11-Nov-21</a:t>
            </a:fld>
            <a:endParaRPr lang="en-GB" altLang="en-US"/>
          </a:p>
        </p:txBody>
      </p:sp>
      <p:sp>
        <p:nvSpPr>
          <p:cNvPr id="7" name="Slide Number Placeholder 6">
            <a:extLst>
              <a:ext uri="{FF2B5EF4-FFF2-40B4-BE49-F238E27FC236}">
                <a16:creationId xmlns:a16="http://schemas.microsoft.com/office/drawing/2014/main" id="{1BB943EB-3D76-47BD-B0B5-879624D9E4AE}"/>
              </a:ext>
            </a:extLst>
          </p:cNvPr>
          <p:cNvSpPr>
            <a:spLocks noGrp="1"/>
          </p:cNvSpPr>
          <p:nvPr>
            <p:ph type="sldNum" sz="quarter" idx="12"/>
          </p:nvPr>
        </p:nvSpPr>
        <p:spPr/>
        <p:txBody>
          <a:bodyPr/>
          <a:lstStyle/>
          <a:p>
            <a:pPr>
              <a:defRPr/>
            </a:pPr>
            <a:fld id="{0A16E14D-65E4-4EF4-9958-2B9E5A40BA3E}" type="slidenum">
              <a:rPr lang="en-GB" altLang="en-US" smtClean="0"/>
              <a:pPr>
                <a:defRPr/>
              </a:pPr>
              <a:t>23</a:t>
            </a:fld>
            <a:endParaRPr lang="en-GB" altLang="en-US"/>
          </a:p>
        </p:txBody>
      </p:sp>
      <p:sp>
        <p:nvSpPr>
          <p:cNvPr id="8" name="TextBox 7">
            <a:extLst>
              <a:ext uri="{FF2B5EF4-FFF2-40B4-BE49-F238E27FC236}">
                <a16:creationId xmlns:a16="http://schemas.microsoft.com/office/drawing/2014/main" id="{AD2A5418-30DF-43FF-B1A0-E3501FF9CFA5}"/>
              </a:ext>
            </a:extLst>
          </p:cNvPr>
          <p:cNvSpPr txBox="1"/>
          <p:nvPr/>
        </p:nvSpPr>
        <p:spPr>
          <a:xfrm>
            <a:off x="539749" y="1746764"/>
            <a:ext cx="7488832" cy="2800767"/>
          </a:xfrm>
          <a:prstGeom prst="rect">
            <a:avLst/>
          </a:prstGeom>
          <a:noFill/>
          <a:ln w="38100">
            <a:solidFill>
              <a:srgbClr val="00B050"/>
            </a:solidFill>
          </a:ln>
        </p:spPr>
        <p:txBody>
          <a:bodyPr wrap="square" rtlCol="0">
            <a:spAutoFit/>
          </a:bodyPr>
          <a:lstStyle/>
          <a:p>
            <a:pPr>
              <a:spcAft>
                <a:spcPts val="600"/>
              </a:spcAft>
            </a:pPr>
            <a:r>
              <a:rPr lang="en-GB" sz="1800" dirty="0">
                <a:latin typeface="+mn-lt"/>
              </a:rPr>
              <a:t>Some options are;</a:t>
            </a:r>
          </a:p>
          <a:p>
            <a:pPr>
              <a:spcAft>
                <a:spcPts val="600"/>
              </a:spcAft>
            </a:pPr>
            <a:endParaRPr lang="en-GB" sz="1800" dirty="0">
              <a:latin typeface="+mn-lt"/>
            </a:endParaRPr>
          </a:p>
          <a:p>
            <a:pPr marL="355600" indent="-355600">
              <a:spcAft>
                <a:spcPts val="1200"/>
              </a:spcAft>
              <a:buFont typeface="Arial" panose="020B0604020202020204" pitchFamily="34" charset="0"/>
              <a:buChar char="•"/>
            </a:pPr>
            <a:r>
              <a:rPr lang="en-GB" sz="1800" dirty="0">
                <a:latin typeface="+mn-lt"/>
              </a:rPr>
              <a:t>Optimise cut and fill</a:t>
            </a:r>
          </a:p>
          <a:p>
            <a:pPr marL="355600" indent="-355600">
              <a:spcAft>
                <a:spcPts val="1200"/>
              </a:spcAft>
              <a:buFont typeface="Arial" panose="020B0604020202020204" pitchFamily="34" charset="0"/>
              <a:buChar char="•"/>
            </a:pPr>
            <a:r>
              <a:rPr lang="en-GB" sz="1800" dirty="0">
                <a:latin typeface="+mn-lt"/>
              </a:rPr>
              <a:t>Retain on site </a:t>
            </a:r>
          </a:p>
          <a:p>
            <a:pPr marL="355600" indent="-355600">
              <a:spcAft>
                <a:spcPts val="1200"/>
              </a:spcAft>
              <a:buFont typeface="Arial" panose="020B0604020202020204" pitchFamily="34" charset="0"/>
              <a:buChar char="•"/>
            </a:pPr>
            <a:r>
              <a:rPr lang="en-GB" sz="1800" dirty="0">
                <a:latin typeface="+mn-lt"/>
              </a:rPr>
              <a:t>Plan storage areas in advance</a:t>
            </a:r>
          </a:p>
          <a:p>
            <a:pPr marL="355600" indent="-355600">
              <a:spcAft>
                <a:spcPts val="1200"/>
              </a:spcAft>
              <a:buFont typeface="Arial" panose="020B0604020202020204" pitchFamily="34" charset="0"/>
              <a:buChar char="•"/>
            </a:pPr>
            <a:r>
              <a:rPr lang="en-GB" sz="1800" dirty="0">
                <a:latin typeface="+mn-lt"/>
              </a:rPr>
              <a:t>CL:AIRE’s Code of Practice</a:t>
            </a:r>
            <a:endParaRPr lang="en-GB" sz="1800" u="sng" dirty="0">
              <a:latin typeface="+mn-lt"/>
            </a:endParaRPr>
          </a:p>
          <a:p>
            <a:pPr marL="355600" indent="-355600">
              <a:spcAft>
                <a:spcPts val="1200"/>
              </a:spcAft>
              <a:buFont typeface="Arial" panose="020B0604020202020204" pitchFamily="34" charset="0"/>
              <a:buChar char="•"/>
            </a:pPr>
            <a:r>
              <a:rPr lang="en-GB" sz="1800" dirty="0">
                <a:latin typeface="+mn-lt"/>
              </a:rPr>
              <a:t>Treat if required</a:t>
            </a:r>
          </a:p>
        </p:txBody>
      </p:sp>
    </p:spTree>
    <p:extLst>
      <p:ext uri="{BB962C8B-B14F-4D97-AF65-F5344CB8AC3E}">
        <p14:creationId xmlns:p14="http://schemas.microsoft.com/office/powerpoint/2010/main" val="3609527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5"/>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0FD87943-3824-4DF1-B8AD-9A54803D0CFF}" type="datetime5">
              <a:rPr lang="en-GB" altLang="en-US" sz="800" smtClean="0"/>
              <a:pPr/>
              <a:t>11-Nov-21</a:t>
            </a:fld>
            <a:endParaRPr lang="en-GB" altLang="en-US" sz="800"/>
          </a:p>
        </p:txBody>
      </p:sp>
      <p:sp>
        <p:nvSpPr>
          <p:cNvPr id="12292"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9E2CE5FF-AE89-43D5-98B1-25BB1973ACB7}" type="slidenum">
              <a:rPr lang="en-GB" altLang="en-US" sz="800"/>
              <a:pPr/>
              <a:t>24</a:t>
            </a:fld>
            <a:endParaRPr lang="en-GB" altLang="en-US" sz="800"/>
          </a:p>
        </p:txBody>
      </p:sp>
      <p:sp>
        <p:nvSpPr>
          <p:cNvPr id="6" name="TextBox 5">
            <a:extLst>
              <a:ext uri="{FF2B5EF4-FFF2-40B4-BE49-F238E27FC236}">
                <a16:creationId xmlns:a16="http://schemas.microsoft.com/office/drawing/2014/main" id="{C40DC1CF-16C7-41B4-87A7-27D59D6866BC}"/>
              </a:ext>
            </a:extLst>
          </p:cNvPr>
          <p:cNvSpPr txBox="1"/>
          <p:nvPr/>
        </p:nvSpPr>
        <p:spPr>
          <a:xfrm>
            <a:off x="549271" y="1876837"/>
            <a:ext cx="3330751" cy="3323987"/>
          </a:xfrm>
          <a:prstGeom prst="rect">
            <a:avLst/>
          </a:prstGeom>
          <a:noFill/>
          <a:ln w="25400">
            <a:solidFill>
              <a:srgbClr val="00B050"/>
            </a:solidFill>
          </a:ln>
        </p:spPr>
        <p:txBody>
          <a:bodyPr wrap="square" rtlCol="0">
            <a:spAutoFit/>
          </a:bodyPr>
          <a:lstStyle/>
          <a:p>
            <a:pPr>
              <a:spcAft>
                <a:spcPts val="600"/>
              </a:spcAft>
            </a:pPr>
            <a:r>
              <a:rPr lang="en-GB" sz="2200" u="sng" dirty="0" err="1"/>
              <a:t>Farnley</a:t>
            </a:r>
            <a:r>
              <a:rPr lang="en-GB" sz="2200" u="sng" dirty="0"/>
              <a:t> Haugh Landslip, Scotland and North East</a:t>
            </a:r>
          </a:p>
          <a:p>
            <a:pPr>
              <a:spcAft>
                <a:spcPts val="600"/>
              </a:spcAft>
            </a:pPr>
            <a:endParaRPr lang="en-GB" sz="2200" dirty="0"/>
          </a:p>
          <a:p>
            <a:pPr>
              <a:spcAft>
                <a:spcPts val="600"/>
              </a:spcAft>
            </a:pPr>
            <a:r>
              <a:rPr lang="en-GB" sz="2200" b="1" dirty="0"/>
              <a:t>40 tonnes </a:t>
            </a:r>
            <a:r>
              <a:rPr lang="en-GB" sz="2200" dirty="0"/>
              <a:t>in CO2 emissions. </a:t>
            </a:r>
          </a:p>
          <a:p>
            <a:pPr>
              <a:spcAft>
                <a:spcPts val="600"/>
              </a:spcAft>
            </a:pPr>
            <a:r>
              <a:rPr lang="en-GB" sz="2200" b="1" dirty="0"/>
              <a:t>£1.75 million </a:t>
            </a:r>
            <a:r>
              <a:rPr lang="en-GB" sz="2200" dirty="0"/>
              <a:t>saved</a:t>
            </a:r>
          </a:p>
          <a:p>
            <a:pPr>
              <a:spcAft>
                <a:spcPts val="600"/>
              </a:spcAft>
            </a:pPr>
            <a:endParaRPr lang="en-GB" sz="1600" dirty="0"/>
          </a:p>
          <a:p>
            <a:pPr>
              <a:spcAft>
                <a:spcPts val="600"/>
              </a:spcAft>
            </a:pPr>
            <a:endParaRPr lang="en-GB" sz="1600" dirty="0"/>
          </a:p>
          <a:p>
            <a:pPr>
              <a:spcAft>
                <a:spcPts val="600"/>
              </a:spcAft>
            </a:pPr>
            <a:endParaRPr lang="en-GB" sz="1600" dirty="0"/>
          </a:p>
        </p:txBody>
      </p:sp>
      <p:sp>
        <p:nvSpPr>
          <p:cNvPr id="9" name="Title 1">
            <a:extLst>
              <a:ext uri="{FF2B5EF4-FFF2-40B4-BE49-F238E27FC236}">
                <a16:creationId xmlns:a16="http://schemas.microsoft.com/office/drawing/2014/main" id="{1654DB34-2A72-43D2-B172-B0A97693F723}"/>
              </a:ext>
            </a:extLst>
          </p:cNvPr>
          <p:cNvSpPr txBox="1">
            <a:spLocks/>
          </p:cNvSpPr>
          <p:nvPr/>
        </p:nvSpPr>
        <p:spPr bwMode="auto">
          <a:xfrm>
            <a:off x="512766" y="943102"/>
            <a:ext cx="80819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r>
              <a:rPr lang="en-GB" dirty="0"/>
              <a:t>Soil management – case studies</a:t>
            </a:r>
          </a:p>
        </p:txBody>
      </p:sp>
      <p:sp>
        <p:nvSpPr>
          <p:cNvPr id="8" name="TextBox 7">
            <a:extLst>
              <a:ext uri="{FF2B5EF4-FFF2-40B4-BE49-F238E27FC236}">
                <a16:creationId xmlns:a16="http://schemas.microsoft.com/office/drawing/2014/main" id="{1B3FE2C9-F0D9-4152-893D-7B8FE0D3E6EB}"/>
              </a:ext>
            </a:extLst>
          </p:cNvPr>
          <p:cNvSpPr txBox="1"/>
          <p:nvPr/>
        </p:nvSpPr>
        <p:spPr>
          <a:xfrm>
            <a:off x="4571999" y="1876837"/>
            <a:ext cx="4022730" cy="3247043"/>
          </a:xfrm>
          <a:prstGeom prst="rect">
            <a:avLst/>
          </a:prstGeom>
          <a:noFill/>
          <a:ln w="25400">
            <a:solidFill>
              <a:srgbClr val="00B050"/>
            </a:solidFill>
          </a:ln>
        </p:spPr>
        <p:txBody>
          <a:bodyPr wrap="square" rtlCol="0">
            <a:spAutoFit/>
          </a:bodyPr>
          <a:lstStyle/>
          <a:p>
            <a:pPr>
              <a:spcAft>
                <a:spcPts val="600"/>
              </a:spcAft>
            </a:pPr>
            <a:r>
              <a:rPr lang="en-GB" sz="2200" u="sng" dirty="0"/>
              <a:t>Horsham field sidings &amp; Maintenance Delivery Unit facilities, Thameslink</a:t>
            </a:r>
          </a:p>
          <a:p>
            <a:pPr>
              <a:spcAft>
                <a:spcPts val="600"/>
              </a:spcAft>
            </a:pPr>
            <a:endParaRPr lang="en-GB" sz="1600" dirty="0"/>
          </a:p>
          <a:p>
            <a:pPr>
              <a:spcAft>
                <a:spcPts val="600"/>
              </a:spcAft>
            </a:pPr>
            <a:r>
              <a:rPr lang="en-GB" sz="2200" b="1" dirty="0"/>
              <a:t>Reused 950 tonnes </a:t>
            </a:r>
            <a:r>
              <a:rPr lang="en-GB" sz="2200" dirty="0"/>
              <a:t>of material</a:t>
            </a:r>
          </a:p>
          <a:p>
            <a:pPr>
              <a:spcAft>
                <a:spcPts val="600"/>
              </a:spcAft>
            </a:pPr>
            <a:r>
              <a:rPr lang="en-GB" sz="2200" b="1" dirty="0"/>
              <a:t>£16,000 </a:t>
            </a:r>
            <a:r>
              <a:rPr lang="en-GB" sz="2200" dirty="0"/>
              <a:t>saved</a:t>
            </a:r>
          </a:p>
          <a:p>
            <a:pPr>
              <a:spcAft>
                <a:spcPts val="600"/>
              </a:spcAft>
            </a:pPr>
            <a:endParaRPr lang="en-GB" sz="1600" dirty="0"/>
          </a:p>
          <a:p>
            <a:pPr>
              <a:spcAft>
                <a:spcPts val="600"/>
              </a:spcAft>
            </a:pPr>
            <a:endParaRPr lang="en-GB" sz="1600" dirty="0"/>
          </a:p>
        </p:txBody>
      </p:sp>
    </p:spTree>
    <p:extLst>
      <p:ext uri="{BB962C8B-B14F-4D97-AF65-F5344CB8AC3E}">
        <p14:creationId xmlns:p14="http://schemas.microsoft.com/office/powerpoint/2010/main" val="3306516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11-Nov-21</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25</a:t>
            </a:fld>
            <a:endParaRPr lang="en-GB" altLang="en-US"/>
          </a:p>
        </p:txBody>
      </p:sp>
      <p:sp>
        <p:nvSpPr>
          <p:cNvPr id="7" name="Rectangle 2"/>
          <p:cNvSpPr txBox="1">
            <a:spLocks noChangeArrowheads="1"/>
          </p:cNvSpPr>
          <p:nvPr/>
        </p:nvSpPr>
        <p:spPr bwMode="auto">
          <a:xfrm>
            <a:off x="370681" y="1088740"/>
            <a:ext cx="577422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t>Opportunities Workshop 2</a:t>
            </a:r>
          </a:p>
        </p:txBody>
      </p:sp>
      <p:sp>
        <p:nvSpPr>
          <p:cNvPr id="4" name="TextBox 3">
            <a:extLst>
              <a:ext uri="{FF2B5EF4-FFF2-40B4-BE49-F238E27FC236}">
                <a16:creationId xmlns:a16="http://schemas.microsoft.com/office/drawing/2014/main" id="{BA175A06-507A-4987-9CDC-D47B249B047C}"/>
              </a:ext>
            </a:extLst>
          </p:cNvPr>
          <p:cNvSpPr txBox="1"/>
          <p:nvPr/>
        </p:nvSpPr>
        <p:spPr>
          <a:xfrm>
            <a:off x="457178" y="2197893"/>
            <a:ext cx="4824536" cy="2462213"/>
          </a:xfrm>
          <a:prstGeom prst="rect">
            <a:avLst/>
          </a:prstGeom>
          <a:noFill/>
        </p:spPr>
        <p:txBody>
          <a:bodyPr wrap="square" rtlCol="0">
            <a:spAutoFit/>
          </a:bodyPr>
          <a:lstStyle/>
          <a:p>
            <a:pPr marR="0" lvl="0" defTabSz="914400" latinLnBrk="0">
              <a:lnSpc>
                <a:spcPct val="100000"/>
              </a:lnSpc>
              <a:buClrTx/>
              <a:buSzTx/>
              <a:tabLst/>
              <a:defRPr/>
            </a:pPr>
            <a:endParaRPr lang="en-GB" sz="2200" dirty="0"/>
          </a:p>
          <a:p>
            <a:pPr marL="342900" marR="0" lvl="0" indent="-342900" defTabSz="914400" latinLnBrk="0">
              <a:lnSpc>
                <a:spcPct val="100000"/>
              </a:lnSpc>
              <a:buClrTx/>
              <a:buSzTx/>
              <a:buFont typeface="+mj-lt"/>
              <a:buAutoNum type="arabicPeriod"/>
              <a:tabLst/>
              <a:defRPr/>
            </a:pPr>
            <a:r>
              <a:rPr lang="en-GB" sz="2200" dirty="0"/>
              <a:t>Brainstorming session for </a:t>
            </a:r>
            <a:r>
              <a:rPr lang="en-GB" sz="2200" dirty="0">
                <a:solidFill>
                  <a:srgbClr val="FF0000"/>
                </a:solidFill>
              </a:rPr>
              <a:t>15 mins</a:t>
            </a:r>
            <a:r>
              <a:rPr lang="en-GB" sz="2200" dirty="0"/>
              <a:t>. </a:t>
            </a:r>
          </a:p>
          <a:p>
            <a:pPr marL="342900" marR="0" lvl="0" indent="-342900" defTabSz="914400" latinLnBrk="0">
              <a:lnSpc>
                <a:spcPct val="100000"/>
              </a:lnSpc>
              <a:buClrTx/>
              <a:buSzTx/>
              <a:buFont typeface="+mj-lt"/>
              <a:buAutoNum type="arabicPeriod"/>
              <a:tabLst/>
              <a:defRPr/>
            </a:pPr>
            <a:endParaRPr lang="en-GB" sz="2200" dirty="0"/>
          </a:p>
          <a:p>
            <a:pPr marL="342900" marR="0" lvl="0" indent="-342900" defTabSz="914400" latinLnBrk="0">
              <a:lnSpc>
                <a:spcPct val="100000"/>
              </a:lnSpc>
              <a:buClrTx/>
              <a:buSzTx/>
              <a:buFont typeface="+mj-lt"/>
              <a:buAutoNum type="arabicPeriod"/>
              <a:tabLst/>
              <a:defRPr/>
            </a:pPr>
            <a:r>
              <a:rPr lang="en-GB" sz="2200" dirty="0"/>
              <a:t>Score ideas using matrix (next slide).</a:t>
            </a:r>
          </a:p>
          <a:p>
            <a:pPr marL="342900" marR="0" lvl="0" indent="-342900" defTabSz="914400" latinLnBrk="0">
              <a:lnSpc>
                <a:spcPct val="100000"/>
              </a:lnSpc>
              <a:buClrTx/>
              <a:buSzTx/>
              <a:buFont typeface="+mj-lt"/>
              <a:buAutoNum type="arabicPeriod"/>
              <a:tabLst/>
              <a:defRPr/>
            </a:pPr>
            <a:endParaRPr lang="en-GB" sz="2200" dirty="0"/>
          </a:p>
          <a:p>
            <a:pPr marL="342900" marR="0" lvl="0" indent="-342900" defTabSz="914400" latinLnBrk="0">
              <a:lnSpc>
                <a:spcPct val="100000"/>
              </a:lnSpc>
              <a:buClrTx/>
              <a:buSzTx/>
              <a:buFont typeface="+mj-lt"/>
              <a:buAutoNum type="arabicPeriod"/>
              <a:tabLst/>
              <a:defRPr/>
            </a:pPr>
            <a:r>
              <a:rPr lang="en-GB" sz="2200" dirty="0"/>
              <a:t>Capture actions and ownership</a:t>
            </a:r>
          </a:p>
        </p:txBody>
      </p:sp>
      <p:pic>
        <p:nvPicPr>
          <p:cNvPr id="8" name="Picture 7" descr="Icon&#10;&#10;Description automatically generated">
            <a:extLst>
              <a:ext uri="{FF2B5EF4-FFF2-40B4-BE49-F238E27FC236}">
                <a16:creationId xmlns:a16="http://schemas.microsoft.com/office/drawing/2014/main" id="{5D7634DA-7906-4F8D-9EDB-B97957283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729" y="2197893"/>
            <a:ext cx="2919990" cy="2913894"/>
          </a:xfrm>
          <a:prstGeom prst="rect">
            <a:avLst/>
          </a:prstGeom>
        </p:spPr>
      </p:pic>
    </p:spTree>
    <p:extLst>
      <p:ext uri="{BB962C8B-B14F-4D97-AF65-F5344CB8AC3E}">
        <p14:creationId xmlns:p14="http://schemas.microsoft.com/office/powerpoint/2010/main" val="232997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1943979-E8B7-48FE-B495-3CD2544B738A}"/>
              </a:ext>
            </a:extLst>
          </p:cNvPr>
          <p:cNvSpPr>
            <a:spLocks noGrp="1"/>
          </p:cNvSpPr>
          <p:nvPr>
            <p:ph type="dt" sz="half" idx="11"/>
          </p:nvPr>
        </p:nvSpPr>
        <p:spPr/>
        <p:txBody>
          <a:bodyPr/>
          <a:lstStyle/>
          <a:p>
            <a:pPr>
              <a:defRPr/>
            </a:pPr>
            <a:fld id="{32A2E51F-A3A1-495A-9F32-93FD65C4E171}" type="datetime5">
              <a:rPr lang="en-GB" altLang="en-US" smtClean="0"/>
              <a:pPr>
                <a:defRPr/>
              </a:pPr>
              <a:t>11-Nov-21</a:t>
            </a:fld>
            <a:endParaRPr lang="en-GB" altLang="en-US"/>
          </a:p>
        </p:txBody>
      </p:sp>
      <p:sp>
        <p:nvSpPr>
          <p:cNvPr id="6" name="Slide Number Placeholder 5">
            <a:extLst>
              <a:ext uri="{FF2B5EF4-FFF2-40B4-BE49-F238E27FC236}">
                <a16:creationId xmlns:a16="http://schemas.microsoft.com/office/drawing/2014/main" id="{5F651818-A939-42F8-8E88-5FF23AD21638}"/>
              </a:ext>
            </a:extLst>
          </p:cNvPr>
          <p:cNvSpPr>
            <a:spLocks noGrp="1"/>
          </p:cNvSpPr>
          <p:nvPr>
            <p:ph type="sldNum" sz="quarter" idx="12"/>
          </p:nvPr>
        </p:nvSpPr>
        <p:spPr/>
        <p:txBody>
          <a:bodyPr/>
          <a:lstStyle/>
          <a:p>
            <a:pPr>
              <a:defRPr/>
            </a:pPr>
            <a:fld id="{C8021B38-16D4-401D-A844-7AEEF02E13A3}" type="slidenum">
              <a:rPr lang="en-GB" altLang="en-US" smtClean="0"/>
              <a:pPr>
                <a:defRPr/>
              </a:pPr>
              <a:t>26</a:t>
            </a:fld>
            <a:endParaRPr lang="en-GB" altLang="en-US"/>
          </a:p>
        </p:txBody>
      </p:sp>
      <p:sp>
        <p:nvSpPr>
          <p:cNvPr id="7" name="Rectangle 2">
            <a:extLst>
              <a:ext uri="{FF2B5EF4-FFF2-40B4-BE49-F238E27FC236}">
                <a16:creationId xmlns:a16="http://schemas.microsoft.com/office/drawing/2014/main" id="{367844DD-109B-4B62-AD8E-A6AD4B53CA35}"/>
              </a:ext>
            </a:extLst>
          </p:cNvPr>
          <p:cNvSpPr txBox="1">
            <a:spLocks noChangeArrowheads="1"/>
          </p:cNvSpPr>
          <p:nvPr/>
        </p:nvSpPr>
        <p:spPr bwMode="auto">
          <a:xfrm>
            <a:off x="320623" y="691377"/>
            <a:ext cx="5912643"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solidFill>
                  <a:schemeClr val="accent1"/>
                </a:solidFill>
              </a:rPr>
              <a:t>Opportunity Matrix</a:t>
            </a:r>
          </a:p>
        </p:txBody>
      </p:sp>
      <p:graphicFrame>
        <p:nvGraphicFramePr>
          <p:cNvPr id="9" name="Table 3">
            <a:extLst>
              <a:ext uri="{FF2B5EF4-FFF2-40B4-BE49-F238E27FC236}">
                <a16:creationId xmlns:a16="http://schemas.microsoft.com/office/drawing/2014/main" id="{F9066DEA-64CC-473D-9FBD-3AD565B185E3}"/>
              </a:ext>
            </a:extLst>
          </p:cNvPr>
          <p:cNvGraphicFramePr>
            <a:graphicFrameLocks noGrp="1"/>
          </p:cNvGraphicFramePr>
          <p:nvPr>
            <p:extLst>
              <p:ext uri="{D42A27DB-BD31-4B8C-83A1-F6EECF244321}">
                <p14:modId xmlns:p14="http://schemas.microsoft.com/office/powerpoint/2010/main" val="4294151503"/>
              </p:ext>
            </p:extLst>
          </p:nvPr>
        </p:nvGraphicFramePr>
        <p:xfrm>
          <a:off x="1441622" y="1491831"/>
          <a:ext cx="6013621" cy="3276352"/>
        </p:xfrm>
        <a:graphic>
          <a:graphicData uri="http://schemas.openxmlformats.org/drawingml/2006/table">
            <a:tbl>
              <a:tblPr firstRow="1" bandRow="1">
                <a:tableStyleId>{5C22544A-7EE6-4342-B048-85BDC9FD1C3A}</a:tableStyleId>
              </a:tblPr>
              <a:tblGrid>
                <a:gridCol w="2582262">
                  <a:extLst>
                    <a:ext uri="{9D8B030D-6E8A-4147-A177-3AD203B41FA5}">
                      <a16:colId xmlns:a16="http://schemas.microsoft.com/office/drawing/2014/main" val="2078673982"/>
                    </a:ext>
                  </a:extLst>
                </a:gridCol>
                <a:gridCol w="436513">
                  <a:extLst>
                    <a:ext uri="{9D8B030D-6E8A-4147-A177-3AD203B41FA5}">
                      <a16:colId xmlns:a16="http://schemas.microsoft.com/office/drawing/2014/main" val="1639580997"/>
                    </a:ext>
                  </a:extLst>
                </a:gridCol>
                <a:gridCol w="1497423">
                  <a:extLst>
                    <a:ext uri="{9D8B030D-6E8A-4147-A177-3AD203B41FA5}">
                      <a16:colId xmlns:a16="http://schemas.microsoft.com/office/drawing/2014/main" val="3446913332"/>
                    </a:ext>
                  </a:extLst>
                </a:gridCol>
                <a:gridCol w="1497423">
                  <a:extLst>
                    <a:ext uri="{9D8B030D-6E8A-4147-A177-3AD203B41FA5}">
                      <a16:colId xmlns:a16="http://schemas.microsoft.com/office/drawing/2014/main" val="2040703730"/>
                    </a:ext>
                  </a:extLst>
                </a:gridCol>
              </a:tblGrid>
              <a:tr h="807472">
                <a:tc>
                  <a:txBody>
                    <a:bodyPr/>
                    <a:lstStyle/>
                    <a:p>
                      <a:endParaRPr lang="en-GB" sz="1600" b="1" i="1" kern="1200" dirty="0">
                        <a:solidFill>
                          <a:schemeClr val="lt1"/>
                        </a:solidFill>
                        <a:latin typeface="+mn-lt"/>
                        <a:ea typeface="+mn-ea"/>
                        <a:cs typeface="+mn-cs"/>
                      </a:endParaRPr>
                    </a:p>
                  </a:txBody>
                  <a:tcPr>
                    <a:solidFill>
                      <a:schemeClr val="bg1"/>
                    </a:solidFill>
                  </a:tcPr>
                </a:tc>
                <a:tc>
                  <a:txBody>
                    <a:bodyPr/>
                    <a:lstStyle/>
                    <a:p>
                      <a:endParaRPr lang="en-GB" dirty="0"/>
                    </a:p>
                  </a:txBody>
                  <a:tcPr>
                    <a:solidFill>
                      <a:schemeClr val="bg1"/>
                    </a:solidFill>
                  </a:tcPr>
                </a:tc>
                <a:tc gridSpan="2">
                  <a:txBody>
                    <a:bodyPr/>
                    <a:lstStyle/>
                    <a:p>
                      <a:r>
                        <a:rPr lang="en-GB" sz="1600" dirty="0"/>
                        <a:t>Ease of Implementation</a:t>
                      </a:r>
                    </a:p>
                    <a:p>
                      <a:r>
                        <a:rPr lang="en-GB" sz="1400" b="0" i="1" dirty="0"/>
                        <a:t>(</a:t>
                      </a:r>
                      <a:r>
                        <a:rPr lang="en-GB" sz="1400" b="0" i="1" dirty="0" err="1"/>
                        <a:t>e.g</a:t>
                      </a:r>
                      <a:r>
                        <a:rPr lang="en-GB" sz="1400" b="0" i="1" dirty="0"/>
                        <a:t> engineering risk, resource required)</a:t>
                      </a:r>
                    </a:p>
                  </a:txBody>
                  <a:tcPr/>
                </a:tc>
                <a:tc hMerge="1">
                  <a:txBody>
                    <a:bodyPr/>
                    <a:lstStyle/>
                    <a:p>
                      <a:endParaRPr lang="en-GB" dirty="0"/>
                    </a:p>
                  </a:txBody>
                  <a:tcPr/>
                </a:tc>
                <a:extLst>
                  <a:ext uri="{0D108BD9-81ED-4DB2-BD59-A6C34878D82A}">
                    <a16:rowId xmlns:a16="http://schemas.microsoft.com/office/drawing/2014/main" val="399609105"/>
                  </a:ext>
                </a:extLst>
              </a:tr>
              <a:tr h="1149521">
                <a:tc gridSpan="2">
                  <a:txBody>
                    <a:bodyPr/>
                    <a:lstStyle/>
                    <a:p>
                      <a:pPr marL="0" algn="l" defTabSz="914400" rtl="0" eaLnBrk="1" latinLnBrk="0" hangingPunct="1"/>
                      <a:r>
                        <a:rPr lang="en-GB" sz="1600" b="1" kern="1200" dirty="0">
                          <a:solidFill>
                            <a:schemeClr val="lt1"/>
                          </a:solidFill>
                          <a:latin typeface="+mn-lt"/>
                          <a:ea typeface="+mn-ea"/>
                          <a:cs typeface="+mn-cs"/>
                        </a:rPr>
                        <a:t>Impact</a:t>
                      </a:r>
                    </a:p>
                    <a:p>
                      <a:pPr marL="0" algn="l" defTabSz="914400" rtl="0" eaLnBrk="1" latinLnBrk="0" hangingPunct="1"/>
                      <a:r>
                        <a:rPr lang="en-GB" sz="1400" b="0" i="1" kern="1200" dirty="0">
                          <a:solidFill>
                            <a:schemeClr val="lt1"/>
                          </a:solidFill>
                          <a:latin typeface="+mn-lt"/>
                          <a:ea typeface="+mn-ea"/>
                          <a:cs typeface="+mn-cs"/>
                        </a:rPr>
                        <a:t>(Reduction in carbon or water, potential financial gain, amount of material reused or waste avoided)</a:t>
                      </a:r>
                    </a:p>
                  </a:txBody>
                  <a:tcPr>
                    <a:solidFill>
                      <a:schemeClr val="accent1"/>
                    </a:solidFill>
                  </a:tcPr>
                </a:tc>
                <a:tc hMerge="1">
                  <a:txBody>
                    <a:bodyPr/>
                    <a:lstStyle/>
                    <a:p>
                      <a:endParaRPr lang="en-GB" dirty="0"/>
                    </a:p>
                  </a:txBody>
                  <a:tcPr/>
                </a:tc>
                <a:tc>
                  <a:txBody>
                    <a:bodyPr/>
                    <a:lstStyle/>
                    <a:p>
                      <a:pPr algn="ctr"/>
                      <a:r>
                        <a:rPr lang="en-GB" sz="1800" dirty="0"/>
                        <a:t>Difficult to implement</a:t>
                      </a:r>
                    </a:p>
                    <a:p>
                      <a:pPr algn="ctr"/>
                      <a:endParaRPr lang="en-GB" sz="1800" dirty="0"/>
                    </a:p>
                    <a:p>
                      <a:pPr algn="ctr"/>
                      <a:r>
                        <a:rPr lang="en-GB" sz="1800" dirty="0"/>
                        <a:t>1</a:t>
                      </a:r>
                    </a:p>
                  </a:txBody>
                  <a:tcPr anchor="b">
                    <a:lnB w="38100" cap="flat" cmpd="sng" algn="ctr">
                      <a:solidFill>
                        <a:schemeClr val="tx1"/>
                      </a:solidFill>
                      <a:prstDash val="solid"/>
                      <a:round/>
                      <a:headEnd type="none" w="med" len="med"/>
                      <a:tailEnd type="none" w="med" len="med"/>
                    </a:lnB>
                  </a:tcPr>
                </a:tc>
                <a:tc>
                  <a:txBody>
                    <a:bodyPr/>
                    <a:lstStyle/>
                    <a:p>
                      <a:pPr algn="ctr"/>
                      <a:r>
                        <a:rPr lang="en-GB" sz="1800" dirty="0"/>
                        <a:t>Easy to implement</a:t>
                      </a:r>
                    </a:p>
                    <a:p>
                      <a:pPr algn="ctr"/>
                      <a:endParaRPr lang="en-GB" sz="1800" dirty="0"/>
                    </a:p>
                    <a:p>
                      <a:pPr algn="ctr"/>
                      <a:r>
                        <a:rPr lang="en-GB" sz="1800" dirty="0"/>
                        <a:t>2</a:t>
                      </a:r>
                    </a:p>
                  </a:txBody>
                  <a:tcPr anchor="b">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1634333"/>
                  </a:ext>
                </a:extLst>
              </a:tr>
              <a:tr h="628035">
                <a:tc gridSpan="2">
                  <a:txBody>
                    <a:bodyPr/>
                    <a:lstStyle/>
                    <a:p>
                      <a:pPr algn="l"/>
                      <a:r>
                        <a:rPr lang="en-GB" dirty="0"/>
                        <a:t>Low impact                        1</a:t>
                      </a:r>
                    </a:p>
                    <a:p>
                      <a:pPr algn="l"/>
                      <a:endParaRPr lang="en-GB" dirty="0"/>
                    </a:p>
                  </a:txBody>
                  <a:tcPr anchor="ctr">
                    <a:lnR w="38100" cap="flat" cmpd="sng" algn="ctr">
                      <a:solidFill>
                        <a:schemeClr val="tx1"/>
                      </a:solidFill>
                      <a:prstDash val="solid"/>
                      <a:round/>
                      <a:headEnd type="none" w="med" len="med"/>
                      <a:tailEnd type="none" w="med" len="med"/>
                    </a:lnR>
                    <a:solidFill>
                      <a:schemeClr val="accent5">
                        <a:lumMod val="60000"/>
                        <a:lumOff val="40000"/>
                      </a:schemeClr>
                    </a:solidFill>
                  </a:tcPr>
                </a:tc>
                <a:tc hMerge="1">
                  <a:txBody>
                    <a:bodyPr/>
                    <a:lstStyle/>
                    <a:p>
                      <a:r>
                        <a:rPr lang="en-GB" dirty="0"/>
                        <a:t>1</a:t>
                      </a:r>
                    </a:p>
                  </a:txBody>
                  <a:tcPr/>
                </a:tc>
                <a:tc>
                  <a:txBody>
                    <a:bodyPr/>
                    <a:lstStyle/>
                    <a:p>
                      <a:pPr algn="ctr"/>
                      <a:r>
                        <a:rPr lang="en-GB" dirty="0"/>
                        <a:t>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a:r>
                        <a:rPr lang="en-GB" dirty="0"/>
                        <a:t>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43951581"/>
                  </a:ext>
                </a:extLst>
              </a:tr>
              <a:tr h="628035">
                <a:tc gridSpan="2">
                  <a:txBody>
                    <a:bodyPr/>
                    <a:lstStyle/>
                    <a:p>
                      <a:pPr algn="l"/>
                      <a:r>
                        <a:rPr lang="en-GB" dirty="0"/>
                        <a:t>High impact                       2</a:t>
                      </a:r>
                    </a:p>
                    <a:p>
                      <a:pPr algn="l"/>
                      <a:r>
                        <a:rPr lang="en-GB" dirty="0"/>
                        <a:t> </a:t>
                      </a:r>
                    </a:p>
                  </a:txBody>
                  <a:tcPr anchor="ctr">
                    <a:lnR w="38100" cap="flat" cmpd="sng" algn="ctr">
                      <a:solidFill>
                        <a:schemeClr val="tx1"/>
                      </a:solidFill>
                      <a:prstDash val="solid"/>
                      <a:round/>
                      <a:headEnd type="none" w="med" len="med"/>
                      <a:tailEnd type="none" w="med" len="med"/>
                    </a:lnR>
                  </a:tcPr>
                </a:tc>
                <a:tc hMerge="1">
                  <a:txBody>
                    <a:bodyPr/>
                    <a:lstStyle/>
                    <a:p>
                      <a:r>
                        <a:rPr lang="en-GB" dirty="0"/>
                        <a:t>2</a:t>
                      </a:r>
                    </a:p>
                  </a:txBody>
                  <a:tcPr/>
                </a:tc>
                <a:tc>
                  <a:txBody>
                    <a:bodyPr/>
                    <a:lstStyle/>
                    <a:p>
                      <a:pPr algn="ctr"/>
                      <a:r>
                        <a:rPr lang="en-GB" dirty="0"/>
                        <a:t>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66"/>
                    </a:solidFill>
                  </a:tcPr>
                </a:tc>
                <a:tc>
                  <a:txBody>
                    <a:bodyPr/>
                    <a:lstStyle/>
                    <a:p>
                      <a:pPr algn="ctr"/>
                      <a:r>
                        <a:rPr lang="en-GB" dirty="0"/>
                        <a:t>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17030269"/>
                  </a:ext>
                </a:extLst>
              </a:tr>
            </a:tbl>
          </a:graphicData>
        </a:graphic>
      </p:graphicFrame>
      <p:graphicFrame>
        <p:nvGraphicFramePr>
          <p:cNvPr id="10" name="Table 4">
            <a:extLst>
              <a:ext uri="{FF2B5EF4-FFF2-40B4-BE49-F238E27FC236}">
                <a16:creationId xmlns:a16="http://schemas.microsoft.com/office/drawing/2014/main" id="{F298D4F6-3D31-4C18-ADB8-ED76E1DC5DF3}"/>
              </a:ext>
            </a:extLst>
          </p:cNvPr>
          <p:cNvGraphicFramePr>
            <a:graphicFrameLocks noGrp="1"/>
          </p:cNvGraphicFramePr>
          <p:nvPr>
            <p:extLst>
              <p:ext uri="{D42A27DB-BD31-4B8C-83A1-F6EECF244321}">
                <p14:modId xmlns:p14="http://schemas.microsoft.com/office/powerpoint/2010/main" val="3167055853"/>
              </p:ext>
            </p:extLst>
          </p:nvPr>
        </p:nvGraphicFramePr>
        <p:xfrm>
          <a:off x="773705" y="4832805"/>
          <a:ext cx="5701236" cy="1514438"/>
        </p:xfrm>
        <a:graphic>
          <a:graphicData uri="http://schemas.openxmlformats.org/drawingml/2006/table">
            <a:tbl>
              <a:tblPr firstRow="1" bandRow="1">
                <a:tableStyleId>{5C22544A-7EE6-4342-B048-85BDC9FD1C3A}</a:tableStyleId>
              </a:tblPr>
              <a:tblGrid>
                <a:gridCol w="653004">
                  <a:extLst>
                    <a:ext uri="{9D8B030D-6E8A-4147-A177-3AD203B41FA5}">
                      <a16:colId xmlns:a16="http://schemas.microsoft.com/office/drawing/2014/main" val="2933429784"/>
                    </a:ext>
                  </a:extLst>
                </a:gridCol>
                <a:gridCol w="5048232">
                  <a:extLst>
                    <a:ext uri="{9D8B030D-6E8A-4147-A177-3AD203B41FA5}">
                      <a16:colId xmlns:a16="http://schemas.microsoft.com/office/drawing/2014/main" val="1514846314"/>
                    </a:ext>
                  </a:extLst>
                </a:gridCol>
              </a:tblGrid>
              <a:tr h="338659">
                <a:tc>
                  <a:txBody>
                    <a:bodyPr/>
                    <a:lstStyle/>
                    <a:p>
                      <a:r>
                        <a:rPr lang="en-GB" sz="1400" dirty="0"/>
                        <a:t>Key</a:t>
                      </a:r>
                    </a:p>
                  </a:txBody>
                  <a:tcPr>
                    <a:solidFill>
                      <a:schemeClr val="accent1"/>
                    </a:solidFill>
                  </a:tcPr>
                </a:tc>
                <a:tc>
                  <a:txBody>
                    <a:bodyPr/>
                    <a:lstStyle/>
                    <a:p>
                      <a:endParaRPr lang="en-GB" dirty="0"/>
                    </a:p>
                  </a:txBody>
                  <a:tcPr>
                    <a:noFill/>
                  </a:tcPr>
                </a:tc>
                <a:extLst>
                  <a:ext uri="{0D108BD9-81ED-4DB2-BD59-A6C34878D82A}">
                    <a16:rowId xmlns:a16="http://schemas.microsoft.com/office/drawing/2014/main" val="580366046"/>
                  </a:ext>
                </a:extLst>
              </a:tr>
              <a:tr h="338659">
                <a:tc>
                  <a:txBody>
                    <a:bodyPr/>
                    <a:lstStyle/>
                    <a:p>
                      <a:endParaRPr lang="en-GB" dirty="0"/>
                    </a:p>
                  </a:txBody>
                  <a:tcPr>
                    <a:solidFill>
                      <a:srgbClr val="FF0000"/>
                    </a:solidFill>
                  </a:tcPr>
                </a:tc>
                <a:tc>
                  <a:txBody>
                    <a:bodyPr/>
                    <a:lstStyle/>
                    <a:p>
                      <a:r>
                        <a:rPr lang="en-GB" sz="1400" dirty="0"/>
                        <a:t>Not likely to be feasible</a:t>
                      </a:r>
                    </a:p>
                  </a:txBody>
                  <a:tcPr>
                    <a:noFill/>
                  </a:tcPr>
                </a:tc>
                <a:extLst>
                  <a:ext uri="{0D108BD9-81ED-4DB2-BD59-A6C34878D82A}">
                    <a16:rowId xmlns:a16="http://schemas.microsoft.com/office/drawing/2014/main" val="4151751525"/>
                  </a:ext>
                </a:extLst>
              </a:tr>
              <a:tr h="391459">
                <a:tc>
                  <a:txBody>
                    <a:bodyPr/>
                    <a:lstStyle/>
                    <a:p>
                      <a:endParaRPr lang="en-GB" dirty="0"/>
                    </a:p>
                  </a:txBody>
                  <a:tcPr>
                    <a:solidFill>
                      <a:srgbClr val="FFC000"/>
                    </a:solidFill>
                  </a:tcPr>
                </a:tc>
                <a:tc>
                  <a:txBody>
                    <a:bodyPr/>
                    <a:lstStyle/>
                    <a:p>
                      <a:r>
                        <a:rPr lang="en-GB" sz="1400" dirty="0"/>
                        <a:t>Further investigation required to determine if feasible</a:t>
                      </a:r>
                    </a:p>
                  </a:txBody>
                  <a:tcPr>
                    <a:noFill/>
                  </a:tcPr>
                </a:tc>
                <a:extLst>
                  <a:ext uri="{0D108BD9-81ED-4DB2-BD59-A6C34878D82A}">
                    <a16:rowId xmlns:a16="http://schemas.microsoft.com/office/drawing/2014/main" val="1385938732"/>
                  </a:ext>
                </a:extLst>
              </a:tr>
              <a:tr h="391459">
                <a:tc>
                  <a:txBody>
                    <a:bodyPr/>
                    <a:lstStyle/>
                    <a:p>
                      <a:endParaRPr lang="en-GB" dirty="0"/>
                    </a:p>
                  </a:txBody>
                  <a:tcPr>
                    <a:solidFill>
                      <a:srgbClr val="92D050"/>
                    </a:solidFill>
                  </a:tcPr>
                </a:tc>
                <a:tc>
                  <a:txBody>
                    <a:bodyPr/>
                    <a:lstStyle/>
                    <a:p>
                      <a:r>
                        <a:rPr lang="en-GB" sz="1400" dirty="0"/>
                        <a:t>Excellent opportunity, should be implemented where possible</a:t>
                      </a:r>
                    </a:p>
                  </a:txBody>
                  <a:tcPr>
                    <a:noFill/>
                  </a:tcPr>
                </a:tc>
                <a:extLst>
                  <a:ext uri="{0D108BD9-81ED-4DB2-BD59-A6C34878D82A}">
                    <a16:rowId xmlns:a16="http://schemas.microsoft.com/office/drawing/2014/main" val="417055134"/>
                  </a:ext>
                </a:extLst>
              </a:tr>
            </a:tbl>
          </a:graphicData>
        </a:graphic>
      </p:graphicFrame>
    </p:spTree>
    <p:extLst>
      <p:ext uri="{BB962C8B-B14F-4D97-AF65-F5344CB8AC3E}">
        <p14:creationId xmlns:p14="http://schemas.microsoft.com/office/powerpoint/2010/main" val="248746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5"/>
          <p:cNvSpPr>
            <a:spLocks noGrp="1"/>
          </p:cNvSpPr>
          <p:nvPr>
            <p:ph type="dt" sz="quarter" idx="11"/>
          </p:nvPr>
        </p:nvSpPr>
        <p:spPr>
          <a:xfrm>
            <a:off x="6516216" y="6525344"/>
            <a:ext cx="2133600"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795EF7E9-4AD1-4BFE-9FE1-B4BA3411A7EA}" type="datetime5">
              <a:rPr lang="en-GB" altLang="en-US" sz="800" smtClean="0"/>
              <a:pPr/>
              <a:t>11-Nov-21</a:t>
            </a:fld>
            <a:endParaRPr lang="en-GB" altLang="en-US" sz="800"/>
          </a:p>
        </p:txBody>
      </p:sp>
      <p:sp>
        <p:nvSpPr>
          <p:cNvPr id="14340"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FC098CA-AC0E-4059-B4F8-AFA4EFDD5A09}" type="slidenum">
              <a:rPr lang="en-GB" altLang="en-US" sz="800"/>
              <a:pPr/>
              <a:t>27</a:t>
            </a:fld>
            <a:endParaRPr lang="en-GB" altLang="en-US" sz="800"/>
          </a:p>
        </p:txBody>
      </p:sp>
      <p:sp>
        <p:nvSpPr>
          <p:cNvPr id="8" name="Rectangle 2"/>
          <p:cNvSpPr txBox="1">
            <a:spLocks noChangeArrowheads="1"/>
          </p:cNvSpPr>
          <p:nvPr/>
        </p:nvSpPr>
        <p:spPr bwMode="auto">
          <a:xfrm>
            <a:off x="569043" y="829113"/>
            <a:ext cx="7826903" cy="7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t>4. Water &amp; any other initiatives to reduce waste</a:t>
            </a:r>
          </a:p>
        </p:txBody>
      </p:sp>
      <p:pic>
        <p:nvPicPr>
          <p:cNvPr id="7" name="Picture 6" descr="Icon&#10;&#10;Description automatically generated">
            <a:extLst>
              <a:ext uri="{FF2B5EF4-FFF2-40B4-BE49-F238E27FC236}">
                <a16:creationId xmlns:a16="http://schemas.microsoft.com/office/drawing/2014/main" id="{C5A9D8E3-A1D7-49E9-B5D0-423B6833D3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94" b="997"/>
          <a:stretch/>
        </p:blipFill>
        <p:spPr>
          <a:xfrm>
            <a:off x="3163898" y="2494600"/>
            <a:ext cx="2637192" cy="2681599"/>
          </a:xfrm>
          <a:prstGeom prst="rect">
            <a:avLst/>
          </a:prstGeom>
        </p:spPr>
      </p:pic>
    </p:spTree>
    <p:extLst>
      <p:ext uri="{BB962C8B-B14F-4D97-AF65-F5344CB8AC3E}">
        <p14:creationId xmlns:p14="http://schemas.microsoft.com/office/powerpoint/2010/main" val="3632566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11-Nov-21</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28</a:t>
            </a:fld>
            <a:endParaRPr lang="en-GB" altLang="en-US"/>
          </a:p>
        </p:txBody>
      </p:sp>
      <p:graphicFrame>
        <p:nvGraphicFramePr>
          <p:cNvPr id="7" name="Diagram 6"/>
          <p:cNvGraphicFramePr/>
          <p:nvPr>
            <p:extLst>
              <p:ext uri="{D42A27DB-BD31-4B8C-83A1-F6EECF244321}">
                <p14:modId xmlns:p14="http://schemas.microsoft.com/office/powerpoint/2010/main" val="1076010970"/>
              </p:ext>
            </p:extLst>
          </p:nvPr>
        </p:nvGraphicFramePr>
        <p:xfrm>
          <a:off x="1763688" y="1267759"/>
          <a:ext cx="561662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5372673" y="4672762"/>
            <a:ext cx="2376264" cy="261610"/>
          </a:xfrm>
          <a:prstGeom prst="rect">
            <a:avLst/>
          </a:prstGeom>
          <a:noFill/>
        </p:spPr>
        <p:txBody>
          <a:bodyPr wrap="square" rtlCol="0">
            <a:spAutoFit/>
          </a:bodyPr>
          <a:lstStyle/>
          <a:p>
            <a:r>
              <a:rPr lang="en-GB" i="1" dirty="0">
                <a:solidFill>
                  <a:schemeClr val="tx1"/>
                </a:solidFill>
              </a:rPr>
              <a:t>.</a:t>
            </a:r>
          </a:p>
        </p:txBody>
      </p:sp>
      <p:sp>
        <p:nvSpPr>
          <p:cNvPr id="21" name="TextBox 20"/>
          <p:cNvSpPr txBox="1"/>
          <p:nvPr/>
        </p:nvSpPr>
        <p:spPr>
          <a:xfrm>
            <a:off x="6685810" y="2271734"/>
            <a:ext cx="2376264" cy="276999"/>
          </a:xfrm>
          <a:prstGeom prst="rect">
            <a:avLst/>
          </a:prstGeom>
          <a:noFill/>
        </p:spPr>
        <p:txBody>
          <a:bodyPr wrap="square" rtlCol="0">
            <a:spAutoFit/>
          </a:bodyPr>
          <a:lstStyle/>
          <a:p>
            <a:r>
              <a:rPr lang="en-GB" sz="1200" dirty="0"/>
              <a:t>.</a:t>
            </a:r>
          </a:p>
        </p:txBody>
      </p:sp>
      <p:sp>
        <p:nvSpPr>
          <p:cNvPr id="24" name="Rectangle 2"/>
          <p:cNvSpPr txBox="1">
            <a:spLocks noChangeArrowheads="1"/>
          </p:cNvSpPr>
          <p:nvPr/>
        </p:nvSpPr>
        <p:spPr bwMode="auto">
          <a:xfrm>
            <a:off x="216102" y="697702"/>
            <a:ext cx="8263177" cy="52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sz="2300" dirty="0"/>
              <a:t>Reducing water consumption hierarchy</a:t>
            </a:r>
          </a:p>
        </p:txBody>
      </p:sp>
    </p:spTree>
    <p:extLst>
      <p:ext uri="{BB962C8B-B14F-4D97-AF65-F5344CB8AC3E}">
        <p14:creationId xmlns:p14="http://schemas.microsoft.com/office/powerpoint/2010/main" val="927542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0493-10E9-441C-9530-CE2B77E4C6AB}"/>
              </a:ext>
            </a:extLst>
          </p:cNvPr>
          <p:cNvSpPr>
            <a:spLocks noGrp="1"/>
          </p:cNvSpPr>
          <p:nvPr>
            <p:ph type="title"/>
          </p:nvPr>
        </p:nvSpPr>
        <p:spPr>
          <a:xfrm>
            <a:off x="539750" y="802375"/>
            <a:ext cx="7269163" cy="431800"/>
          </a:xfrm>
        </p:spPr>
        <p:txBody>
          <a:bodyPr/>
          <a:lstStyle/>
          <a:p>
            <a:r>
              <a:rPr lang="en-GB" dirty="0"/>
              <a:t>Reducing water in projects</a:t>
            </a:r>
          </a:p>
        </p:txBody>
      </p:sp>
      <p:sp>
        <p:nvSpPr>
          <p:cNvPr id="6" name="Date Placeholder 5">
            <a:extLst>
              <a:ext uri="{FF2B5EF4-FFF2-40B4-BE49-F238E27FC236}">
                <a16:creationId xmlns:a16="http://schemas.microsoft.com/office/drawing/2014/main" id="{BACE122E-E487-4764-8D15-4D78D9232108}"/>
              </a:ext>
            </a:extLst>
          </p:cNvPr>
          <p:cNvSpPr>
            <a:spLocks noGrp="1"/>
          </p:cNvSpPr>
          <p:nvPr>
            <p:ph type="dt" sz="half" idx="11"/>
          </p:nvPr>
        </p:nvSpPr>
        <p:spPr/>
        <p:txBody>
          <a:bodyPr/>
          <a:lstStyle/>
          <a:p>
            <a:pPr>
              <a:defRPr/>
            </a:pPr>
            <a:fld id="{74ED03FF-270B-45C8-93BF-38F005306BFA}" type="datetime5">
              <a:rPr lang="en-GB" altLang="en-US" smtClean="0"/>
              <a:pPr>
                <a:defRPr/>
              </a:pPr>
              <a:t>11-Nov-21</a:t>
            </a:fld>
            <a:endParaRPr lang="en-GB" altLang="en-US"/>
          </a:p>
        </p:txBody>
      </p:sp>
      <p:sp>
        <p:nvSpPr>
          <p:cNvPr id="7" name="Slide Number Placeholder 6">
            <a:extLst>
              <a:ext uri="{FF2B5EF4-FFF2-40B4-BE49-F238E27FC236}">
                <a16:creationId xmlns:a16="http://schemas.microsoft.com/office/drawing/2014/main" id="{1BB943EB-3D76-47BD-B0B5-879624D9E4AE}"/>
              </a:ext>
            </a:extLst>
          </p:cNvPr>
          <p:cNvSpPr>
            <a:spLocks noGrp="1"/>
          </p:cNvSpPr>
          <p:nvPr>
            <p:ph type="sldNum" sz="quarter" idx="12"/>
          </p:nvPr>
        </p:nvSpPr>
        <p:spPr/>
        <p:txBody>
          <a:bodyPr/>
          <a:lstStyle/>
          <a:p>
            <a:pPr>
              <a:defRPr/>
            </a:pPr>
            <a:fld id="{0A16E14D-65E4-4EF4-9958-2B9E5A40BA3E}" type="slidenum">
              <a:rPr lang="en-GB" altLang="en-US" smtClean="0"/>
              <a:pPr>
                <a:defRPr/>
              </a:pPr>
              <a:t>29</a:t>
            </a:fld>
            <a:endParaRPr lang="en-GB" altLang="en-US"/>
          </a:p>
        </p:txBody>
      </p:sp>
      <p:sp>
        <p:nvSpPr>
          <p:cNvPr id="8" name="TextBox 7">
            <a:extLst>
              <a:ext uri="{FF2B5EF4-FFF2-40B4-BE49-F238E27FC236}">
                <a16:creationId xmlns:a16="http://schemas.microsoft.com/office/drawing/2014/main" id="{AD2A5418-30DF-43FF-B1A0-E3501FF9CFA5}"/>
              </a:ext>
            </a:extLst>
          </p:cNvPr>
          <p:cNvSpPr txBox="1"/>
          <p:nvPr/>
        </p:nvSpPr>
        <p:spPr>
          <a:xfrm>
            <a:off x="539749" y="1746150"/>
            <a:ext cx="7488832" cy="2893100"/>
          </a:xfrm>
          <a:prstGeom prst="rect">
            <a:avLst/>
          </a:prstGeom>
          <a:noFill/>
          <a:ln w="38100">
            <a:solidFill>
              <a:srgbClr val="00B050"/>
            </a:solidFill>
          </a:ln>
        </p:spPr>
        <p:txBody>
          <a:bodyPr wrap="square" rtlCol="0">
            <a:spAutoFit/>
          </a:bodyPr>
          <a:lstStyle/>
          <a:p>
            <a:pPr marL="285750" indent="-285750">
              <a:spcAft>
                <a:spcPts val="1200"/>
              </a:spcAft>
              <a:buFont typeface="Arial" panose="020B0604020202020204" pitchFamily="34" charset="0"/>
              <a:buChar char="•"/>
            </a:pPr>
            <a:r>
              <a:rPr lang="en-GB" sz="2200" dirty="0"/>
              <a:t>On site uses</a:t>
            </a:r>
          </a:p>
          <a:p>
            <a:pPr marL="285750" indent="-285750">
              <a:spcAft>
                <a:spcPts val="1200"/>
              </a:spcAft>
              <a:buFont typeface="Arial" panose="020B0604020202020204" pitchFamily="34" charset="0"/>
              <a:buChar char="•"/>
            </a:pPr>
            <a:r>
              <a:rPr lang="en-GB" sz="2200" dirty="0"/>
              <a:t>Water-metering on site</a:t>
            </a:r>
          </a:p>
          <a:p>
            <a:pPr marL="285750" indent="-285750">
              <a:spcAft>
                <a:spcPts val="1200"/>
              </a:spcAft>
              <a:buFont typeface="Arial" panose="020B0604020202020204" pitchFamily="34" charset="0"/>
              <a:buChar char="•"/>
            </a:pPr>
            <a:r>
              <a:rPr lang="en-GB" sz="2200" dirty="0"/>
              <a:t>Rainwater harvesting</a:t>
            </a:r>
          </a:p>
          <a:p>
            <a:pPr marL="285750" indent="-285750">
              <a:spcAft>
                <a:spcPts val="1200"/>
              </a:spcAft>
              <a:buFont typeface="Arial" panose="020B0604020202020204" pitchFamily="34" charset="0"/>
              <a:buChar char="•"/>
            </a:pPr>
            <a:r>
              <a:rPr lang="en-GB" sz="2200" dirty="0"/>
              <a:t>Water efficient processes</a:t>
            </a:r>
          </a:p>
          <a:p>
            <a:pPr marL="285750" indent="-285750">
              <a:spcAft>
                <a:spcPts val="1200"/>
              </a:spcAft>
              <a:buFont typeface="Arial" panose="020B0604020202020204" pitchFamily="34" charset="0"/>
              <a:buChar char="•"/>
            </a:pPr>
            <a:r>
              <a:rPr lang="en-GB" sz="2200" dirty="0"/>
              <a:t>Treating water for reuse</a:t>
            </a:r>
          </a:p>
          <a:p>
            <a:pPr marL="285750" indent="-285750">
              <a:spcAft>
                <a:spcPts val="1200"/>
              </a:spcAft>
              <a:buFont typeface="Arial" panose="020B0604020202020204" pitchFamily="34" charset="0"/>
              <a:buChar char="•"/>
            </a:pPr>
            <a:r>
              <a:rPr lang="en-GB" sz="2200" dirty="0"/>
              <a:t>Behaviours</a:t>
            </a:r>
          </a:p>
        </p:txBody>
      </p:sp>
    </p:spTree>
    <p:extLst>
      <p:ext uri="{BB962C8B-B14F-4D97-AF65-F5344CB8AC3E}">
        <p14:creationId xmlns:p14="http://schemas.microsoft.com/office/powerpoint/2010/main" val="388527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3</a:t>
            </a:fld>
            <a:endParaRPr lang="en-GB" altLang="en-US"/>
          </a:p>
        </p:txBody>
      </p:sp>
      <p:sp>
        <p:nvSpPr>
          <p:cNvPr id="7" name="Rectangle 2"/>
          <p:cNvSpPr txBox="1">
            <a:spLocks noChangeArrowheads="1"/>
          </p:cNvSpPr>
          <p:nvPr/>
        </p:nvSpPr>
        <p:spPr bwMode="auto">
          <a:xfrm>
            <a:off x="462047" y="1098418"/>
            <a:ext cx="313562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sz="3300" dirty="0"/>
              <a:t>Safety Moment</a:t>
            </a:r>
          </a:p>
        </p:txBody>
      </p:sp>
      <p:pic>
        <p:nvPicPr>
          <p:cNvPr id="8" name="Picture 7" descr="Logo&#10;&#10;Description automatically generated">
            <a:extLst>
              <a:ext uri="{FF2B5EF4-FFF2-40B4-BE49-F238E27FC236}">
                <a16:creationId xmlns:a16="http://schemas.microsoft.com/office/drawing/2014/main" id="{DD06CDA6-3971-4ABF-B4F8-CA5CEEDA52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1091" y="2975408"/>
            <a:ext cx="4475877" cy="1596211"/>
          </a:xfrm>
          <a:prstGeom prst="rect">
            <a:avLst/>
          </a:prstGeom>
        </p:spPr>
      </p:pic>
    </p:spTree>
    <p:extLst>
      <p:ext uri="{BB962C8B-B14F-4D97-AF65-F5344CB8AC3E}">
        <p14:creationId xmlns:p14="http://schemas.microsoft.com/office/powerpoint/2010/main" val="1639282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0493-10E9-441C-9530-CE2B77E4C6AB}"/>
              </a:ext>
            </a:extLst>
          </p:cNvPr>
          <p:cNvSpPr>
            <a:spLocks noGrp="1"/>
          </p:cNvSpPr>
          <p:nvPr>
            <p:ph type="title"/>
          </p:nvPr>
        </p:nvSpPr>
        <p:spPr>
          <a:xfrm>
            <a:off x="539750" y="802375"/>
            <a:ext cx="7269163" cy="431800"/>
          </a:xfrm>
        </p:spPr>
        <p:txBody>
          <a:bodyPr/>
          <a:lstStyle/>
          <a:p>
            <a:r>
              <a:rPr lang="en-GB" dirty="0"/>
              <a:t>Other ideas to reduce waste</a:t>
            </a:r>
          </a:p>
        </p:txBody>
      </p:sp>
      <p:sp>
        <p:nvSpPr>
          <p:cNvPr id="3" name="Text Placeholder 2">
            <a:extLst>
              <a:ext uri="{FF2B5EF4-FFF2-40B4-BE49-F238E27FC236}">
                <a16:creationId xmlns:a16="http://schemas.microsoft.com/office/drawing/2014/main" id="{1FDA1C43-42E1-4028-BE2C-F996784A1395}"/>
              </a:ext>
            </a:extLst>
          </p:cNvPr>
          <p:cNvSpPr>
            <a:spLocks noGrp="1"/>
          </p:cNvSpPr>
          <p:nvPr>
            <p:ph type="body" sz="half" idx="1"/>
          </p:nvPr>
        </p:nvSpPr>
        <p:spPr>
          <a:xfrm>
            <a:off x="539749" y="1487273"/>
            <a:ext cx="7269163" cy="4391025"/>
          </a:xfrm>
        </p:spPr>
        <p:txBody>
          <a:bodyPr/>
          <a:lstStyle/>
          <a:p>
            <a:pPr>
              <a:spcAft>
                <a:spcPts val="600"/>
              </a:spcAft>
            </a:pPr>
            <a:endParaRPr lang="en-GB" sz="1800" dirty="0">
              <a:latin typeface="+mn-lt"/>
            </a:endParaRPr>
          </a:p>
          <a:p>
            <a:endParaRPr lang="en-GB" dirty="0"/>
          </a:p>
        </p:txBody>
      </p:sp>
      <p:sp>
        <p:nvSpPr>
          <p:cNvPr id="6" name="Date Placeholder 5">
            <a:extLst>
              <a:ext uri="{FF2B5EF4-FFF2-40B4-BE49-F238E27FC236}">
                <a16:creationId xmlns:a16="http://schemas.microsoft.com/office/drawing/2014/main" id="{BACE122E-E487-4764-8D15-4D78D9232108}"/>
              </a:ext>
            </a:extLst>
          </p:cNvPr>
          <p:cNvSpPr>
            <a:spLocks noGrp="1"/>
          </p:cNvSpPr>
          <p:nvPr>
            <p:ph type="dt" sz="half" idx="11"/>
          </p:nvPr>
        </p:nvSpPr>
        <p:spPr/>
        <p:txBody>
          <a:bodyPr/>
          <a:lstStyle/>
          <a:p>
            <a:pPr>
              <a:defRPr/>
            </a:pPr>
            <a:fld id="{74ED03FF-270B-45C8-93BF-38F005306BFA}" type="datetime5">
              <a:rPr lang="en-GB" altLang="en-US" smtClean="0"/>
              <a:pPr>
                <a:defRPr/>
              </a:pPr>
              <a:t>11-Nov-21</a:t>
            </a:fld>
            <a:endParaRPr lang="en-GB" altLang="en-US"/>
          </a:p>
        </p:txBody>
      </p:sp>
      <p:sp>
        <p:nvSpPr>
          <p:cNvPr id="7" name="Slide Number Placeholder 6">
            <a:extLst>
              <a:ext uri="{FF2B5EF4-FFF2-40B4-BE49-F238E27FC236}">
                <a16:creationId xmlns:a16="http://schemas.microsoft.com/office/drawing/2014/main" id="{1BB943EB-3D76-47BD-B0B5-879624D9E4AE}"/>
              </a:ext>
            </a:extLst>
          </p:cNvPr>
          <p:cNvSpPr>
            <a:spLocks noGrp="1"/>
          </p:cNvSpPr>
          <p:nvPr>
            <p:ph type="sldNum" sz="quarter" idx="12"/>
          </p:nvPr>
        </p:nvSpPr>
        <p:spPr/>
        <p:txBody>
          <a:bodyPr/>
          <a:lstStyle/>
          <a:p>
            <a:pPr>
              <a:defRPr/>
            </a:pPr>
            <a:fld id="{0A16E14D-65E4-4EF4-9958-2B9E5A40BA3E}" type="slidenum">
              <a:rPr lang="en-GB" altLang="en-US" smtClean="0"/>
              <a:pPr>
                <a:defRPr/>
              </a:pPr>
              <a:t>30</a:t>
            </a:fld>
            <a:endParaRPr lang="en-GB" altLang="en-US"/>
          </a:p>
        </p:txBody>
      </p:sp>
      <p:sp>
        <p:nvSpPr>
          <p:cNvPr id="8" name="TextBox 7">
            <a:extLst>
              <a:ext uri="{FF2B5EF4-FFF2-40B4-BE49-F238E27FC236}">
                <a16:creationId xmlns:a16="http://schemas.microsoft.com/office/drawing/2014/main" id="{AD2A5418-30DF-43FF-B1A0-E3501FF9CFA5}"/>
              </a:ext>
            </a:extLst>
          </p:cNvPr>
          <p:cNvSpPr txBox="1"/>
          <p:nvPr/>
        </p:nvSpPr>
        <p:spPr>
          <a:xfrm>
            <a:off x="539748" y="1640248"/>
            <a:ext cx="7956549" cy="1538883"/>
          </a:xfrm>
          <a:prstGeom prst="rect">
            <a:avLst/>
          </a:prstGeom>
          <a:noFill/>
          <a:ln w="38100">
            <a:solidFill>
              <a:srgbClr val="00B050"/>
            </a:solidFill>
          </a:ln>
        </p:spPr>
        <p:txBody>
          <a:bodyPr wrap="square" rtlCol="0">
            <a:spAutoFit/>
          </a:bodyPr>
          <a:lstStyle/>
          <a:p>
            <a:pPr marL="285750" indent="-285750">
              <a:spcAft>
                <a:spcPts val="1200"/>
              </a:spcAft>
              <a:buFont typeface="Arial" panose="020B0604020202020204" pitchFamily="34" charset="0"/>
              <a:buChar char="•"/>
            </a:pPr>
            <a:r>
              <a:rPr lang="en-GB" sz="1600" dirty="0"/>
              <a:t>Minimisation and reuse of supplier packaging</a:t>
            </a:r>
          </a:p>
          <a:p>
            <a:pPr marL="285750" indent="-285750">
              <a:spcAft>
                <a:spcPts val="1200"/>
              </a:spcAft>
              <a:buFont typeface="Arial" panose="020B0604020202020204" pitchFamily="34" charset="0"/>
              <a:buChar char="•"/>
            </a:pPr>
            <a:r>
              <a:rPr lang="en-GB" sz="1600" dirty="0"/>
              <a:t>Specify high recycled content packaging where required</a:t>
            </a:r>
          </a:p>
          <a:p>
            <a:pPr marL="285750" indent="-285750">
              <a:spcAft>
                <a:spcPts val="1200"/>
              </a:spcAft>
              <a:buFont typeface="Arial" panose="020B0604020202020204" pitchFamily="34" charset="0"/>
              <a:buChar char="•"/>
            </a:pPr>
            <a:r>
              <a:rPr lang="en-GB" sz="1600" dirty="0"/>
              <a:t>Train staff in appropriate handling and storage to avoid damage and waste</a:t>
            </a:r>
          </a:p>
          <a:p>
            <a:pPr marL="285750" indent="-285750">
              <a:spcAft>
                <a:spcPts val="1200"/>
              </a:spcAft>
              <a:buFont typeface="Arial" panose="020B0604020202020204" pitchFamily="34" charset="0"/>
              <a:buChar char="•"/>
            </a:pPr>
            <a:endParaRPr lang="en-GB" sz="1600" i="1" dirty="0"/>
          </a:p>
        </p:txBody>
      </p:sp>
      <p:sp>
        <p:nvSpPr>
          <p:cNvPr id="10" name="TextBox 9">
            <a:extLst>
              <a:ext uri="{FF2B5EF4-FFF2-40B4-BE49-F238E27FC236}">
                <a16:creationId xmlns:a16="http://schemas.microsoft.com/office/drawing/2014/main" id="{A3F89188-D0C5-4415-AAC0-8294DC9B723B}"/>
              </a:ext>
            </a:extLst>
          </p:cNvPr>
          <p:cNvSpPr txBox="1"/>
          <p:nvPr/>
        </p:nvSpPr>
        <p:spPr>
          <a:xfrm>
            <a:off x="539747" y="4054189"/>
            <a:ext cx="7956550" cy="1154162"/>
          </a:xfrm>
          <a:prstGeom prst="rect">
            <a:avLst/>
          </a:prstGeom>
          <a:noFill/>
          <a:ln w="25400">
            <a:solidFill>
              <a:srgbClr val="00B050"/>
            </a:solidFill>
          </a:ln>
        </p:spPr>
        <p:txBody>
          <a:bodyPr wrap="square" rtlCol="0">
            <a:spAutoFit/>
          </a:bodyPr>
          <a:lstStyle/>
          <a:p>
            <a:pPr>
              <a:spcAft>
                <a:spcPts val="600"/>
              </a:spcAft>
            </a:pPr>
            <a:r>
              <a:rPr lang="en-GB" sz="1600" b="1" dirty="0"/>
              <a:t>Project</a:t>
            </a:r>
            <a:r>
              <a:rPr lang="en-GB" sz="1600" dirty="0"/>
              <a:t> – Farringdon Station, Thameslink</a:t>
            </a:r>
          </a:p>
          <a:p>
            <a:pPr>
              <a:spcAft>
                <a:spcPts val="600"/>
              </a:spcAft>
            </a:pPr>
            <a:r>
              <a:rPr lang="en-GB" sz="1600" b="1" dirty="0"/>
              <a:t>Initiative</a:t>
            </a:r>
            <a:r>
              <a:rPr lang="en-GB" sz="1600" dirty="0"/>
              <a:t> - At Farringdon we arranged for our PPE suppliers to remove packaging from all our orders and take back pallets and at Borough Viaduct we recycled hard hats thus reducing waste to landfill, costs and saving space on site. </a:t>
            </a:r>
            <a:endParaRPr lang="en-GB" sz="1600" b="1" dirty="0"/>
          </a:p>
        </p:txBody>
      </p:sp>
      <p:sp>
        <p:nvSpPr>
          <p:cNvPr id="11" name="Title 1">
            <a:extLst>
              <a:ext uri="{FF2B5EF4-FFF2-40B4-BE49-F238E27FC236}">
                <a16:creationId xmlns:a16="http://schemas.microsoft.com/office/drawing/2014/main" id="{C8067C8A-8178-48DA-8F63-0552C698AE7D}"/>
              </a:ext>
            </a:extLst>
          </p:cNvPr>
          <p:cNvSpPr txBox="1">
            <a:spLocks/>
          </p:cNvSpPr>
          <p:nvPr/>
        </p:nvSpPr>
        <p:spPr bwMode="auto">
          <a:xfrm>
            <a:off x="539747" y="3462970"/>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r>
              <a:rPr lang="en-GB" sz="2200" dirty="0"/>
              <a:t>Case study</a:t>
            </a:r>
          </a:p>
        </p:txBody>
      </p:sp>
    </p:spTree>
    <p:extLst>
      <p:ext uri="{BB962C8B-B14F-4D97-AF65-F5344CB8AC3E}">
        <p14:creationId xmlns:p14="http://schemas.microsoft.com/office/powerpoint/2010/main" val="937182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32A2E51F-A3A1-495A-9F32-93FD65C4E171}" type="datetime5">
              <a:rPr lang="en-GB" altLang="en-US" smtClean="0"/>
              <a:pPr>
                <a:defRPr/>
              </a:pPr>
              <a:t>11-Nov-21</a:t>
            </a:fld>
            <a:endParaRPr lang="en-GB" altLang="en-US"/>
          </a:p>
        </p:txBody>
      </p:sp>
      <p:sp>
        <p:nvSpPr>
          <p:cNvPr id="6" name="Slide Number Placeholder 5"/>
          <p:cNvSpPr>
            <a:spLocks noGrp="1"/>
          </p:cNvSpPr>
          <p:nvPr>
            <p:ph type="sldNum" sz="quarter" idx="12"/>
          </p:nvPr>
        </p:nvSpPr>
        <p:spPr/>
        <p:txBody>
          <a:bodyPr/>
          <a:lstStyle/>
          <a:p>
            <a:pPr>
              <a:defRPr/>
            </a:pPr>
            <a:fld id="{C8021B38-16D4-401D-A844-7AEEF02E13A3}" type="slidenum">
              <a:rPr lang="en-GB" altLang="en-US" smtClean="0"/>
              <a:pPr>
                <a:defRPr/>
              </a:pPr>
              <a:t>31</a:t>
            </a:fld>
            <a:endParaRPr lang="en-GB" altLang="en-US"/>
          </a:p>
        </p:txBody>
      </p:sp>
      <p:sp>
        <p:nvSpPr>
          <p:cNvPr id="7" name="Rectangle 2"/>
          <p:cNvSpPr txBox="1">
            <a:spLocks noChangeArrowheads="1"/>
          </p:cNvSpPr>
          <p:nvPr/>
        </p:nvSpPr>
        <p:spPr bwMode="auto">
          <a:xfrm>
            <a:off x="370681" y="1088740"/>
            <a:ext cx="577422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t>Opportunities Workshop 3</a:t>
            </a:r>
          </a:p>
        </p:txBody>
      </p:sp>
      <p:sp>
        <p:nvSpPr>
          <p:cNvPr id="4" name="TextBox 3">
            <a:extLst>
              <a:ext uri="{FF2B5EF4-FFF2-40B4-BE49-F238E27FC236}">
                <a16:creationId xmlns:a16="http://schemas.microsoft.com/office/drawing/2014/main" id="{BA175A06-507A-4987-9CDC-D47B249B047C}"/>
              </a:ext>
            </a:extLst>
          </p:cNvPr>
          <p:cNvSpPr txBox="1"/>
          <p:nvPr/>
        </p:nvSpPr>
        <p:spPr>
          <a:xfrm>
            <a:off x="457178" y="2197893"/>
            <a:ext cx="4824536" cy="2462213"/>
          </a:xfrm>
          <a:prstGeom prst="rect">
            <a:avLst/>
          </a:prstGeom>
          <a:noFill/>
        </p:spPr>
        <p:txBody>
          <a:bodyPr wrap="square" rtlCol="0">
            <a:spAutoFit/>
          </a:bodyPr>
          <a:lstStyle/>
          <a:p>
            <a:pPr marR="0" lvl="0" defTabSz="914400" latinLnBrk="0">
              <a:lnSpc>
                <a:spcPct val="100000"/>
              </a:lnSpc>
              <a:buClrTx/>
              <a:buSzTx/>
              <a:tabLst/>
              <a:defRPr/>
            </a:pPr>
            <a:endParaRPr lang="en-GB" sz="2200" dirty="0"/>
          </a:p>
          <a:p>
            <a:pPr marL="342900" marR="0" lvl="0" indent="-342900" defTabSz="914400" latinLnBrk="0">
              <a:lnSpc>
                <a:spcPct val="100000"/>
              </a:lnSpc>
              <a:buClrTx/>
              <a:buSzTx/>
              <a:buFont typeface="+mj-lt"/>
              <a:buAutoNum type="arabicPeriod"/>
              <a:tabLst/>
              <a:defRPr/>
            </a:pPr>
            <a:r>
              <a:rPr lang="en-GB" sz="2200" dirty="0"/>
              <a:t>Brainstorming session for </a:t>
            </a:r>
            <a:r>
              <a:rPr lang="en-GB" sz="2200" dirty="0">
                <a:solidFill>
                  <a:srgbClr val="FF0000"/>
                </a:solidFill>
              </a:rPr>
              <a:t>10 mins</a:t>
            </a:r>
            <a:r>
              <a:rPr lang="en-GB" sz="2200" dirty="0"/>
              <a:t>. </a:t>
            </a:r>
          </a:p>
          <a:p>
            <a:pPr marL="342900" marR="0" lvl="0" indent="-342900" defTabSz="914400" latinLnBrk="0">
              <a:lnSpc>
                <a:spcPct val="100000"/>
              </a:lnSpc>
              <a:buClrTx/>
              <a:buSzTx/>
              <a:buFont typeface="+mj-lt"/>
              <a:buAutoNum type="arabicPeriod"/>
              <a:tabLst/>
              <a:defRPr/>
            </a:pPr>
            <a:endParaRPr lang="en-GB" sz="2200" dirty="0"/>
          </a:p>
          <a:p>
            <a:pPr marL="342900" marR="0" lvl="0" indent="-342900" defTabSz="914400" latinLnBrk="0">
              <a:lnSpc>
                <a:spcPct val="100000"/>
              </a:lnSpc>
              <a:buClrTx/>
              <a:buSzTx/>
              <a:buFont typeface="+mj-lt"/>
              <a:buAutoNum type="arabicPeriod"/>
              <a:tabLst/>
              <a:defRPr/>
            </a:pPr>
            <a:r>
              <a:rPr lang="en-GB" sz="2200" dirty="0"/>
              <a:t>Score ideas using matrix (next slide).</a:t>
            </a:r>
          </a:p>
          <a:p>
            <a:pPr marL="342900" marR="0" lvl="0" indent="-342900" defTabSz="914400" latinLnBrk="0">
              <a:lnSpc>
                <a:spcPct val="100000"/>
              </a:lnSpc>
              <a:buClrTx/>
              <a:buSzTx/>
              <a:buFont typeface="+mj-lt"/>
              <a:buAutoNum type="arabicPeriod"/>
              <a:tabLst/>
              <a:defRPr/>
            </a:pPr>
            <a:endParaRPr lang="en-GB" sz="2200" dirty="0"/>
          </a:p>
          <a:p>
            <a:pPr marL="342900" marR="0" lvl="0" indent="-342900" defTabSz="914400" latinLnBrk="0">
              <a:lnSpc>
                <a:spcPct val="100000"/>
              </a:lnSpc>
              <a:buClrTx/>
              <a:buSzTx/>
              <a:buFont typeface="+mj-lt"/>
              <a:buAutoNum type="arabicPeriod"/>
              <a:tabLst/>
              <a:defRPr/>
            </a:pPr>
            <a:r>
              <a:rPr lang="en-GB" sz="2200" dirty="0"/>
              <a:t>Capture actions and ownership</a:t>
            </a:r>
          </a:p>
        </p:txBody>
      </p:sp>
      <p:pic>
        <p:nvPicPr>
          <p:cNvPr id="8" name="Picture 7" descr="Icon&#10;&#10;Description automatically generated">
            <a:extLst>
              <a:ext uri="{FF2B5EF4-FFF2-40B4-BE49-F238E27FC236}">
                <a16:creationId xmlns:a16="http://schemas.microsoft.com/office/drawing/2014/main" id="{5D7634DA-7906-4F8D-9EDB-B97957283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729" y="2197893"/>
            <a:ext cx="2919990" cy="2913894"/>
          </a:xfrm>
          <a:prstGeom prst="rect">
            <a:avLst/>
          </a:prstGeom>
        </p:spPr>
      </p:pic>
    </p:spTree>
    <p:extLst>
      <p:ext uri="{BB962C8B-B14F-4D97-AF65-F5344CB8AC3E}">
        <p14:creationId xmlns:p14="http://schemas.microsoft.com/office/powerpoint/2010/main" val="4066612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1943979-E8B7-48FE-B495-3CD2544B738A}"/>
              </a:ext>
            </a:extLst>
          </p:cNvPr>
          <p:cNvSpPr>
            <a:spLocks noGrp="1"/>
          </p:cNvSpPr>
          <p:nvPr>
            <p:ph type="dt" sz="half" idx="11"/>
          </p:nvPr>
        </p:nvSpPr>
        <p:spPr/>
        <p:txBody>
          <a:bodyPr/>
          <a:lstStyle/>
          <a:p>
            <a:pPr>
              <a:defRPr/>
            </a:pPr>
            <a:fld id="{32A2E51F-A3A1-495A-9F32-93FD65C4E171}" type="datetime5">
              <a:rPr lang="en-GB" altLang="en-US" smtClean="0"/>
              <a:pPr>
                <a:defRPr/>
              </a:pPr>
              <a:t>11-Nov-21</a:t>
            </a:fld>
            <a:endParaRPr lang="en-GB" altLang="en-US"/>
          </a:p>
        </p:txBody>
      </p:sp>
      <p:sp>
        <p:nvSpPr>
          <p:cNvPr id="6" name="Slide Number Placeholder 5">
            <a:extLst>
              <a:ext uri="{FF2B5EF4-FFF2-40B4-BE49-F238E27FC236}">
                <a16:creationId xmlns:a16="http://schemas.microsoft.com/office/drawing/2014/main" id="{5F651818-A939-42F8-8E88-5FF23AD21638}"/>
              </a:ext>
            </a:extLst>
          </p:cNvPr>
          <p:cNvSpPr>
            <a:spLocks noGrp="1"/>
          </p:cNvSpPr>
          <p:nvPr>
            <p:ph type="sldNum" sz="quarter" idx="12"/>
          </p:nvPr>
        </p:nvSpPr>
        <p:spPr/>
        <p:txBody>
          <a:bodyPr/>
          <a:lstStyle/>
          <a:p>
            <a:pPr>
              <a:defRPr/>
            </a:pPr>
            <a:fld id="{C8021B38-16D4-401D-A844-7AEEF02E13A3}" type="slidenum">
              <a:rPr lang="en-GB" altLang="en-US" smtClean="0"/>
              <a:pPr>
                <a:defRPr/>
              </a:pPr>
              <a:t>32</a:t>
            </a:fld>
            <a:endParaRPr lang="en-GB" altLang="en-US"/>
          </a:p>
        </p:txBody>
      </p:sp>
      <p:sp>
        <p:nvSpPr>
          <p:cNvPr id="7" name="Rectangle 2">
            <a:extLst>
              <a:ext uri="{FF2B5EF4-FFF2-40B4-BE49-F238E27FC236}">
                <a16:creationId xmlns:a16="http://schemas.microsoft.com/office/drawing/2014/main" id="{367844DD-109B-4B62-AD8E-A6AD4B53CA35}"/>
              </a:ext>
            </a:extLst>
          </p:cNvPr>
          <p:cNvSpPr txBox="1">
            <a:spLocks noChangeArrowheads="1"/>
          </p:cNvSpPr>
          <p:nvPr/>
        </p:nvSpPr>
        <p:spPr bwMode="auto">
          <a:xfrm>
            <a:off x="320623" y="691377"/>
            <a:ext cx="5912643"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solidFill>
                  <a:schemeClr val="accent1"/>
                </a:solidFill>
              </a:rPr>
              <a:t>Opportunity Matrix</a:t>
            </a:r>
          </a:p>
        </p:txBody>
      </p:sp>
      <p:graphicFrame>
        <p:nvGraphicFramePr>
          <p:cNvPr id="9" name="Table 3">
            <a:extLst>
              <a:ext uri="{FF2B5EF4-FFF2-40B4-BE49-F238E27FC236}">
                <a16:creationId xmlns:a16="http://schemas.microsoft.com/office/drawing/2014/main" id="{F9066DEA-64CC-473D-9FBD-3AD565B185E3}"/>
              </a:ext>
            </a:extLst>
          </p:cNvPr>
          <p:cNvGraphicFramePr>
            <a:graphicFrameLocks noGrp="1"/>
          </p:cNvGraphicFramePr>
          <p:nvPr/>
        </p:nvGraphicFramePr>
        <p:xfrm>
          <a:off x="1441622" y="1491831"/>
          <a:ext cx="6013621" cy="3276352"/>
        </p:xfrm>
        <a:graphic>
          <a:graphicData uri="http://schemas.openxmlformats.org/drawingml/2006/table">
            <a:tbl>
              <a:tblPr firstRow="1" bandRow="1">
                <a:tableStyleId>{5C22544A-7EE6-4342-B048-85BDC9FD1C3A}</a:tableStyleId>
              </a:tblPr>
              <a:tblGrid>
                <a:gridCol w="2582262">
                  <a:extLst>
                    <a:ext uri="{9D8B030D-6E8A-4147-A177-3AD203B41FA5}">
                      <a16:colId xmlns:a16="http://schemas.microsoft.com/office/drawing/2014/main" val="2078673982"/>
                    </a:ext>
                  </a:extLst>
                </a:gridCol>
                <a:gridCol w="436513">
                  <a:extLst>
                    <a:ext uri="{9D8B030D-6E8A-4147-A177-3AD203B41FA5}">
                      <a16:colId xmlns:a16="http://schemas.microsoft.com/office/drawing/2014/main" val="1639580997"/>
                    </a:ext>
                  </a:extLst>
                </a:gridCol>
                <a:gridCol w="1497423">
                  <a:extLst>
                    <a:ext uri="{9D8B030D-6E8A-4147-A177-3AD203B41FA5}">
                      <a16:colId xmlns:a16="http://schemas.microsoft.com/office/drawing/2014/main" val="3446913332"/>
                    </a:ext>
                  </a:extLst>
                </a:gridCol>
                <a:gridCol w="1497423">
                  <a:extLst>
                    <a:ext uri="{9D8B030D-6E8A-4147-A177-3AD203B41FA5}">
                      <a16:colId xmlns:a16="http://schemas.microsoft.com/office/drawing/2014/main" val="2040703730"/>
                    </a:ext>
                  </a:extLst>
                </a:gridCol>
              </a:tblGrid>
              <a:tr h="807472">
                <a:tc>
                  <a:txBody>
                    <a:bodyPr/>
                    <a:lstStyle/>
                    <a:p>
                      <a:endParaRPr lang="en-GB" sz="1600" b="1" i="1" kern="1200" dirty="0">
                        <a:solidFill>
                          <a:schemeClr val="lt1"/>
                        </a:solidFill>
                        <a:latin typeface="+mn-lt"/>
                        <a:ea typeface="+mn-ea"/>
                        <a:cs typeface="+mn-cs"/>
                      </a:endParaRPr>
                    </a:p>
                  </a:txBody>
                  <a:tcPr>
                    <a:solidFill>
                      <a:schemeClr val="bg1"/>
                    </a:solidFill>
                  </a:tcPr>
                </a:tc>
                <a:tc>
                  <a:txBody>
                    <a:bodyPr/>
                    <a:lstStyle/>
                    <a:p>
                      <a:endParaRPr lang="en-GB" dirty="0"/>
                    </a:p>
                  </a:txBody>
                  <a:tcPr>
                    <a:solidFill>
                      <a:schemeClr val="bg1"/>
                    </a:solidFill>
                  </a:tcPr>
                </a:tc>
                <a:tc gridSpan="2">
                  <a:txBody>
                    <a:bodyPr/>
                    <a:lstStyle/>
                    <a:p>
                      <a:r>
                        <a:rPr lang="en-GB" sz="1600" dirty="0"/>
                        <a:t>Ease of Implementation</a:t>
                      </a:r>
                    </a:p>
                    <a:p>
                      <a:r>
                        <a:rPr lang="en-GB" sz="1400" b="0" i="1" dirty="0"/>
                        <a:t>(</a:t>
                      </a:r>
                      <a:r>
                        <a:rPr lang="en-GB" sz="1400" b="0" i="1" dirty="0" err="1"/>
                        <a:t>e.g</a:t>
                      </a:r>
                      <a:r>
                        <a:rPr lang="en-GB" sz="1400" b="0" i="1" dirty="0"/>
                        <a:t> engineering risk, resource required)</a:t>
                      </a:r>
                    </a:p>
                  </a:txBody>
                  <a:tcPr/>
                </a:tc>
                <a:tc hMerge="1">
                  <a:txBody>
                    <a:bodyPr/>
                    <a:lstStyle/>
                    <a:p>
                      <a:endParaRPr lang="en-GB" dirty="0"/>
                    </a:p>
                  </a:txBody>
                  <a:tcPr/>
                </a:tc>
                <a:extLst>
                  <a:ext uri="{0D108BD9-81ED-4DB2-BD59-A6C34878D82A}">
                    <a16:rowId xmlns:a16="http://schemas.microsoft.com/office/drawing/2014/main" val="399609105"/>
                  </a:ext>
                </a:extLst>
              </a:tr>
              <a:tr h="1149521">
                <a:tc gridSpan="2">
                  <a:txBody>
                    <a:bodyPr/>
                    <a:lstStyle/>
                    <a:p>
                      <a:pPr marL="0" algn="l" defTabSz="914400" rtl="0" eaLnBrk="1" latinLnBrk="0" hangingPunct="1"/>
                      <a:r>
                        <a:rPr lang="en-GB" sz="1600" b="1" kern="1200" dirty="0">
                          <a:solidFill>
                            <a:schemeClr val="lt1"/>
                          </a:solidFill>
                          <a:latin typeface="+mn-lt"/>
                          <a:ea typeface="+mn-ea"/>
                          <a:cs typeface="+mn-cs"/>
                        </a:rPr>
                        <a:t>Impact</a:t>
                      </a:r>
                    </a:p>
                    <a:p>
                      <a:pPr marL="0" algn="l" defTabSz="914400" rtl="0" eaLnBrk="1" latinLnBrk="0" hangingPunct="1"/>
                      <a:r>
                        <a:rPr lang="en-GB" sz="1400" b="0" i="1" kern="1200" dirty="0">
                          <a:solidFill>
                            <a:schemeClr val="lt1"/>
                          </a:solidFill>
                          <a:latin typeface="+mn-lt"/>
                          <a:ea typeface="+mn-ea"/>
                          <a:cs typeface="+mn-cs"/>
                        </a:rPr>
                        <a:t>(Reduction in carbon or water, potential financial gain, amount of material reused or waste avoided)</a:t>
                      </a:r>
                    </a:p>
                  </a:txBody>
                  <a:tcPr>
                    <a:solidFill>
                      <a:schemeClr val="accent1"/>
                    </a:solidFill>
                  </a:tcPr>
                </a:tc>
                <a:tc hMerge="1">
                  <a:txBody>
                    <a:bodyPr/>
                    <a:lstStyle/>
                    <a:p>
                      <a:endParaRPr lang="en-GB" dirty="0"/>
                    </a:p>
                  </a:txBody>
                  <a:tcPr/>
                </a:tc>
                <a:tc>
                  <a:txBody>
                    <a:bodyPr/>
                    <a:lstStyle/>
                    <a:p>
                      <a:pPr algn="ctr"/>
                      <a:r>
                        <a:rPr lang="en-GB" sz="1800" dirty="0"/>
                        <a:t>Difficult to implement</a:t>
                      </a:r>
                    </a:p>
                    <a:p>
                      <a:pPr algn="ctr"/>
                      <a:endParaRPr lang="en-GB" sz="1800" dirty="0"/>
                    </a:p>
                    <a:p>
                      <a:pPr algn="ctr"/>
                      <a:r>
                        <a:rPr lang="en-GB" sz="1800" dirty="0"/>
                        <a:t>1</a:t>
                      </a:r>
                    </a:p>
                  </a:txBody>
                  <a:tcPr anchor="b">
                    <a:lnB w="38100" cap="flat" cmpd="sng" algn="ctr">
                      <a:solidFill>
                        <a:schemeClr val="tx1"/>
                      </a:solidFill>
                      <a:prstDash val="solid"/>
                      <a:round/>
                      <a:headEnd type="none" w="med" len="med"/>
                      <a:tailEnd type="none" w="med" len="med"/>
                    </a:lnB>
                  </a:tcPr>
                </a:tc>
                <a:tc>
                  <a:txBody>
                    <a:bodyPr/>
                    <a:lstStyle/>
                    <a:p>
                      <a:pPr algn="ctr"/>
                      <a:r>
                        <a:rPr lang="en-GB" sz="1800" dirty="0"/>
                        <a:t>Easy to implement</a:t>
                      </a:r>
                    </a:p>
                    <a:p>
                      <a:pPr algn="ctr"/>
                      <a:endParaRPr lang="en-GB" sz="1800" dirty="0"/>
                    </a:p>
                    <a:p>
                      <a:pPr algn="ctr"/>
                      <a:r>
                        <a:rPr lang="en-GB" sz="1800" dirty="0"/>
                        <a:t>2</a:t>
                      </a:r>
                    </a:p>
                  </a:txBody>
                  <a:tcPr anchor="b">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1634333"/>
                  </a:ext>
                </a:extLst>
              </a:tr>
              <a:tr h="628035">
                <a:tc gridSpan="2">
                  <a:txBody>
                    <a:bodyPr/>
                    <a:lstStyle/>
                    <a:p>
                      <a:pPr algn="l"/>
                      <a:r>
                        <a:rPr lang="en-GB" dirty="0"/>
                        <a:t>Low impact                        1</a:t>
                      </a:r>
                    </a:p>
                    <a:p>
                      <a:pPr algn="l"/>
                      <a:endParaRPr lang="en-GB" dirty="0"/>
                    </a:p>
                  </a:txBody>
                  <a:tcPr anchor="ctr">
                    <a:lnR w="38100" cap="flat" cmpd="sng" algn="ctr">
                      <a:solidFill>
                        <a:schemeClr val="tx1"/>
                      </a:solidFill>
                      <a:prstDash val="solid"/>
                      <a:round/>
                      <a:headEnd type="none" w="med" len="med"/>
                      <a:tailEnd type="none" w="med" len="med"/>
                    </a:lnR>
                    <a:solidFill>
                      <a:schemeClr val="accent5">
                        <a:lumMod val="60000"/>
                        <a:lumOff val="40000"/>
                      </a:schemeClr>
                    </a:solidFill>
                  </a:tcPr>
                </a:tc>
                <a:tc hMerge="1">
                  <a:txBody>
                    <a:bodyPr/>
                    <a:lstStyle/>
                    <a:p>
                      <a:r>
                        <a:rPr lang="en-GB" dirty="0"/>
                        <a:t>1</a:t>
                      </a:r>
                    </a:p>
                  </a:txBody>
                  <a:tcPr/>
                </a:tc>
                <a:tc>
                  <a:txBody>
                    <a:bodyPr/>
                    <a:lstStyle/>
                    <a:p>
                      <a:pPr algn="ctr"/>
                      <a:r>
                        <a:rPr lang="en-GB" dirty="0"/>
                        <a:t>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a:r>
                        <a:rPr lang="en-GB" dirty="0"/>
                        <a:t>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43951581"/>
                  </a:ext>
                </a:extLst>
              </a:tr>
              <a:tr h="628035">
                <a:tc gridSpan="2">
                  <a:txBody>
                    <a:bodyPr/>
                    <a:lstStyle/>
                    <a:p>
                      <a:pPr algn="l"/>
                      <a:r>
                        <a:rPr lang="en-GB" dirty="0"/>
                        <a:t>High impact                       2</a:t>
                      </a:r>
                    </a:p>
                    <a:p>
                      <a:pPr algn="l"/>
                      <a:r>
                        <a:rPr lang="en-GB" dirty="0"/>
                        <a:t> </a:t>
                      </a:r>
                    </a:p>
                  </a:txBody>
                  <a:tcPr anchor="ctr">
                    <a:lnR w="38100" cap="flat" cmpd="sng" algn="ctr">
                      <a:solidFill>
                        <a:schemeClr val="tx1"/>
                      </a:solidFill>
                      <a:prstDash val="solid"/>
                      <a:round/>
                      <a:headEnd type="none" w="med" len="med"/>
                      <a:tailEnd type="none" w="med" len="med"/>
                    </a:lnR>
                  </a:tcPr>
                </a:tc>
                <a:tc hMerge="1">
                  <a:txBody>
                    <a:bodyPr/>
                    <a:lstStyle/>
                    <a:p>
                      <a:r>
                        <a:rPr lang="en-GB" dirty="0"/>
                        <a:t>2</a:t>
                      </a:r>
                    </a:p>
                  </a:txBody>
                  <a:tcPr/>
                </a:tc>
                <a:tc>
                  <a:txBody>
                    <a:bodyPr/>
                    <a:lstStyle/>
                    <a:p>
                      <a:pPr algn="ctr"/>
                      <a:r>
                        <a:rPr lang="en-GB" dirty="0"/>
                        <a:t>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66"/>
                    </a:solidFill>
                  </a:tcPr>
                </a:tc>
                <a:tc>
                  <a:txBody>
                    <a:bodyPr/>
                    <a:lstStyle/>
                    <a:p>
                      <a:pPr algn="ctr"/>
                      <a:r>
                        <a:rPr lang="en-GB" dirty="0"/>
                        <a:t>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17030269"/>
                  </a:ext>
                </a:extLst>
              </a:tr>
            </a:tbl>
          </a:graphicData>
        </a:graphic>
      </p:graphicFrame>
      <p:graphicFrame>
        <p:nvGraphicFramePr>
          <p:cNvPr id="10" name="Table 4">
            <a:extLst>
              <a:ext uri="{FF2B5EF4-FFF2-40B4-BE49-F238E27FC236}">
                <a16:creationId xmlns:a16="http://schemas.microsoft.com/office/drawing/2014/main" id="{F298D4F6-3D31-4C18-ADB8-ED76E1DC5DF3}"/>
              </a:ext>
            </a:extLst>
          </p:cNvPr>
          <p:cNvGraphicFramePr>
            <a:graphicFrameLocks noGrp="1"/>
          </p:cNvGraphicFramePr>
          <p:nvPr/>
        </p:nvGraphicFramePr>
        <p:xfrm>
          <a:off x="773705" y="4832805"/>
          <a:ext cx="5701236" cy="1514438"/>
        </p:xfrm>
        <a:graphic>
          <a:graphicData uri="http://schemas.openxmlformats.org/drawingml/2006/table">
            <a:tbl>
              <a:tblPr firstRow="1" bandRow="1">
                <a:tableStyleId>{5C22544A-7EE6-4342-B048-85BDC9FD1C3A}</a:tableStyleId>
              </a:tblPr>
              <a:tblGrid>
                <a:gridCol w="653004">
                  <a:extLst>
                    <a:ext uri="{9D8B030D-6E8A-4147-A177-3AD203B41FA5}">
                      <a16:colId xmlns:a16="http://schemas.microsoft.com/office/drawing/2014/main" val="2933429784"/>
                    </a:ext>
                  </a:extLst>
                </a:gridCol>
                <a:gridCol w="5048232">
                  <a:extLst>
                    <a:ext uri="{9D8B030D-6E8A-4147-A177-3AD203B41FA5}">
                      <a16:colId xmlns:a16="http://schemas.microsoft.com/office/drawing/2014/main" val="1514846314"/>
                    </a:ext>
                  </a:extLst>
                </a:gridCol>
              </a:tblGrid>
              <a:tr h="338659">
                <a:tc>
                  <a:txBody>
                    <a:bodyPr/>
                    <a:lstStyle/>
                    <a:p>
                      <a:r>
                        <a:rPr lang="en-GB" sz="1400" dirty="0"/>
                        <a:t>Key</a:t>
                      </a:r>
                    </a:p>
                  </a:txBody>
                  <a:tcPr>
                    <a:solidFill>
                      <a:schemeClr val="accent1"/>
                    </a:solidFill>
                  </a:tcPr>
                </a:tc>
                <a:tc>
                  <a:txBody>
                    <a:bodyPr/>
                    <a:lstStyle/>
                    <a:p>
                      <a:endParaRPr lang="en-GB" dirty="0"/>
                    </a:p>
                  </a:txBody>
                  <a:tcPr>
                    <a:noFill/>
                  </a:tcPr>
                </a:tc>
                <a:extLst>
                  <a:ext uri="{0D108BD9-81ED-4DB2-BD59-A6C34878D82A}">
                    <a16:rowId xmlns:a16="http://schemas.microsoft.com/office/drawing/2014/main" val="580366046"/>
                  </a:ext>
                </a:extLst>
              </a:tr>
              <a:tr h="338659">
                <a:tc>
                  <a:txBody>
                    <a:bodyPr/>
                    <a:lstStyle/>
                    <a:p>
                      <a:endParaRPr lang="en-GB" dirty="0"/>
                    </a:p>
                  </a:txBody>
                  <a:tcPr>
                    <a:solidFill>
                      <a:srgbClr val="FF0000"/>
                    </a:solidFill>
                  </a:tcPr>
                </a:tc>
                <a:tc>
                  <a:txBody>
                    <a:bodyPr/>
                    <a:lstStyle/>
                    <a:p>
                      <a:r>
                        <a:rPr lang="en-GB" sz="1400" dirty="0"/>
                        <a:t>Not likely to be feasible</a:t>
                      </a:r>
                    </a:p>
                  </a:txBody>
                  <a:tcPr>
                    <a:noFill/>
                  </a:tcPr>
                </a:tc>
                <a:extLst>
                  <a:ext uri="{0D108BD9-81ED-4DB2-BD59-A6C34878D82A}">
                    <a16:rowId xmlns:a16="http://schemas.microsoft.com/office/drawing/2014/main" val="4151751525"/>
                  </a:ext>
                </a:extLst>
              </a:tr>
              <a:tr h="391459">
                <a:tc>
                  <a:txBody>
                    <a:bodyPr/>
                    <a:lstStyle/>
                    <a:p>
                      <a:endParaRPr lang="en-GB" dirty="0"/>
                    </a:p>
                  </a:txBody>
                  <a:tcPr>
                    <a:solidFill>
                      <a:srgbClr val="FFC000"/>
                    </a:solidFill>
                  </a:tcPr>
                </a:tc>
                <a:tc>
                  <a:txBody>
                    <a:bodyPr/>
                    <a:lstStyle/>
                    <a:p>
                      <a:r>
                        <a:rPr lang="en-GB" sz="1400" dirty="0"/>
                        <a:t>Further investigation required to determine if feasible</a:t>
                      </a:r>
                    </a:p>
                  </a:txBody>
                  <a:tcPr>
                    <a:noFill/>
                  </a:tcPr>
                </a:tc>
                <a:extLst>
                  <a:ext uri="{0D108BD9-81ED-4DB2-BD59-A6C34878D82A}">
                    <a16:rowId xmlns:a16="http://schemas.microsoft.com/office/drawing/2014/main" val="1385938732"/>
                  </a:ext>
                </a:extLst>
              </a:tr>
              <a:tr h="391459">
                <a:tc>
                  <a:txBody>
                    <a:bodyPr/>
                    <a:lstStyle/>
                    <a:p>
                      <a:endParaRPr lang="en-GB" dirty="0"/>
                    </a:p>
                  </a:txBody>
                  <a:tcPr>
                    <a:solidFill>
                      <a:srgbClr val="92D050"/>
                    </a:solidFill>
                  </a:tcPr>
                </a:tc>
                <a:tc>
                  <a:txBody>
                    <a:bodyPr/>
                    <a:lstStyle/>
                    <a:p>
                      <a:r>
                        <a:rPr lang="en-GB" sz="1400" dirty="0"/>
                        <a:t>Excellent opportunity, should be implemented where possible</a:t>
                      </a:r>
                    </a:p>
                  </a:txBody>
                  <a:tcPr>
                    <a:noFill/>
                  </a:tcPr>
                </a:tc>
                <a:extLst>
                  <a:ext uri="{0D108BD9-81ED-4DB2-BD59-A6C34878D82A}">
                    <a16:rowId xmlns:a16="http://schemas.microsoft.com/office/drawing/2014/main" val="417055134"/>
                  </a:ext>
                </a:extLst>
              </a:tr>
            </a:tbl>
          </a:graphicData>
        </a:graphic>
      </p:graphicFrame>
    </p:spTree>
    <p:extLst>
      <p:ext uri="{BB962C8B-B14F-4D97-AF65-F5344CB8AC3E}">
        <p14:creationId xmlns:p14="http://schemas.microsoft.com/office/powerpoint/2010/main" val="3786024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269163" cy="431800"/>
          </a:xfrm>
        </p:spPr>
        <p:txBody>
          <a:bodyPr/>
          <a:lstStyle/>
          <a:p>
            <a:r>
              <a:rPr lang="en-GB" dirty="0"/>
              <a:t>Recap and Feedback</a:t>
            </a:r>
          </a:p>
        </p:txBody>
      </p:sp>
      <p:sp>
        <p:nvSpPr>
          <p:cNvPr id="6" name="Date Placeholder 5"/>
          <p:cNvSpPr>
            <a:spLocks noGrp="1"/>
          </p:cNvSpPr>
          <p:nvPr>
            <p:ph type="dt" sz="half" idx="11"/>
          </p:nvPr>
        </p:nvSpPr>
        <p:spPr/>
        <p:txBody>
          <a:bodyPr/>
          <a:lstStyle/>
          <a:p>
            <a:pPr>
              <a:defRPr/>
            </a:pPr>
            <a:fld id="{74ED03FF-270B-45C8-93BF-38F005306BFA}" type="datetime5">
              <a:rPr lang="en-GB" altLang="en-US" smtClean="0"/>
              <a:pPr>
                <a:defRPr/>
              </a:pPr>
              <a:t>11-Nov-21</a:t>
            </a:fld>
            <a:endParaRPr lang="en-GB" altLang="en-US"/>
          </a:p>
        </p:txBody>
      </p:sp>
      <p:sp>
        <p:nvSpPr>
          <p:cNvPr id="7" name="Slide Number Placeholder 6"/>
          <p:cNvSpPr>
            <a:spLocks noGrp="1"/>
          </p:cNvSpPr>
          <p:nvPr>
            <p:ph type="sldNum" sz="quarter" idx="12"/>
          </p:nvPr>
        </p:nvSpPr>
        <p:spPr/>
        <p:txBody>
          <a:bodyPr/>
          <a:lstStyle/>
          <a:p>
            <a:pPr>
              <a:defRPr/>
            </a:pPr>
            <a:fld id="{0A16E14D-65E4-4EF4-9958-2B9E5A40BA3E}" type="slidenum">
              <a:rPr lang="en-GB" altLang="en-US" smtClean="0"/>
              <a:pPr>
                <a:defRPr/>
              </a:pPr>
              <a:t>33</a:t>
            </a:fld>
            <a:endParaRPr lang="en-GB" altLang="en-US"/>
          </a:p>
        </p:txBody>
      </p:sp>
      <p:sp>
        <p:nvSpPr>
          <p:cNvPr id="8" name="TextBox 7"/>
          <p:cNvSpPr txBox="1"/>
          <p:nvPr/>
        </p:nvSpPr>
        <p:spPr>
          <a:xfrm>
            <a:off x="463433" y="1709192"/>
            <a:ext cx="7417289" cy="1908215"/>
          </a:xfrm>
          <a:prstGeom prst="rect">
            <a:avLst/>
          </a:prstGeom>
          <a:noFill/>
        </p:spPr>
        <p:txBody>
          <a:bodyPr wrap="square" rtlCol="0">
            <a:spAutoFit/>
          </a:bodyPr>
          <a:lstStyle/>
          <a:p>
            <a:pPr marL="171450" indent="-171450">
              <a:spcAft>
                <a:spcPts val="1800"/>
              </a:spcAft>
              <a:buFont typeface="Arial" panose="020B0604020202020204" pitchFamily="34" charset="0"/>
              <a:buChar char="•"/>
            </a:pPr>
            <a:r>
              <a:rPr lang="en-GB" sz="2200" dirty="0"/>
              <a:t>What went well?</a:t>
            </a:r>
          </a:p>
          <a:p>
            <a:pPr marL="171450" indent="-171450">
              <a:spcAft>
                <a:spcPts val="1800"/>
              </a:spcAft>
              <a:buFont typeface="Arial" panose="020B0604020202020204" pitchFamily="34" charset="0"/>
              <a:buChar char="•"/>
            </a:pPr>
            <a:r>
              <a:rPr lang="en-GB" sz="2200" dirty="0"/>
              <a:t>What could be improved next time?</a:t>
            </a:r>
          </a:p>
          <a:p>
            <a:pPr marL="171450" indent="-171450">
              <a:spcAft>
                <a:spcPts val="1800"/>
              </a:spcAft>
              <a:buFont typeface="Arial" panose="020B0604020202020204" pitchFamily="34" charset="0"/>
              <a:buChar char="•"/>
            </a:pPr>
            <a:r>
              <a:rPr lang="en-GB" sz="2200" dirty="0"/>
              <a:t>Agree next steps and review of actions for each of the three workshops</a:t>
            </a:r>
          </a:p>
        </p:txBody>
      </p:sp>
      <p:sp>
        <p:nvSpPr>
          <p:cNvPr id="9" name="TextBox 8">
            <a:extLst>
              <a:ext uri="{FF2B5EF4-FFF2-40B4-BE49-F238E27FC236}">
                <a16:creationId xmlns:a16="http://schemas.microsoft.com/office/drawing/2014/main" id="{297ABB22-1D07-437A-B262-7765296D4E55}"/>
              </a:ext>
            </a:extLst>
          </p:cNvPr>
          <p:cNvSpPr txBox="1"/>
          <p:nvPr/>
        </p:nvSpPr>
        <p:spPr>
          <a:xfrm>
            <a:off x="611560" y="5182674"/>
            <a:ext cx="7816965" cy="907941"/>
          </a:xfrm>
          <a:prstGeom prst="rect">
            <a:avLst/>
          </a:prstGeom>
          <a:noFill/>
        </p:spPr>
        <p:txBody>
          <a:bodyPr wrap="square" rtlCol="0">
            <a:spAutoFit/>
          </a:bodyPr>
          <a:lstStyle/>
          <a:p>
            <a:pPr algn="ctr">
              <a:spcAft>
                <a:spcPts val="600"/>
              </a:spcAft>
            </a:pPr>
            <a:r>
              <a:rPr lang="en-GB" sz="1600" dirty="0"/>
              <a:t>If you have feedback on the content or materials of this workshop or would like to submit a case study please email:</a:t>
            </a:r>
          </a:p>
          <a:p>
            <a:pPr algn="ctr">
              <a:spcAft>
                <a:spcPts val="600"/>
              </a:spcAft>
            </a:pPr>
            <a:r>
              <a:rPr lang="en-GB" sz="1600" dirty="0"/>
              <a:t> </a:t>
            </a:r>
            <a:r>
              <a:rPr lang="en-GB" sz="1600" dirty="0">
                <a:hlinkClick r:id="rId3"/>
              </a:rPr>
              <a:t>sustainabledevelopment@networkrail.co.uk</a:t>
            </a:r>
            <a:r>
              <a:rPr lang="en-GB" sz="1600" dirty="0"/>
              <a:t> </a:t>
            </a:r>
          </a:p>
        </p:txBody>
      </p:sp>
    </p:spTree>
    <p:extLst>
      <p:ext uri="{BB962C8B-B14F-4D97-AF65-F5344CB8AC3E}">
        <p14:creationId xmlns:p14="http://schemas.microsoft.com/office/powerpoint/2010/main" val="258732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4</a:t>
            </a:fld>
            <a:endParaRPr lang="en-GB" altLang="en-US"/>
          </a:p>
        </p:txBody>
      </p:sp>
      <p:sp>
        <p:nvSpPr>
          <p:cNvPr id="7" name="Rectangle 2"/>
          <p:cNvSpPr txBox="1">
            <a:spLocks noChangeArrowheads="1"/>
          </p:cNvSpPr>
          <p:nvPr/>
        </p:nvSpPr>
        <p:spPr bwMode="auto">
          <a:xfrm>
            <a:off x="539552" y="764704"/>
            <a:ext cx="7826903"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t>Aims of this workshop</a:t>
            </a:r>
          </a:p>
        </p:txBody>
      </p:sp>
      <p:pic>
        <p:nvPicPr>
          <p:cNvPr id="8" name="Picture 2" descr="Diagram&#10;&#10;Description automatically generated">
            <a:extLst>
              <a:ext uri="{FF2B5EF4-FFF2-40B4-BE49-F238E27FC236}">
                <a16:creationId xmlns:a16="http://schemas.microsoft.com/office/drawing/2014/main" id="{CE133272-393D-49B9-A388-F3FB4B0A33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6744" b="-2082"/>
          <a:stretch/>
        </p:blipFill>
        <p:spPr bwMode="auto">
          <a:xfrm>
            <a:off x="2414173" y="1733943"/>
            <a:ext cx="4517968" cy="42427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5C9F297-06C7-482E-94CF-BC211EB87465}"/>
              </a:ext>
            </a:extLst>
          </p:cNvPr>
          <p:cNvSpPr txBox="1"/>
          <p:nvPr/>
        </p:nvSpPr>
        <p:spPr>
          <a:xfrm>
            <a:off x="6730313" y="5816297"/>
            <a:ext cx="2833816" cy="276999"/>
          </a:xfrm>
          <a:prstGeom prst="rect">
            <a:avLst/>
          </a:prstGeom>
          <a:noFill/>
        </p:spPr>
        <p:txBody>
          <a:bodyPr wrap="square" rtlCol="0">
            <a:spAutoFit/>
          </a:bodyPr>
          <a:lstStyle/>
          <a:p>
            <a:pPr>
              <a:spcAft>
                <a:spcPts val="0"/>
              </a:spcAft>
            </a:pPr>
            <a:r>
              <a:rPr lang="en-GB" sz="1200" i="1" dirty="0"/>
              <a:t>Image: Catherine </a:t>
            </a:r>
            <a:r>
              <a:rPr lang="en-GB" sz="1200" i="1" dirty="0" err="1"/>
              <a:t>Weetman</a:t>
            </a:r>
            <a:r>
              <a:rPr lang="en-GB" sz="1200" i="1" dirty="0"/>
              <a:t> </a:t>
            </a:r>
          </a:p>
        </p:txBody>
      </p:sp>
    </p:spTree>
    <p:extLst>
      <p:ext uri="{BB962C8B-B14F-4D97-AF65-F5344CB8AC3E}">
        <p14:creationId xmlns:p14="http://schemas.microsoft.com/office/powerpoint/2010/main" val="73567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11-Nov-21</a:t>
            </a:fld>
            <a:endParaRPr lang="en-GB" altLang="en-US" sz="80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5</a:t>
            </a:fld>
            <a:endParaRPr lang="en-GB" altLang="en-US" sz="800"/>
          </a:p>
        </p:txBody>
      </p:sp>
      <p:sp>
        <p:nvSpPr>
          <p:cNvPr id="8" name="TextBox 7">
            <a:extLst>
              <a:ext uri="{FF2B5EF4-FFF2-40B4-BE49-F238E27FC236}">
                <a16:creationId xmlns:a16="http://schemas.microsoft.com/office/drawing/2014/main" id="{9466DE6B-E64C-40EC-A1C7-64AFE9D574F5}"/>
              </a:ext>
            </a:extLst>
          </p:cNvPr>
          <p:cNvSpPr txBox="1"/>
          <p:nvPr/>
        </p:nvSpPr>
        <p:spPr>
          <a:xfrm>
            <a:off x="658547" y="1853100"/>
            <a:ext cx="7826903" cy="2800767"/>
          </a:xfrm>
          <a:prstGeom prst="rect">
            <a:avLst/>
          </a:prstGeom>
          <a:noFill/>
        </p:spPr>
        <p:txBody>
          <a:bodyPr wrap="square" rtlCol="0">
            <a:spAutoFit/>
          </a:bodyPr>
          <a:lstStyle>
            <a:defPPr>
              <a:defRPr lang="en-GB"/>
            </a:defPPr>
            <a:lvl1pPr marL="171450" indent="-171450">
              <a:buFont typeface="Arial" panose="020B0604020202020204" pitchFamily="34" charset="0"/>
              <a:buChar char="•"/>
              <a:defRPr sz="1800"/>
            </a:lvl1pPr>
          </a:lstStyle>
          <a:p>
            <a:pPr marL="285750" indent="-285750">
              <a:spcAft>
                <a:spcPts val="1200"/>
              </a:spcAft>
            </a:pPr>
            <a:r>
              <a:rPr lang="en-GB" dirty="0"/>
              <a:t>Three break out sessions </a:t>
            </a:r>
          </a:p>
          <a:p>
            <a:pPr marL="285750" indent="-285750">
              <a:spcAft>
                <a:spcPts val="1200"/>
              </a:spcAft>
            </a:pPr>
            <a:r>
              <a:rPr lang="en-GB" dirty="0"/>
              <a:t>Assess the feasibility of the opportunities using opportunities matrix.</a:t>
            </a:r>
          </a:p>
          <a:p>
            <a:pPr marL="285750" indent="-285750">
              <a:spcAft>
                <a:spcPts val="1200"/>
              </a:spcAft>
            </a:pPr>
            <a:r>
              <a:rPr lang="en-GB" dirty="0"/>
              <a:t>Discuss</a:t>
            </a:r>
            <a:r>
              <a:rPr lang="en-GB" b="1" dirty="0"/>
              <a:t> how </a:t>
            </a:r>
            <a:r>
              <a:rPr lang="en-GB" dirty="0"/>
              <a:t>shortlisted opportunities should be taken forward into the design development process and </a:t>
            </a:r>
            <a:r>
              <a:rPr lang="en-GB" b="1" dirty="0"/>
              <a:t>who</a:t>
            </a:r>
            <a:r>
              <a:rPr lang="en-GB" dirty="0"/>
              <a:t> is responsible. </a:t>
            </a:r>
          </a:p>
          <a:p>
            <a:pPr marL="285750" indent="-285750">
              <a:spcAft>
                <a:spcPts val="1200"/>
              </a:spcAft>
            </a:pPr>
            <a:r>
              <a:rPr lang="en-GB" dirty="0"/>
              <a:t>Agree dates </a:t>
            </a:r>
            <a:r>
              <a:rPr lang="en-GB" b="1" dirty="0"/>
              <a:t>when </a:t>
            </a:r>
            <a:r>
              <a:rPr lang="en-GB" dirty="0"/>
              <a:t>actions will be reviewed to ensure progress.</a:t>
            </a:r>
          </a:p>
          <a:p>
            <a:pPr marL="285750" indent="-285750">
              <a:spcAft>
                <a:spcPts val="1200"/>
              </a:spcAft>
            </a:pPr>
            <a:endParaRPr lang="en-GB" dirty="0"/>
          </a:p>
          <a:p>
            <a:pPr marL="285750" indent="-285750">
              <a:spcAft>
                <a:spcPts val="1200"/>
              </a:spcAft>
            </a:pPr>
            <a:endParaRPr lang="en-GB" dirty="0"/>
          </a:p>
        </p:txBody>
      </p:sp>
      <p:sp>
        <p:nvSpPr>
          <p:cNvPr id="10" name="Rectangle 2">
            <a:extLst>
              <a:ext uri="{FF2B5EF4-FFF2-40B4-BE49-F238E27FC236}">
                <a16:creationId xmlns:a16="http://schemas.microsoft.com/office/drawing/2014/main" id="{2F3AA4A4-B690-4FA8-A468-08D4300B1FD5}"/>
              </a:ext>
            </a:extLst>
          </p:cNvPr>
          <p:cNvSpPr txBox="1">
            <a:spLocks noChangeArrowheads="1"/>
          </p:cNvSpPr>
          <p:nvPr/>
        </p:nvSpPr>
        <p:spPr bwMode="auto">
          <a:xfrm>
            <a:off x="658548" y="863677"/>
            <a:ext cx="7826903"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t>How it will work</a:t>
            </a:r>
          </a:p>
        </p:txBody>
      </p:sp>
    </p:spTree>
    <p:extLst>
      <p:ext uri="{BB962C8B-B14F-4D97-AF65-F5344CB8AC3E}">
        <p14:creationId xmlns:p14="http://schemas.microsoft.com/office/powerpoint/2010/main" val="362573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FEE0-9013-42A0-8FCB-DEE199D06B88}"/>
              </a:ext>
            </a:extLst>
          </p:cNvPr>
          <p:cNvSpPr>
            <a:spLocks noGrp="1"/>
          </p:cNvSpPr>
          <p:nvPr>
            <p:ph type="title"/>
          </p:nvPr>
        </p:nvSpPr>
        <p:spPr>
          <a:xfrm>
            <a:off x="378740" y="826185"/>
            <a:ext cx="8065044" cy="431800"/>
          </a:xfrm>
        </p:spPr>
        <p:txBody>
          <a:bodyPr/>
          <a:lstStyle/>
          <a:p>
            <a:pPr eaLnBrk="1" hangingPunct="1"/>
            <a:r>
              <a:rPr lang="en-GB" i="0" dirty="0"/>
              <a:t>1. Circular economy</a:t>
            </a:r>
          </a:p>
        </p:txBody>
      </p:sp>
      <p:sp>
        <p:nvSpPr>
          <p:cNvPr id="5" name="Date Placeholder 4">
            <a:extLst>
              <a:ext uri="{FF2B5EF4-FFF2-40B4-BE49-F238E27FC236}">
                <a16:creationId xmlns:a16="http://schemas.microsoft.com/office/drawing/2014/main" id="{27E20848-E7FA-489F-AFAD-E04DAAD1BC4A}"/>
              </a:ext>
            </a:extLst>
          </p:cNvPr>
          <p:cNvSpPr>
            <a:spLocks noGrp="1"/>
          </p:cNvSpPr>
          <p:nvPr>
            <p:ph type="dt" sz="half" idx="11"/>
          </p:nvPr>
        </p:nvSpPr>
        <p:spPr>
          <a:xfrm>
            <a:off x="6479875" y="6407107"/>
            <a:ext cx="2133600" cy="179388"/>
          </a:xfrm>
        </p:spPr>
        <p:txBody>
          <a:bodyPr/>
          <a:lstStyle/>
          <a:p>
            <a:pPr>
              <a:defRPr/>
            </a:pPr>
            <a:fld id="{32A2E51F-A3A1-495A-9F32-93FD65C4E171}" type="datetime5">
              <a:rPr lang="en-GB" altLang="en-US" smtClean="0"/>
              <a:pPr>
                <a:defRPr/>
              </a:pPr>
              <a:t>11-Nov-21</a:t>
            </a:fld>
            <a:endParaRPr lang="en-GB" altLang="en-US"/>
          </a:p>
        </p:txBody>
      </p:sp>
      <p:sp>
        <p:nvSpPr>
          <p:cNvPr id="6" name="Slide Number Placeholder 5">
            <a:extLst>
              <a:ext uri="{FF2B5EF4-FFF2-40B4-BE49-F238E27FC236}">
                <a16:creationId xmlns:a16="http://schemas.microsoft.com/office/drawing/2014/main" id="{0956C1DB-2390-4D32-A344-23215A2F14EC}"/>
              </a:ext>
            </a:extLst>
          </p:cNvPr>
          <p:cNvSpPr>
            <a:spLocks noGrp="1"/>
          </p:cNvSpPr>
          <p:nvPr>
            <p:ph type="sldNum" sz="quarter" idx="12"/>
          </p:nvPr>
        </p:nvSpPr>
        <p:spPr/>
        <p:txBody>
          <a:bodyPr/>
          <a:lstStyle/>
          <a:p>
            <a:pPr>
              <a:defRPr/>
            </a:pPr>
            <a:fld id="{C8021B38-16D4-401D-A844-7AEEF02E13A3}" type="slidenum">
              <a:rPr lang="en-GB" altLang="en-US" smtClean="0"/>
              <a:pPr>
                <a:defRPr/>
              </a:pPr>
              <a:t>6</a:t>
            </a:fld>
            <a:endParaRPr lang="en-GB" altLang="en-US"/>
          </a:p>
        </p:txBody>
      </p:sp>
      <p:pic>
        <p:nvPicPr>
          <p:cNvPr id="9" name="Picture 8">
            <a:extLst>
              <a:ext uri="{FF2B5EF4-FFF2-40B4-BE49-F238E27FC236}">
                <a16:creationId xmlns:a16="http://schemas.microsoft.com/office/drawing/2014/main" id="{D145804F-D519-4FA5-9FCF-1FCE83FA4C1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48" y="1539480"/>
            <a:ext cx="5376803" cy="4737751"/>
          </a:xfrm>
          <a:prstGeom prst="rect">
            <a:avLst/>
          </a:prstGeom>
          <a:noFill/>
          <a:ln>
            <a:noFill/>
          </a:ln>
        </p:spPr>
      </p:pic>
    </p:spTree>
    <p:extLst>
      <p:ext uri="{BB962C8B-B14F-4D97-AF65-F5344CB8AC3E}">
        <p14:creationId xmlns:p14="http://schemas.microsoft.com/office/powerpoint/2010/main" val="2944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5"/>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0FD87943-3824-4DF1-B8AD-9A54803D0CFF}" type="datetime5">
              <a:rPr lang="en-GB" altLang="en-US" sz="800" smtClean="0"/>
              <a:pPr/>
              <a:t>11-Nov-21</a:t>
            </a:fld>
            <a:endParaRPr lang="en-GB" altLang="en-US" sz="800"/>
          </a:p>
        </p:txBody>
      </p:sp>
      <p:sp>
        <p:nvSpPr>
          <p:cNvPr id="12292"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9E2CE5FF-AE89-43D5-98B1-25BB1973ACB7}" type="slidenum">
              <a:rPr lang="en-GB" altLang="en-US" sz="800"/>
              <a:pPr/>
              <a:t>7</a:t>
            </a:fld>
            <a:endParaRPr lang="en-GB" altLang="en-US" sz="800"/>
          </a:p>
        </p:txBody>
      </p:sp>
      <p:sp>
        <p:nvSpPr>
          <p:cNvPr id="11" name="Rectangle 2"/>
          <p:cNvSpPr txBox="1">
            <a:spLocks noChangeArrowheads="1"/>
          </p:cNvSpPr>
          <p:nvPr/>
        </p:nvSpPr>
        <p:spPr bwMode="auto">
          <a:xfrm>
            <a:off x="560760" y="764704"/>
            <a:ext cx="7826903"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sz="2800" i="0" dirty="0"/>
              <a:t>What are the benefits?</a:t>
            </a:r>
          </a:p>
        </p:txBody>
      </p:sp>
      <p:sp>
        <p:nvSpPr>
          <p:cNvPr id="6" name="TextBox 5"/>
          <p:cNvSpPr txBox="1"/>
          <p:nvPr/>
        </p:nvSpPr>
        <p:spPr>
          <a:xfrm>
            <a:off x="560761" y="1340768"/>
            <a:ext cx="4344872" cy="4524315"/>
          </a:xfrm>
          <a:prstGeom prst="rect">
            <a:avLst/>
          </a:prstGeom>
          <a:noFill/>
        </p:spPr>
        <p:txBody>
          <a:bodyPr wrap="square" rtlCol="0">
            <a:spAutoFit/>
          </a:bodyPr>
          <a:lstStyle>
            <a:defPPr>
              <a:defRPr lang="en-GB"/>
            </a:defPPr>
            <a:lvl1pPr marL="171450" indent="-171450">
              <a:buFont typeface="Arial" panose="020B0604020202020204" pitchFamily="34" charset="0"/>
              <a:buChar char="•"/>
              <a:defRPr sz="1800"/>
            </a:lvl1pPr>
          </a:lstStyle>
          <a:p>
            <a:pPr marL="0" indent="0">
              <a:buNone/>
            </a:pPr>
            <a:endParaRPr lang="en-GB" sz="2400" dirty="0"/>
          </a:p>
          <a:p>
            <a:r>
              <a:rPr lang="en-GB" sz="2400" dirty="0"/>
              <a:t>Environmental </a:t>
            </a:r>
          </a:p>
          <a:p>
            <a:endParaRPr lang="en-GB" sz="2400" dirty="0"/>
          </a:p>
          <a:p>
            <a:r>
              <a:rPr lang="en-GB" sz="2400" dirty="0"/>
              <a:t>Financial</a:t>
            </a:r>
          </a:p>
          <a:p>
            <a:endParaRPr lang="en-GB" sz="2400" dirty="0"/>
          </a:p>
          <a:p>
            <a:r>
              <a:rPr lang="en-GB" sz="2400" dirty="0"/>
              <a:t>Reputational</a:t>
            </a:r>
          </a:p>
          <a:p>
            <a:endParaRPr lang="en-GB" sz="2400" dirty="0"/>
          </a:p>
          <a:p>
            <a:r>
              <a:rPr lang="en-GB" sz="2400" dirty="0"/>
              <a:t>CEEQUAL and BREEAM points</a:t>
            </a:r>
          </a:p>
          <a:p>
            <a:endParaRPr lang="en-GB" sz="2400" dirty="0"/>
          </a:p>
          <a:p>
            <a:r>
              <a:rPr lang="en-GB" sz="2400" dirty="0"/>
              <a:t>Contributing to strategic objectives.</a:t>
            </a:r>
          </a:p>
        </p:txBody>
      </p:sp>
      <p:pic>
        <p:nvPicPr>
          <p:cNvPr id="1026" name="Picture 2">
            <a:extLst>
              <a:ext uri="{FF2B5EF4-FFF2-40B4-BE49-F238E27FC236}">
                <a16:creationId xmlns:a16="http://schemas.microsoft.com/office/drawing/2014/main" id="{C6BED14E-9719-43F7-A56B-50115E199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662" y="3945852"/>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654FE8C-DC1C-467E-B649-A51A35662786}"/>
              </a:ext>
            </a:extLst>
          </p:cNvPr>
          <p:cNvPicPr>
            <a:picLocks noChangeAspect="1"/>
          </p:cNvPicPr>
          <p:nvPr/>
        </p:nvPicPr>
        <p:blipFill rotWithShape="1">
          <a:blip r:embed="rId4"/>
          <a:srcRect r="4034"/>
          <a:stretch/>
        </p:blipFill>
        <p:spPr>
          <a:xfrm>
            <a:off x="5949970" y="1340768"/>
            <a:ext cx="2016225" cy="22919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5"/>
          <p:cNvSpPr>
            <a:spLocks noGrp="1"/>
          </p:cNvSpPr>
          <p:nvPr>
            <p:ph type="dt" sz="quarter" idx="11"/>
          </p:nvPr>
        </p:nvSpPr>
        <p:spPr>
          <a:xfrm>
            <a:off x="6516216" y="6525344"/>
            <a:ext cx="2133600" cy="179388"/>
          </a:xfr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795EF7E9-4AD1-4BFE-9FE1-B4BA3411A7EA}" type="datetime5">
              <a:rPr lang="en-GB" altLang="en-US" sz="800" smtClean="0"/>
              <a:pPr/>
              <a:t>11-Nov-21</a:t>
            </a:fld>
            <a:endParaRPr lang="en-GB" altLang="en-US" sz="800"/>
          </a:p>
        </p:txBody>
      </p:sp>
      <p:sp>
        <p:nvSpPr>
          <p:cNvPr id="14340" name="Slide Number Placeholder 6"/>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FC098CA-AC0E-4059-B4F8-AFA4EFDD5A09}" type="slidenum">
              <a:rPr lang="en-GB" altLang="en-US" sz="800"/>
              <a:pPr/>
              <a:t>8</a:t>
            </a:fld>
            <a:endParaRPr lang="en-GB" altLang="en-US" sz="800"/>
          </a:p>
        </p:txBody>
      </p:sp>
      <p:sp>
        <p:nvSpPr>
          <p:cNvPr id="8" name="Rectangle 2"/>
          <p:cNvSpPr txBox="1">
            <a:spLocks noChangeArrowheads="1"/>
          </p:cNvSpPr>
          <p:nvPr/>
        </p:nvSpPr>
        <p:spPr bwMode="auto">
          <a:xfrm>
            <a:off x="456125" y="710580"/>
            <a:ext cx="7826903" cy="7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eaLnBrk="1" hangingPunct="1"/>
            <a:r>
              <a:rPr lang="en-GB" altLang="en-US" i="0" dirty="0"/>
              <a:t>2. Materials &amp; design</a:t>
            </a:r>
          </a:p>
        </p:txBody>
      </p:sp>
      <p:pic>
        <p:nvPicPr>
          <p:cNvPr id="10" name="Picture 4">
            <a:extLst>
              <a:ext uri="{FF2B5EF4-FFF2-40B4-BE49-F238E27FC236}">
                <a16:creationId xmlns:a16="http://schemas.microsoft.com/office/drawing/2014/main" id="{10FD355B-67B0-4127-A30D-348A90CBE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877" y="1581722"/>
            <a:ext cx="4139397" cy="4139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31A574A2-6AE3-4958-88D6-7BB309E1825E}"/>
              </a:ext>
            </a:extLst>
          </p:cNvPr>
          <p:cNvSpPr>
            <a:spLocks noGrp="1"/>
          </p:cNvSpPr>
          <p:nvPr>
            <p:ph type="dt" sz="half" idx="11"/>
          </p:nvPr>
        </p:nvSpPr>
        <p:spPr/>
        <p:txBody>
          <a:bodyPr/>
          <a:lstStyle/>
          <a:p>
            <a:pPr>
              <a:defRPr/>
            </a:pPr>
            <a:fld id="{74ED03FF-270B-45C8-93BF-38F005306BFA}" type="datetime5">
              <a:rPr lang="en-GB" altLang="en-US" smtClean="0"/>
              <a:pPr>
                <a:defRPr/>
              </a:pPr>
              <a:t>11-Nov-21</a:t>
            </a:fld>
            <a:endParaRPr lang="en-GB" altLang="en-US"/>
          </a:p>
        </p:txBody>
      </p:sp>
      <p:sp>
        <p:nvSpPr>
          <p:cNvPr id="7" name="Slide Number Placeholder 6">
            <a:extLst>
              <a:ext uri="{FF2B5EF4-FFF2-40B4-BE49-F238E27FC236}">
                <a16:creationId xmlns:a16="http://schemas.microsoft.com/office/drawing/2014/main" id="{F4B33A8D-27CC-4AA1-B68C-D19F3E5A9AFF}"/>
              </a:ext>
            </a:extLst>
          </p:cNvPr>
          <p:cNvSpPr>
            <a:spLocks noGrp="1"/>
          </p:cNvSpPr>
          <p:nvPr>
            <p:ph type="sldNum" sz="quarter" idx="12"/>
          </p:nvPr>
        </p:nvSpPr>
        <p:spPr/>
        <p:txBody>
          <a:bodyPr/>
          <a:lstStyle/>
          <a:p>
            <a:pPr>
              <a:defRPr/>
            </a:pPr>
            <a:fld id="{0A16E14D-65E4-4EF4-9958-2B9E5A40BA3E}" type="slidenum">
              <a:rPr lang="en-GB" altLang="en-US" smtClean="0"/>
              <a:pPr>
                <a:defRPr/>
              </a:pPr>
              <a:t>9</a:t>
            </a:fld>
            <a:endParaRPr lang="en-GB" altLang="en-US"/>
          </a:p>
        </p:txBody>
      </p:sp>
      <p:pic>
        <p:nvPicPr>
          <p:cNvPr id="12" name="Picture 11" descr="Chart, funnel chart&#10;&#10;Description automatically generated">
            <a:extLst>
              <a:ext uri="{FF2B5EF4-FFF2-40B4-BE49-F238E27FC236}">
                <a16:creationId xmlns:a16="http://schemas.microsoft.com/office/drawing/2014/main" id="{587BCF3C-8B10-4E2B-9D01-C72C5628524B}"/>
              </a:ext>
            </a:extLst>
          </p:cNvPr>
          <p:cNvPicPr>
            <a:picLocks noChangeAspect="1"/>
          </p:cNvPicPr>
          <p:nvPr/>
        </p:nvPicPr>
        <p:blipFill rotWithShape="1">
          <a:blip r:embed="rId3">
            <a:extLst>
              <a:ext uri="{28A0092B-C50C-407E-A947-70E740481C1C}">
                <a14:useLocalDpi xmlns:a14="http://schemas.microsoft.com/office/drawing/2010/main" val="0"/>
              </a:ext>
            </a:extLst>
          </a:blip>
          <a:srcRect l="16455" r="16424" b="1332"/>
          <a:stretch/>
        </p:blipFill>
        <p:spPr>
          <a:xfrm>
            <a:off x="1824123" y="711104"/>
            <a:ext cx="5495753" cy="5718259"/>
          </a:xfrm>
          <a:prstGeom prst="rect">
            <a:avLst/>
          </a:prstGeom>
        </p:spPr>
      </p:pic>
      <p:sp>
        <p:nvSpPr>
          <p:cNvPr id="13" name="TextBox 12">
            <a:extLst>
              <a:ext uri="{FF2B5EF4-FFF2-40B4-BE49-F238E27FC236}">
                <a16:creationId xmlns:a16="http://schemas.microsoft.com/office/drawing/2014/main" id="{CEB1949D-FAEE-46CD-B0B5-E2EC14C84BBE}"/>
              </a:ext>
            </a:extLst>
          </p:cNvPr>
          <p:cNvSpPr txBox="1"/>
          <p:nvPr/>
        </p:nvSpPr>
        <p:spPr>
          <a:xfrm>
            <a:off x="7287333" y="6102041"/>
            <a:ext cx="1856667" cy="261610"/>
          </a:xfrm>
          <a:prstGeom prst="rect">
            <a:avLst/>
          </a:prstGeom>
          <a:noFill/>
        </p:spPr>
        <p:txBody>
          <a:bodyPr wrap="square" rtlCol="0">
            <a:spAutoFit/>
          </a:bodyPr>
          <a:lstStyle/>
          <a:p>
            <a:r>
              <a:rPr lang="en-GB" dirty="0"/>
              <a:t>Image: Zero Waste Europe</a:t>
            </a:r>
          </a:p>
        </p:txBody>
      </p:sp>
    </p:spTree>
    <p:extLst>
      <p:ext uri="{BB962C8B-B14F-4D97-AF65-F5344CB8AC3E}">
        <p14:creationId xmlns:p14="http://schemas.microsoft.com/office/powerpoint/2010/main" val="1727171709"/>
      </p:ext>
    </p:extLst>
  </p:cSld>
  <p:clrMapOvr>
    <a:masterClrMapping/>
  </p:clrMapOvr>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8FA56C58601E47AD351470BF46A1D9" ma:contentTypeVersion="9" ma:contentTypeDescription="Create a new document." ma:contentTypeScope="" ma:versionID="2d058ce703891de37d5bad0f843ed9b5">
  <xsd:schema xmlns:xsd="http://www.w3.org/2001/XMLSchema" xmlns:xs="http://www.w3.org/2001/XMLSchema" xmlns:p="http://schemas.microsoft.com/office/2006/metadata/properties" xmlns:ns2="12026acb-6789-4892-a576-26e340b58a4b" targetNamespace="http://schemas.microsoft.com/office/2006/metadata/properties" ma:root="true" ma:fieldsID="f5e4a33f10fad69ff47dc897631e87d3" ns2:_="">
    <xsd:import namespace="12026acb-6789-4892-a576-26e340b58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26acb-6789-4892-a576-26e340b58a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393327-A865-4F2E-A348-E1B8A59AC8F1}">
  <ds:schemaRefs>
    <ds:schemaRef ds:uri="12026acb-6789-4892-a576-26e340b58a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57DAB1-6AC0-4256-B958-D540134A2A08}"/>
</file>

<file path=customXml/itemProps3.xml><?xml version="1.0" encoding="utf-8"?>
<ds:datastoreItem xmlns:ds="http://schemas.openxmlformats.org/officeDocument/2006/customXml" ds:itemID="{E51FECF7-1C30-4868-AE02-683DD166D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1257</TotalTime>
  <Words>2987</Words>
  <Application>Microsoft Office PowerPoint</Application>
  <PresentationFormat>On-screen Show (4:3)</PresentationFormat>
  <Paragraphs>512</Paragraphs>
  <Slides>33</Slides>
  <Notes>26</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33</vt:i4>
      </vt:variant>
    </vt:vector>
  </HeadingPairs>
  <TitlesOfParts>
    <vt:vector size="43" baseType="lpstr">
      <vt:lpstr>Arial</vt:lpstr>
      <vt:lpstr>Calibri</vt:lpstr>
      <vt:lpstr>Network Rail Sans</vt:lpstr>
      <vt:lpstr>Blank</vt:lpstr>
      <vt:lpstr>Single Column</vt:lpstr>
      <vt:lpstr>Partner Logo</vt:lpstr>
      <vt:lpstr>Chart Layout</vt:lpstr>
      <vt:lpstr>Divider Slide</vt:lpstr>
      <vt:lpstr>Closing Slide</vt:lpstr>
      <vt:lpstr>Image Slide</vt:lpstr>
      <vt:lpstr>Circular economy   Resource efficiency workshop </vt:lpstr>
      <vt:lpstr>Agenda</vt:lpstr>
      <vt:lpstr>PowerPoint Presentation</vt:lpstr>
      <vt:lpstr>PowerPoint Presentation</vt:lpstr>
      <vt:lpstr>PowerPoint Presentation</vt:lpstr>
      <vt:lpstr>1. Circular economy</vt:lpstr>
      <vt:lpstr>PowerPoint Presentation</vt:lpstr>
      <vt:lpstr>PowerPoint Presentation</vt:lpstr>
      <vt:lpstr>PowerPoint Presentation</vt:lpstr>
      <vt:lpstr>PowerPoint Presentation</vt:lpstr>
      <vt:lpstr>Acquiring surplus material - SurPlus App</vt:lpstr>
      <vt:lpstr>PowerPoint Presentation</vt:lpstr>
      <vt:lpstr>Off site construction – case study </vt:lpstr>
      <vt:lpstr>Refuse/Rethink/Redesign</vt:lpstr>
      <vt:lpstr>Reduce &amp; Reuse</vt:lpstr>
      <vt:lpstr>PowerPoint Presentation</vt:lpstr>
      <vt:lpstr>PowerPoint Presentation</vt:lpstr>
      <vt:lpstr>Break – X  mins</vt:lpstr>
      <vt:lpstr>PowerPoint Presentation</vt:lpstr>
      <vt:lpstr>PowerPoint Presentation</vt:lpstr>
      <vt:lpstr>Reducing carbon in projects</vt:lpstr>
      <vt:lpstr>PowerPoint Presentation</vt:lpstr>
      <vt:lpstr>Reducing waste through soil management</vt:lpstr>
      <vt:lpstr>PowerPoint Presentation</vt:lpstr>
      <vt:lpstr>PowerPoint Presentation</vt:lpstr>
      <vt:lpstr>PowerPoint Presentation</vt:lpstr>
      <vt:lpstr>PowerPoint Presentation</vt:lpstr>
      <vt:lpstr>PowerPoint Presentation</vt:lpstr>
      <vt:lpstr>Reducing water in projects</vt:lpstr>
      <vt:lpstr>Other ideas to reduce waste</vt:lpstr>
      <vt:lpstr>PowerPoint Presentation</vt:lpstr>
      <vt:lpstr>PowerPoint Presentation</vt:lpstr>
      <vt:lpstr>Recap and Feedback</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Out Waste” Workshop</dc:title>
  <dc:creator>Ditri Daniel</dc:creator>
  <dc:description>built by www.mediasterling.com</dc:description>
  <cp:lastModifiedBy>Lindsay Stronge</cp:lastModifiedBy>
  <cp:revision>74</cp:revision>
  <dcterms:created xsi:type="dcterms:W3CDTF">2016-09-21T08:55:58Z</dcterms:created>
  <dcterms:modified xsi:type="dcterms:W3CDTF">2021-11-11T16:47:23Z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0x010100668FA56C58601E47AD351470BF46A1D9</vt:lpwstr>
  </property>
  <property fmtid="{D5CDD505-2E9C-101B-9397-08002B2CF9AE}" pid="4" name="MSIP_Label_8577031b-11bc-4db9-b655-7d79027ad570_Enabled">
    <vt:lpwstr>true</vt:lpwstr>
  </property>
  <property fmtid="{D5CDD505-2E9C-101B-9397-08002B2CF9AE}" pid="5" name="MSIP_Label_8577031b-11bc-4db9-b655-7d79027ad570_SetDate">
    <vt:lpwstr>2021-10-22T16:33:32Z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d647c095-876d-421f-9b1a-880abaec2c87</vt:lpwstr>
  </property>
  <property fmtid="{D5CDD505-2E9C-101B-9397-08002B2CF9AE}" pid="10" name="MSIP_Label_8577031b-11bc-4db9-b655-7d79027ad570_ContentBits">
    <vt:lpwstr>1</vt:lpwstr>
  </property>
</Properties>
</file>