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62" r:id="rId3"/>
    <p:sldMasterId id="2147483658" r:id="rId4"/>
    <p:sldMasterId id="2147483660" r:id="rId5"/>
    <p:sldMasterId id="2147483661" r:id="rId6"/>
    <p:sldMasterId id="2147483659" r:id="rId7"/>
  </p:sldMasterIdLst>
  <p:notesMasterIdLst>
    <p:notesMasterId r:id="rId21"/>
  </p:notesMasterIdLst>
  <p:handoutMasterIdLst>
    <p:handoutMasterId r:id="rId22"/>
  </p:handoutMasterIdLst>
  <p:sldIdLst>
    <p:sldId id="256" r:id="rId8"/>
    <p:sldId id="272" r:id="rId9"/>
    <p:sldId id="269" r:id="rId10"/>
    <p:sldId id="275" r:id="rId11"/>
    <p:sldId id="257" r:id="rId12"/>
    <p:sldId id="270" r:id="rId13"/>
    <p:sldId id="268" r:id="rId14"/>
    <p:sldId id="273" r:id="rId15"/>
    <p:sldId id="274" r:id="rId16"/>
    <p:sldId id="267" r:id="rId17"/>
    <p:sldId id="266" r:id="rId18"/>
    <p:sldId id="276" r:id="rId19"/>
    <p:sldId id="261" r:id="rId20"/>
  </p:sldIdLst>
  <p:sldSz cx="9144000" cy="6858000" type="screen4x3"/>
  <p:notesSz cx="6797675" cy="9928225"/>
  <p:defaultTextStyle>
    <a:defPPr>
      <a:defRPr lang="en-GB"/>
    </a:defPPr>
    <a:lvl1pPr algn="l" rtl="0" eaLnBrk="0" fontAlgn="base" hangingPunct="0">
      <a:spcBef>
        <a:spcPct val="0"/>
      </a:spcBef>
      <a:spcAft>
        <a:spcPct val="0"/>
      </a:spcAft>
      <a:defRPr sz="1100" kern="1200">
        <a:solidFill>
          <a:schemeClr val="tx2"/>
        </a:solidFill>
        <a:latin typeface="Arial" charset="0"/>
        <a:ea typeface="+mn-ea"/>
        <a:cs typeface="+mn-cs"/>
      </a:defRPr>
    </a:lvl1pPr>
    <a:lvl2pPr marL="457200" algn="l" rtl="0" eaLnBrk="0" fontAlgn="base" hangingPunct="0">
      <a:spcBef>
        <a:spcPct val="0"/>
      </a:spcBef>
      <a:spcAft>
        <a:spcPct val="0"/>
      </a:spcAft>
      <a:defRPr sz="1100" kern="1200">
        <a:solidFill>
          <a:schemeClr val="tx2"/>
        </a:solidFill>
        <a:latin typeface="Arial" charset="0"/>
        <a:ea typeface="+mn-ea"/>
        <a:cs typeface="+mn-cs"/>
      </a:defRPr>
    </a:lvl2pPr>
    <a:lvl3pPr marL="914400" algn="l" rtl="0" eaLnBrk="0" fontAlgn="base" hangingPunct="0">
      <a:spcBef>
        <a:spcPct val="0"/>
      </a:spcBef>
      <a:spcAft>
        <a:spcPct val="0"/>
      </a:spcAft>
      <a:defRPr sz="1100" kern="1200">
        <a:solidFill>
          <a:schemeClr val="tx2"/>
        </a:solidFill>
        <a:latin typeface="Arial" charset="0"/>
        <a:ea typeface="+mn-ea"/>
        <a:cs typeface="+mn-cs"/>
      </a:defRPr>
    </a:lvl3pPr>
    <a:lvl4pPr marL="1371600" algn="l" rtl="0" eaLnBrk="0" fontAlgn="base" hangingPunct="0">
      <a:spcBef>
        <a:spcPct val="0"/>
      </a:spcBef>
      <a:spcAft>
        <a:spcPct val="0"/>
      </a:spcAft>
      <a:defRPr sz="1100" kern="1200">
        <a:solidFill>
          <a:schemeClr val="tx2"/>
        </a:solidFill>
        <a:latin typeface="Arial" charset="0"/>
        <a:ea typeface="+mn-ea"/>
        <a:cs typeface="+mn-cs"/>
      </a:defRPr>
    </a:lvl4pPr>
    <a:lvl5pPr marL="1828800" algn="l" rtl="0" eaLnBrk="0" fontAlgn="base" hangingPunct="0">
      <a:spcBef>
        <a:spcPct val="0"/>
      </a:spcBef>
      <a:spcAft>
        <a:spcPct val="0"/>
      </a:spcAft>
      <a:defRPr sz="1100" kern="1200">
        <a:solidFill>
          <a:schemeClr val="tx2"/>
        </a:solidFill>
        <a:latin typeface="Arial" charset="0"/>
        <a:ea typeface="+mn-ea"/>
        <a:cs typeface="+mn-cs"/>
      </a:defRPr>
    </a:lvl5pPr>
    <a:lvl6pPr marL="2286000" algn="l" defTabSz="914400" rtl="0" eaLnBrk="1" latinLnBrk="0" hangingPunct="1">
      <a:defRPr sz="1100" kern="1200">
        <a:solidFill>
          <a:schemeClr val="tx2"/>
        </a:solidFill>
        <a:latin typeface="Arial" charset="0"/>
        <a:ea typeface="+mn-ea"/>
        <a:cs typeface="+mn-cs"/>
      </a:defRPr>
    </a:lvl6pPr>
    <a:lvl7pPr marL="2743200" algn="l" defTabSz="914400" rtl="0" eaLnBrk="1" latinLnBrk="0" hangingPunct="1">
      <a:defRPr sz="1100" kern="1200">
        <a:solidFill>
          <a:schemeClr val="tx2"/>
        </a:solidFill>
        <a:latin typeface="Arial" charset="0"/>
        <a:ea typeface="+mn-ea"/>
        <a:cs typeface="+mn-cs"/>
      </a:defRPr>
    </a:lvl7pPr>
    <a:lvl8pPr marL="3200400" algn="l" defTabSz="914400" rtl="0" eaLnBrk="1" latinLnBrk="0" hangingPunct="1">
      <a:defRPr sz="1100" kern="1200">
        <a:solidFill>
          <a:schemeClr val="tx2"/>
        </a:solidFill>
        <a:latin typeface="Arial" charset="0"/>
        <a:ea typeface="+mn-ea"/>
        <a:cs typeface="+mn-cs"/>
      </a:defRPr>
    </a:lvl8pPr>
    <a:lvl9pPr marL="3657600" algn="l" defTabSz="914400" rtl="0" eaLnBrk="1" latinLnBrk="0" hangingPunct="1">
      <a:defRPr sz="1100" kern="1200">
        <a:solidFill>
          <a:schemeClr val="tx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31" autoAdjust="0"/>
    <p:restoredTop sz="84460" autoAdjust="0"/>
  </p:normalViewPr>
  <p:slideViewPr>
    <p:cSldViewPr>
      <p:cViewPr varScale="1">
        <p:scale>
          <a:sx n="77" d="100"/>
          <a:sy n="77" d="100"/>
        </p:scale>
        <p:origin x="-1800" y="-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62" name="Rectangle 2"/>
          <p:cNvSpPr>
            <a:spLocks noGrp="1" noChangeArrowheads="1"/>
          </p:cNvSpPr>
          <p:nvPr>
            <p:ph type="hdr" sz="quarter"/>
          </p:nvPr>
        </p:nvSpPr>
        <p:spPr bwMode="auto">
          <a:xfrm>
            <a:off x="0" y="0"/>
            <a:ext cx="2945659"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43363" name="Rectangle 3"/>
          <p:cNvSpPr>
            <a:spLocks noGrp="1" noChangeArrowheads="1"/>
          </p:cNvSpPr>
          <p:nvPr>
            <p:ph type="dt" sz="quarter" idx="1"/>
          </p:nvPr>
        </p:nvSpPr>
        <p:spPr bwMode="auto">
          <a:xfrm>
            <a:off x="3850443" y="0"/>
            <a:ext cx="2945659"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43364" name="Rectangle 4"/>
          <p:cNvSpPr>
            <a:spLocks noGrp="1" noChangeArrowheads="1"/>
          </p:cNvSpPr>
          <p:nvPr>
            <p:ph type="ftr" sz="quarter" idx="2"/>
          </p:nvPr>
        </p:nvSpPr>
        <p:spPr bwMode="auto">
          <a:xfrm>
            <a:off x="0" y="9430091"/>
            <a:ext cx="2945659"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43365" name="Rectangle 5"/>
          <p:cNvSpPr>
            <a:spLocks noGrp="1" noChangeArrowheads="1"/>
          </p:cNvSpPr>
          <p:nvPr>
            <p:ph type="sldNum" sz="quarter" idx="3"/>
          </p:nvPr>
        </p:nvSpPr>
        <p:spPr bwMode="auto">
          <a:xfrm>
            <a:off x="3850443" y="9430091"/>
            <a:ext cx="2945659"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solidFill>
                  <a:schemeClr val="tx1"/>
                </a:solidFill>
              </a:defRPr>
            </a:lvl1pPr>
          </a:lstStyle>
          <a:p>
            <a:pPr>
              <a:defRPr/>
            </a:pPr>
            <a:fld id="{8F497DC9-7F23-4C9F-9312-F610CE64912C}" type="slidenum">
              <a:rPr lang="en-GB" altLang="en-US"/>
              <a:pPr>
                <a:defRPr/>
              </a:pPr>
              <a:t>‹#›</a:t>
            </a:fld>
            <a:endParaRPr lang="en-GB" altLang="en-US"/>
          </a:p>
        </p:txBody>
      </p:sp>
    </p:spTree>
    <p:extLst>
      <p:ext uri="{BB962C8B-B14F-4D97-AF65-F5344CB8AC3E}">
        <p14:creationId xmlns:p14="http://schemas.microsoft.com/office/powerpoint/2010/main" val="2789331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5659"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4099" name="Rectangle 3"/>
          <p:cNvSpPr>
            <a:spLocks noGrp="1" noChangeArrowheads="1"/>
          </p:cNvSpPr>
          <p:nvPr>
            <p:ph type="dt" idx="1"/>
          </p:nvPr>
        </p:nvSpPr>
        <p:spPr bwMode="auto">
          <a:xfrm>
            <a:off x="3850443" y="0"/>
            <a:ext cx="2945659"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843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79768" y="4715907"/>
            <a:ext cx="5438140" cy="4467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4102" name="Rectangle 6"/>
          <p:cNvSpPr>
            <a:spLocks noGrp="1" noChangeArrowheads="1"/>
          </p:cNvSpPr>
          <p:nvPr>
            <p:ph type="ftr" sz="quarter" idx="4"/>
          </p:nvPr>
        </p:nvSpPr>
        <p:spPr bwMode="auto">
          <a:xfrm>
            <a:off x="0" y="9430091"/>
            <a:ext cx="2945659"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4103" name="Rectangle 7"/>
          <p:cNvSpPr>
            <a:spLocks noGrp="1" noChangeArrowheads="1"/>
          </p:cNvSpPr>
          <p:nvPr>
            <p:ph type="sldNum" sz="quarter" idx="5"/>
          </p:nvPr>
        </p:nvSpPr>
        <p:spPr bwMode="auto">
          <a:xfrm>
            <a:off x="3850443" y="9430091"/>
            <a:ext cx="2945659" cy="496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solidFill>
                  <a:schemeClr val="tx1"/>
                </a:solidFill>
              </a:defRPr>
            </a:lvl1pPr>
          </a:lstStyle>
          <a:p>
            <a:pPr>
              <a:defRPr/>
            </a:pPr>
            <a:fld id="{B82A1433-23A6-45BE-BD22-9DD5141FC581}" type="slidenum">
              <a:rPr lang="en-GB" altLang="en-US"/>
              <a:pPr>
                <a:defRPr/>
              </a:pPr>
              <a:t>‹#›</a:t>
            </a:fld>
            <a:endParaRPr lang="en-GB" altLang="en-US"/>
          </a:p>
        </p:txBody>
      </p:sp>
    </p:spTree>
    <p:extLst>
      <p:ext uri="{BB962C8B-B14F-4D97-AF65-F5344CB8AC3E}">
        <p14:creationId xmlns:p14="http://schemas.microsoft.com/office/powerpoint/2010/main" val="21969609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smtClean="0"/>
              <a:t>/</a:t>
            </a:r>
          </a:p>
        </p:txBody>
      </p:sp>
      <p:sp>
        <p:nvSpPr>
          <p:cNvPr id="8194" name="Rectangle 2"/>
          <p:cNvSpPr>
            <a:spLocks noGrp="1" noChangeArrowheads="1"/>
          </p:cNvSpPr>
          <p:nvPr>
            <p:ph type="ctrTitle"/>
          </p:nvPr>
        </p:nvSpPr>
        <p:spPr>
          <a:xfrm>
            <a:off x="539750" y="2565400"/>
            <a:ext cx="7269163" cy="1042988"/>
          </a:xfrm>
        </p:spPr>
        <p:txBody>
          <a:bodyPr/>
          <a:lstStyle>
            <a:lvl1pPr>
              <a:defRPr sz="3600"/>
            </a:lvl1pPr>
          </a:lstStyle>
          <a:p>
            <a:pPr lvl="0"/>
            <a:r>
              <a:rPr lang="en-US" altLang="en-US" noProof="0" smtClean="0"/>
              <a:t>Click to edit Master title style</a:t>
            </a:r>
            <a:endParaRPr lang="en-GB" altLang="en-US" noProof="0" smtClean="0"/>
          </a:p>
        </p:txBody>
      </p:sp>
      <p:sp>
        <p:nvSpPr>
          <p:cNvPr id="8195" name="Rectangle 3"/>
          <p:cNvSpPr>
            <a:spLocks noGrp="1" noChangeArrowheads="1"/>
          </p:cNvSpPr>
          <p:nvPr>
            <p:ph type="subTitle" idx="1"/>
          </p:nvPr>
        </p:nvSpPr>
        <p:spPr>
          <a:xfrm>
            <a:off x="539750" y="3644900"/>
            <a:ext cx="7269163" cy="719138"/>
          </a:xfrm>
        </p:spPr>
        <p:txBody>
          <a:bodyPr/>
          <a:lstStyle>
            <a:lvl1pPr>
              <a:defRPr sz="2800"/>
            </a:lvl1pPr>
          </a:lstStyle>
          <a:p>
            <a:pPr lvl="0"/>
            <a:r>
              <a:rPr lang="en-US" altLang="en-US" noProof="0" smtClean="0"/>
              <a:t>Click to edit Master subtitle style</a:t>
            </a:r>
            <a:endParaRPr lang="en-GB" altLang="en-US" noProof="0" smtClean="0"/>
          </a:p>
        </p:txBody>
      </p:sp>
      <p:sp>
        <p:nvSpPr>
          <p:cNvPr id="5" name="Rectangle 5"/>
          <p:cNvSpPr>
            <a:spLocks noGrp="1" noChangeArrowheads="1"/>
          </p:cNvSpPr>
          <p:nvPr>
            <p:ph type="ftr" sz="quarter" idx="10"/>
          </p:nvPr>
        </p:nvSpPr>
        <p:spPr/>
        <p:txBody>
          <a:bodyPr/>
          <a:lstStyle>
            <a:lvl1pPr>
              <a:defRPr/>
            </a:lvl1pPr>
          </a:lstStyle>
          <a:p>
            <a:pPr>
              <a:defRPr/>
            </a:pPr>
            <a:r>
              <a:rPr lang="en-GB" altLang="en-US"/>
              <a:t>Presentation Title: View &gt; Header &amp; Footer</a:t>
            </a:r>
          </a:p>
        </p:txBody>
      </p:sp>
      <p:sp>
        <p:nvSpPr>
          <p:cNvPr id="6" name="Rectangle 7"/>
          <p:cNvSpPr>
            <a:spLocks noGrp="1" noChangeArrowheads="1"/>
          </p:cNvSpPr>
          <p:nvPr>
            <p:ph type="dt" sz="half" idx="11"/>
          </p:nvPr>
        </p:nvSpPr>
        <p:spPr/>
        <p:txBody>
          <a:bodyPr/>
          <a:lstStyle>
            <a:lvl1pPr>
              <a:defRPr/>
            </a:lvl1pPr>
          </a:lstStyle>
          <a:p>
            <a:pPr>
              <a:defRPr/>
            </a:pPr>
            <a:fld id="{48D96D24-A426-49D3-B1AF-A483B7F1ECF4}" type="datetime5">
              <a:rPr lang="en-GB" altLang="en-US"/>
              <a:pPr>
                <a:defRPr/>
              </a:pPr>
              <a:t>13-Jun-16</a:t>
            </a:fld>
            <a:endParaRPr lang="en-GB" altLang="en-US"/>
          </a:p>
        </p:txBody>
      </p:sp>
      <p:sp>
        <p:nvSpPr>
          <p:cNvPr id="7" name="Rectangle 8"/>
          <p:cNvSpPr>
            <a:spLocks noGrp="1" noChangeArrowheads="1"/>
          </p:cNvSpPr>
          <p:nvPr>
            <p:ph type="sldNum" sz="quarter" idx="12"/>
          </p:nvPr>
        </p:nvSpPr>
        <p:spPr/>
        <p:txBody>
          <a:bodyPr/>
          <a:lstStyle>
            <a:lvl1pPr>
              <a:defRPr smtClean="0"/>
            </a:lvl1pPr>
          </a:lstStyle>
          <a:p>
            <a:pPr>
              <a:defRPr/>
            </a:pPr>
            <a:fld id="{C396F280-9B32-4034-8303-F88EB52764A8}" type="slidenum">
              <a:rPr lang="en-GB" altLang="en-US"/>
              <a:pPr>
                <a:defRPr/>
              </a:pPr>
              <a:t>‹#›</a:t>
            </a:fld>
            <a:endParaRPr lang="en-GB" altLang="en-US"/>
          </a:p>
        </p:txBody>
      </p:sp>
    </p:spTree>
    <p:extLst>
      <p:ext uri="{BB962C8B-B14F-4D97-AF65-F5344CB8AC3E}">
        <p14:creationId xmlns:p14="http://schemas.microsoft.com/office/powerpoint/2010/main" val="1409590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174B8F1E-7378-4ACC-81D1-BAE3B70766D1}" type="datetime5">
              <a:rPr lang="en-GB" altLang="en-US"/>
              <a:pPr>
                <a:defRPr/>
              </a:pPr>
              <a:t>13-Jun-16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E3F9DECF-A4B8-4159-82EE-467E865423A7}" type="slidenum">
              <a:rPr lang="en-GB" altLang="en-US"/>
              <a:pPr>
                <a:defRPr/>
              </a:pPr>
              <a:t>‹#›</a:t>
            </a:fld>
            <a:endParaRPr lang="en-GB" altLang="en-US"/>
          </a:p>
        </p:txBody>
      </p:sp>
    </p:spTree>
    <p:extLst>
      <p:ext uri="{BB962C8B-B14F-4D97-AF65-F5344CB8AC3E}">
        <p14:creationId xmlns:p14="http://schemas.microsoft.com/office/powerpoint/2010/main" val="3258779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54054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9750" y="827088"/>
            <a:ext cx="5300663" cy="5405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16A26192-CDC8-4398-8E50-39C3FEC3000B}" type="datetime5">
              <a:rPr lang="en-GB" altLang="en-US"/>
              <a:pPr>
                <a:defRPr/>
              </a:pPr>
              <a:t>13-Jun-16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BC5D13DF-8778-4CEC-9B71-17CBB790E7DE}" type="slidenum">
              <a:rPr lang="en-GB" altLang="en-US"/>
              <a:pPr>
                <a:defRPr/>
              </a:pPr>
              <a:t>‹#›</a:t>
            </a:fld>
            <a:endParaRPr lang="en-GB" altLang="en-US"/>
          </a:p>
        </p:txBody>
      </p:sp>
    </p:spTree>
    <p:extLst>
      <p:ext uri="{BB962C8B-B14F-4D97-AF65-F5344CB8AC3E}">
        <p14:creationId xmlns:p14="http://schemas.microsoft.com/office/powerpoint/2010/main" val="34122601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C36CC5C2-711D-4584-8283-4D9512C406FC}"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81F161E1-5481-40C7-BC98-0F62A5EE9484}" type="slidenum">
              <a:rPr lang="en-GB" altLang="en-US"/>
              <a:pPr>
                <a:defRPr/>
              </a:pPr>
              <a:t>‹#›</a:t>
            </a:fld>
            <a:endParaRPr lang="en-GB" altLang="en-US"/>
          </a:p>
        </p:txBody>
      </p:sp>
    </p:spTree>
    <p:extLst>
      <p:ext uri="{BB962C8B-B14F-4D97-AF65-F5344CB8AC3E}">
        <p14:creationId xmlns:p14="http://schemas.microsoft.com/office/powerpoint/2010/main" val="1181998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32A2E51F-A3A1-495A-9F32-93FD65C4E171}"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C8021B38-16D4-401D-A844-7AEEF02E13A3}" type="slidenum">
              <a:rPr lang="en-GB" altLang="en-US"/>
              <a:pPr>
                <a:defRPr/>
              </a:pPr>
              <a:t>‹#›</a:t>
            </a:fld>
            <a:endParaRPr lang="en-GB" altLang="en-US"/>
          </a:p>
        </p:txBody>
      </p:sp>
    </p:spTree>
    <p:extLst>
      <p:ext uri="{BB962C8B-B14F-4D97-AF65-F5344CB8AC3E}">
        <p14:creationId xmlns:p14="http://schemas.microsoft.com/office/powerpoint/2010/main" val="30941088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5C86D247-3BC3-4F51-BE2B-1AF33513C62F}"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E3653B90-0B96-42B8-AA58-6EFA474C1A0B}" type="slidenum">
              <a:rPr lang="en-GB" altLang="en-US"/>
              <a:pPr>
                <a:defRPr/>
              </a:pPr>
              <a:t>‹#›</a:t>
            </a:fld>
            <a:endParaRPr lang="en-GB" altLang="en-US"/>
          </a:p>
        </p:txBody>
      </p:sp>
    </p:spTree>
    <p:extLst>
      <p:ext uri="{BB962C8B-B14F-4D97-AF65-F5344CB8AC3E}">
        <p14:creationId xmlns:p14="http://schemas.microsoft.com/office/powerpoint/2010/main" val="16230936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9750" y="1841500"/>
            <a:ext cx="3557588"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249738" y="1841500"/>
            <a:ext cx="3559175"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52D7E9D4-7E9B-44B3-970E-1ACA7898BB17}" type="datetime5">
              <a:rPr lang="en-GB" altLang="en-US"/>
              <a:pPr>
                <a:defRPr/>
              </a:pPr>
              <a:t>13-Jun-16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E9283652-46E1-4FDA-8E4E-735E6A0FC7B1}" type="slidenum">
              <a:rPr lang="en-GB" altLang="en-US"/>
              <a:pPr>
                <a:defRPr/>
              </a:pPr>
              <a:t>‹#›</a:t>
            </a:fld>
            <a:endParaRPr lang="en-GB" altLang="en-US"/>
          </a:p>
        </p:txBody>
      </p:sp>
    </p:spTree>
    <p:extLst>
      <p:ext uri="{BB962C8B-B14F-4D97-AF65-F5344CB8AC3E}">
        <p14:creationId xmlns:p14="http://schemas.microsoft.com/office/powerpoint/2010/main" val="3211517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4558862C-69BC-4178-85A7-FDAA73F1F0CE}" type="datetime5">
              <a:rPr lang="en-GB" altLang="en-US"/>
              <a:pPr>
                <a:defRPr/>
              </a:pPr>
              <a:t>13-Jun-16</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D9AAE7DF-5AA6-4285-A7BA-E2DD1093DC2F}" type="slidenum">
              <a:rPr lang="en-GB" altLang="en-US"/>
              <a:pPr>
                <a:defRPr/>
              </a:pPr>
              <a:t>‹#›</a:t>
            </a:fld>
            <a:endParaRPr lang="en-GB" altLang="en-US"/>
          </a:p>
        </p:txBody>
      </p:sp>
    </p:spTree>
    <p:extLst>
      <p:ext uri="{BB962C8B-B14F-4D97-AF65-F5344CB8AC3E}">
        <p14:creationId xmlns:p14="http://schemas.microsoft.com/office/powerpoint/2010/main" val="12219781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8835FF5D-36B8-49AF-B3E7-4C341A040ECD}" type="datetime5">
              <a:rPr lang="en-GB" altLang="en-US"/>
              <a:pPr>
                <a:defRPr/>
              </a:pPr>
              <a:t>13-Jun-16</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A4160757-191A-40DB-958B-EE193E66FCC1}" type="slidenum">
              <a:rPr lang="en-GB" altLang="en-US"/>
              <a:pPr>
                <a:defRPr/>
              </a:pPr>
              <a:t>‹#›</a:t>
            </a:fld>
            <a:endParaRPr lang="en-GB" altLang="en-US"/>
          </a:p>
        </p:txBody>
      </p:sp>
    </p:spTree>
    <p:extLst>
      <p:ext uri="{BB962C8B-B14F-4D97-AF65-F5344CB8AC3E}">
        <p14:creationId xmlns:p14="http://schemas.microsoft.com/office/powerpoint/2010/main" val="2766103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016E7110-AA74-44DA-B186-B6742BE782FF}" type="datetime5">
              <a:rPr lang="en-GB" altLang="en-US"/>
              <a:pPr>
                <a:defRPr/>
              </a:pPr>
              <a:t>13-Jun-16</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487355C8-947F-4542-A26D-82D1483339D9}" type="slidenum">
              <a:rPr lang="en-GB" altLang="en-US"/>
              <a:pPr>
                <a:defRPr/>
              </a:pPr>
              <a:t>‹#›</a:t>
            </a:fld>
            <a:endParaRPr lang="en-GB" altLang="en-US"/>
          </a:p>
        </p:txBody>
      </p:sp>
    </p:spTree>
    <p:extLst>
      <p:ext uri="{BB962C8B-B14F-4D97-AF65-F5344CB8AC3E}">
        <p14:creationId xmlns:p14="http://schemas.microsoft.com/office/powerpoint/2010/main" val="40324557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5C9C2235-8347-4560-98AA-3A5D6D9CECCB}" type="datetime5">
              <a:rPr lang="en-GB" altLang="en-US"/>
              <a:pPr>
                <a:defRPr/>
              </a:pPr>
              <a:t>13-Jun-16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238CC7BC-24AB-4D7C-96D0-A77883225069}" type="slidenum">
              <a:rPr lang="en-GB" altLang="en-US"/>
              <a:pPr>
                <a:defRPr/>
              </a:pPr>
              <a:t>‹#›</a:t>
            </a:fld>
            <a:endParaRPr lang="en-GB" altLang="en-US"/>
          </a:p>
        </p:txBody>
      </p:sp>
    </p:spTree>
    <p:extLst>
      <p:ext uri="{BB962C8B-B14F-4D97-AF65-F5344CB8AC3E}">
        <p14:creationId xmlns:p14="http://schemas.microsoft.com/office/powerpoint/2010/main" val="2917333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5F7394B0-5BC6-49DB-80EF-4D4A3E51364A}" type="datetime5">
              <a:rPr lang="en-GB" altLang="en-US"/>
              <a:pPr>
                <a:defRPr/>
              </a:pPr>
              <a:t>13-Jun-16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CD494ACB-FD81-436E-AF07-CE2BDF1368FB}" type="slidenum">
              <a:rPr lang="en-GB" altLang="en-US"/>
              <a:pPr>
                <a:defRPr/>
              </a:pPr>
              <a:t>‹#›</a:t>
            </a:fld>
            <a:endParaRPr lang="en-GB" altLang="en-US"/>
          </a:p>
        </p:txBody>
      </p:sp>
    </p:spTree>
    <p:extLst>
      <p:ext uri="{BB962C8B-B14F-4D97-AF65-F5344CB8AC3E}">
        <p14:creationId xmlns:p14="http://schemas.microsoft.com/office/powerpoint/2010/main" val="25513345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17AEB0BB-394D-45BC-B175-BEDFB693F1CC}" type="datetime5">
              <a:rPr lang="en-GB" altLang="en-US"/>
              <a:pPr>
                <a:defRPr/>
              </a:pPr>
              <a:t>13-Jun-16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9F3413DF-07FD-41E5-91DD-58163E0D2B70}" type="slidenum">
              <a:rPr lang="en-GB" altLang="en-US"/>
              <a:pPr>
                <a:defRPr/>
              </a:pPr>
              <a:t>‹#›</a:t>
            </a:fld>
            <a:endParaRPr lang="en-GB" altLang="en-US"/>
          </a:p>
        </p:txBody>
      </p:sp>
    </p:spTree>
    <p:extLst>
      <p:ext uri="{BB962C8B-B14F-4D97-AF65-F5344CB8AC3E}">
        <p14:creationId xmlns:p14="http://schemas.microsoft.com/office/powerpoint/2010/main" val="10675551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02BC1239-647F-47D9-8F9F-D8B057BD9E74}"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047991AC-C46B-4D69-B679-B8F8DF608475}" type="slidenum">
              <a:rPr lang="en-GB" altLang="en-US"/>
              <a:pPr>
                <a:defRPr/>
              </a:pPr>
              <a:t>‹#›</a:t>
            </a:fld>
            <a:endParaRPr lang="en-GB" altLang="en-US"/>
          </a:p>
        </p:txBody>
      </p:sp>
    </p:spTree>
    <p:extLst>
      <p:ext uri="{BB962C8B-B14F-4D97-AF65-F5344CB8AC3E}">
        <p14:creationId xmlns:p14="http://schemas.microsoft.com/office/powerpoint/2010/main" val="11025503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54054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9750" y="827088"/>
            <a:ext cx="5300663" cy="5405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B0A8EA97-EC81-4C78-90BD-5FAF69C7D9D6}"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70CB5D6-900C-467D-9494-2C6EF2DB116B}" type="slidenum">
              <a:rPr lang="en-GB" altLang="en-US"/>
              <a:pPr>
                <a:defRPr/>
              </a:pPr>
              <a:t>‹#›</a:t>
            </a:fld>
            <a:endParaRPr lang="en-GB" altLang="en-US"/>
          </a:p>
        </p:txBody>
      </p:sp>
    </p:spTree>
    <p:extLst>
      <p:ext uri="{BB962C8B-B14F-4D97-AF65-F5344CB8AC3E}">
        <p14:creationId xmlns:p14="http://schemas.microsoft.com/office/powerpoint/2010/main" val="4134828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57632ABC-4BC1-4674-85A6-FDB28F824C3F}" type="datetime5">
              <a:rPr lang="en-GB" altLang="en-US"/>
              <a:pPr>
                <a:defRPr/>
              </a:pPr>
              <a:t>13-Jun-16</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22D50DF9-B095-4C16-980C-E9DA62D699FE}" type="slidenum">
              <a:rPr lang="en-GB" altLang="en-US"/>
              <a:pPr>
                <a:defRPr/>
              </a:pPr>
              <a:t>‹#›</a:t>
            </a:fld>
            <a:endParaRPr lang="en-GB" altLang="en-US"/>
          </a:p>
        </p:txBody>
      </p:sp>
    </p:spTree>
    <p:extLst>
      <p:ext uri="{BB962C8B-B14F-4D97-AF65-F5344CB8AC3E}">
        <p14:creationId xmlns:p14="http://schemas.microsoft.com/office/powerpoint/2010/main" val="37756659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7451E934-10C1-4F71-9BAF-84438ECA8714}" type="datetime5">
              <a:rPr lang="en-GB" altLang="en-US"/>
              <a:pPr>
                <a:defRPr/>
              </a:pPr>
              <a:t>13-Jun-16</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5E3C873A-6BE3-405C-9460-B0C1D5212037}" type="slidenum">
              <a:rPr lang="en-GB" altLang="en-US"/>
              <a:pPr>
                <a:defRPr/>
              </a:pPr>
              <a:t>‹#›</a:t>
            </a:fld>
            <a:endParaRPr lang="en-GB" altLang="en-US"/>
          </a:p>
        </p:txBody>
      </p:sp>
    </p:spTree>
    <p:extLst>
      <p:ext uri="{BB962C8B-B14F-4D97-AF65-F5344CB8AC3E}">
        <p14:creationId xmlns:p14="http://schemas.microsoft.com/office/powerpoint/2010/main" val="32009435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C9BDCA0E-34B7-4F96-BF25-3C5FF080C52E}" type="datetime5">
              <a:rPr lang="en-GB" altLang="en-US"/>
              <a:pPr>
                <a:defRPr/>
              </a:pPr>
              <a:t>13-Jun-16</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91676119-02B7-4809-BC04-42A0C0611973}" type="slidenum">
              <a:rPr lang="en-GB" altLang="en-US"/>
              <a:pPr>
                <a:defRPr/>
              </a:pPr>
              <a:t>‹#›</a:t>
            </a:fld>
            <a:endParaRPr lang="en-GB" altLang="en-US"/>
          </a:p>
        </p:txBody>
      </p:sp>
    </p:spTree>
    <p:extLst>
      <p:ext uri="{BB962C8B-B14F-4D97-AF65-F5344CB8AC3E}">
        <p14:creationId xmlns:p14="http://schemas.microsoft.com/office/powerpoint/2010/main" val="6473243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9750" y="1841500"/>
            <a:ext cx="3127375"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819525" y="1841500"/>
            <a:ext cx="3128963"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10"/>
          <p:cNvSpPr>
            <a:spLocks noGrp="1" noChangeArrowheads="1"/>
          </p:cNvSpPr>
          <p:nvPr>
            <p:ph type="dt" sz="half" idx="11"/>
          </p:nvPr>
        </p:nvSpPr>
        <p:spPr>
          <a:ln/>
        </p:spPr>
        <p:txBody>
          <a:bodyPr/>
          <a:lstStyle>
            <a:lvl1pPr>
              <a:defRPr/>
            </a:lvl1pPr>
          </a:lstStyle>
          <a:p>
            <a:pPr>
              <a:defRPr/>
            </a:pPr>
            <a:fld id="{66AB9715-6BE6-4934-A58E-ADD4ABB52029}" type="datetime5">
              <a:rPr lang="en-GB" altLang="en-US"/>
              <a:pPr>
                <a:defRPr/>
              </a:pPr>
              <a:t>13-Jun-16</a:t>
            </a:fld>
            <a:endParaRPr lang="en-GB" altLang="en-US"/>
          </a:p>
        </p:txBody>
      </p:sp>
      <p:sp>
        <p:nvSpPr>
          <p:cNvPr id="7" name="Rectangle 11"/>
          <p:cNvSpPr>
            <a:spLocks noGrp="1" noChangeArrowheads="1"/>
          </p:cNvSpPr>
          <p:nvPr>
            <p:ph type="sldNum" sz="quarter" idx="12"/>
          </p:nvPr>
        </p:nvSpPr>
        <p:spPr>
          <a:ln/>
        </p:spPr>
        <p:txBody>
          <a:bodyPr/>
          <a:lstStyle>
            <a:lvl1pPr>
              <a:defRPr/>
            </a:lvl1pPr>
          </a:lstStyle>
          <a:p>
            <a:pPr>
              <a:defRPr/>
            </a:pPr>
            <a:fld id="{FF6E2BF1-CED9-4F4E-9750-FF71340F2D79}" type="slidenum">
              <a:rPr lang="en-GB" altLang="en-US"/>
              <a:pPr>
                <a:defRPr/>
              </a:pPr>
              <a:t>‹#›</a:t>
            </a:fld>
            <a:endParaRPr lang="en-GB" altLang="en-US"/>
          </a:p>
        </p:txBody>
      </p:sp>
    </p:spTree>
    <p:extLst>
      <p:ext uri="{BB962C8B-B14F-4D97-AF65-F5344CB8AC3E}">
        <p14:creationId xmlns:p14="http://schemas.microsoft.com/office/powerpoint/2010/main" val="22682612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10"/>
          <p:cNvSpPr>
            <a:spLocks noGrp="1" noChangeArrowheads="1"/>
          </p:cNvSpPr>
          <p:nvPr>
            <p:ph type="dt" sz="half" idx="11"/>
          </p:nvPr>
        </p:nvSpPr>
        <p:spPr>
          <a:ln/>
        </p:spPr>
        <p:txBody>
          <a:bodyPr/>
          <a:lstStyle>
            <a:lvl1pPr>
              <a:defRPr/>
            </a:lvl1pPr>
          </a:lstStyle>
          <a:p>
            <a:pPr>
              <a:defRPr/>
            </a:pPr>
            <a:fld id="{5EE293C4-7761-46FB-84ED-619FC1FA705F}" type="datetime5">
              <a:rPr lang="en-GB" altLang="en-US"/>
              <a:pPr>
                <a:defRPr/>
              </a:pPr>
              <a:t>13-Jun-16</a:t>
            </a:fld>
            <a:endParaRPr lang="en-GB" altLang="en-US"/>
          </a:p>
        </p:txBody>
      </p:sp>
      <p:sp>
        <p:nvSpPr>
          <p:cNvPr id="9" name="Rectangle 11"/>
          <p:cNvSpPr>
            <a:spLocks noGrp="1" noChangeArrowheads="1"/>
          </p:cNvSpPr>
          <p:nvPr>
            <p:ph type="sldNum" sz="quarter" idx="12"/>
          </p:nvPr>
        </p:nvSpPr>
        <p:spPr>
          <a:ln/>
        </p:spPr>
        <p:txBody>
          <a:bodyPr/>
          <a:lstStyle>
            <a:lvl1pPr>
              <a:defRPr/>
            </a:lvl1pPr>
          </a:lstStyle>
          <a:p>
            <a:pPr>
              <a:defRPr/>
            </a:pPr>
            <a:fld id="{619E59D7-98D3-415C-9C69-3A859E467534}" type="slidenum">
              <a:rPr lang="en-GB" altLang="en-US"/>
              <a:pPr>
                <a:defRPr/>
              </a:pPr>
              <a:t>‹#›</a:t>
            </a:fld>
            <a:endParaRPr lang="en-GB" altLang="en-US"/>
          </a:p>
        </p:txBody>
      </p:sp>
    </p:spTree>
    <p:extLst>
      <p:ext uri="{BB962C8B-B14F-4D97-AF65-F5344CB8AC3E}">
        <p14:creationId xmlns:p14="http://schemas.microsoft.com/office/powerpoint/2010/main" val="16380079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10"/>
          <p:cNvSpPr>
            <a:spLocks noGrp="1" noChangeArrowheads="1"/>
          </p:cNvSpPr>
          <p:nvPr>
            <p:ph type="dt" sz="half" idx="11"/>
          </p:nvPr>
        </p:nvSpPr>
        <p:spPr>
          <a:ln/>
        </p:spPr>
        <p:txBody>
          <a:bodyPr/>
          <a:lstStyle>
            <a:lvl1pPr>
              <a:defRPr/>
            </a:lvl1pPr>
          </a:lstStyle>
          <a:p>
            <a:pPr>
              <a:defRPr/>
            </a:pPr>
            <a:fld id="{F7184A0E-414A-4CF0-BB3B-CB5A71FF429A}" type="datetime5">
              <a:rPr lang="en-GB" altLang="en-US"/>
              <a:pPr>
                <a:defRPr/>
              </a:pPr>
              <a:t>13-Jun-16</a:t>
            </a:fld>
            <a:endParaRPr lang="en-GB" altLang="en-US"/>
          </a:p>
        </p:txBody>
      </p:sp>
      <p:sp>
        <p:nvSpPr>
          <p:cNvPr id="5" name="Rectangle 11"/>
          <p:cNvSpPr>
            <a:spLocks noGrp="1" noChangeArrowheads="1"/>
          </p:cNvSpPr>
          <p:nvPr>
            <p:ph type="sldNum" sz="quarter" idx="12"/>
          </p:nvPr>
        </p:nvSpPr>
        <p:spPr>
          <a:ln/>
        </p:spPr>
        <p:txBody>
          <a:bodyPr/>
          <a:lstStyle>
            <a:lvl1pPr>
              <a:defRPr/>
            </a:lvl1pPr>
          </a:lstStyle>
          <a:p>
            <a:pPr>
              <a:defRPr/>
            </a:pPr>
            <a:fld id="{8912DE0F-04A6-4042-895C-538390474D8F}" type="slidenum">
              <a:rPr lang="en-GB" altLang="en-US"/>
              <a:pPr>
                <a:defRPr/>
              </a:pPr>
              <a:t>‹#›</a:t>
            </a:fld>
            <a:endParaRPr lang="en-GB" altLang="en-US"/>
          </a:p>
        </p:txBody>
      </p:sp>
    </p:spTree>
    <p:extLst>
      <p:ext uri="{BB962C8B-B14F-4D97-AF65-F5344CB8AC3E}">
        <p14:creationId xmlns:p14="http://schemas.microsoft.com/office/powerpoint/2010/main" val="12178418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10"/>
          <p:cNvSpPr>
            <a:spLocks noGrp="1" noChangeArrowheads="1"/>
          </p:cNvSpPr>
          <p:nvPr>
            <p:ph type="dt" sz="half" idx="11"/>
          </p:nvPr>
        </p:nvSpPr>
        <p:spPr>
          <a:ln/>
        </p:spPr>
        <p:txBody>
          <a:bodyPr/>
          <a:lstStyle>
            <a:lvl1pPr>
              <a:defRPr/>
            </a:lvl1pPr>
          </a:lstStyle>
          <a:p>
            <a:pPr>
              <a:defRPr/>
            </a:pPr>
            <a:fld id="{AD691D1D-B0F1-4008-A8C2-180FEA5169B1}" type="datetime5">
              <a:rPr lang="en-GB" altLang="en-US"/>
              <a:pPr>
                <a:defRPr/>
              </a:pPr>
              <a:t>13-Jun-16</a:t>
            </a:fld>
            <a:endParaRPr lang="en-GB" altLang="en-US"/>
          </a:p>
        </p:txBody>
      </p:sp>
      <p:sp>
        <p:nvSpPr>
          <p:cNvPr id="4" name="Rectangle 11"/>
          <p:cNvSpPr>
            <a:spLocks noGrp="1" noChangeArrowheads="1"/>
          </p:cNvSpPr>
          <p:nvPr>
            <p:ph type="sldNum" sz="quarter" idx="12"/>
          </p:nvPr>
        </p:nvSpPr>
        <p:spPr>
          <a:ln/>
        </p:spPr>
        <p:txBody>
          <a:bodyPr/>
          <a:lstStyle>
            <a:lvl1pPr>
              <a:defRPr/>
            </a:lvl1pPr>
          </a:lstStyle>
          <a:p>
            <a:pPr>
              <a:defRPr/>
            </a:pPr>
            <a:fld id="{691A3E47-A47F-424E-AE91-5F48D46406E8}" type="slidenum">
              <a:rPr lang="en-GB" altLang="en-US"/>
              <a:pPr>
                <a:defRPr/>
              </a:pPr>
              <a:t>‹#›</a:t>
            </a:fld>
            <a:endParaRPr lang="en-GB" altLang="en-US"/>
          </a:p>
        </p:txBody>
      </p:sp>
    </p:spTree>
    <p:extLst>
      <p:ext uri="{BB962C8B-B14F-4D97-AF65-F5344CB8AC3E}">
        <p14:creationId xmlns:p14="http://schemas.microsoft.com/office/powerpoint/2010/main" val="3759870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989AAB4-909D-4E84-AD71-EB2A3EBAFF9A}" type="datetime5">
              <a:rPr lang="en-GB" altLang="en-US"/>
              <a:pPr>
                <a:defRPr/>
              </a:pPr>
              <a:t>13-Jun-16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3ED9780F-0A0E-481F-A30D-B9E89A4F937A}" type="slidenum">
              <a:rPr lang="en-GB" altLang="en-US"/>
              <a:pPr>
                <a:defRPr/>
              </a:pPr>
              <a:t>‹#›</a:t>
            </a:fld>
            <a:endParaRPr lang="en-GB" altLang="en-US"/>
          </a:p>
        </p:txBody>
      </p:sp>
    </p:spTree>
    <p:extLst>
      <p:ext uri="{BB962C8B-B14F-4D97-AF65-F5344CB8AC3E}">
        <p14:creationId xmlns:p14="http://schemas.microsoft.com/office/powerpoint/2010/main" val="8841219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10"/>
          <p:cNvSpPr>
            <a:spLocks noGrp="1" noChangeArrowheads="1"/>
          </p:cNvSpPr>
          <p:nvPr>
            <p:ph type="dt" sz="half" idx="11"/>
          </p:nvPr>
        </p:nvSpPr>
        <p:spPr>
          <a:ln/>
        </p:spPr>
        <p:txBody>
          <a:bodyPr/>
          <a:lstStyle>
            <a:lvl1pPr>
              <a:defRPr/>
            </a:lvl1pPr>
          </a:lstStyle>
          <a:p>
            <a:pPr>
              <a:defRPr/>
            </a:pPr>
            <a:fld id="{6219CE30-8124-474A-965C-B3E2A5290071}" type="datetime5">
              <a:rPr lang="en-GB" altLang="en-US"/>
              <a:pPr>
                <a:defRPr/>
              </a:pPr>
              <a:t>13-Jun-16</a:t>
            </a:fld>
            <a:endParaRPr lang="en-GB" altLang="en-US"/>
          </a:p>
        </p:txBody>
      </p:sp>
      <p:sp>
        <p:nvSpPr>
          <p:cNvPr id="7" name="Rectangle 11"/>
          <p:cNvSpPr>
            <a:spLocks noGrp="1" noChangeArrowheads="1"/>
          </p:cNvSpPr>
          <p:nvPr>
            <p:ph type="sldNum" sz="quarter" idx="12"/>
          </p:nvPr>
        </p:nvSpPr>
        <p:spPr>
          <a:ln/>
        </p:spPr>
        <p:txBody>
          <a:bodyPr/>
          <a:lstStyle>
            <a:lvl1pPr>
              <a:defRPr/>
            </a:lvl1pPr>
          </a:lstStyle>
          <a:p>
            <a:pPr>
              <a:defRPr/>
            </a:pPr>
            <a:fld id="{63695322-CDF1-4CB4-940B-CA4E6CCE9C85}" type="slidenum">
              <a:rPr lang="en-GB" altLang="en-US"/>
              <a:pPr>
                <a:defRPr/>
              </a:pPr>
              <a:t>‹#›</a:t>
            </a:fld>
            <a:endParaRPr lang="en-GB" altLang="en-US"/>
          </a:p>
        </p:txBody>
      </p:sp>
    </p:spTree>
    <p:extLst>
      <p:ext uri="{BB962C8B-B14F-4D97-AF65-F5344CB8AC3E}">
        <p14:creationId xmlns:p14="http://schemas.microsoft.com/office/powerpoint/2010/main" val="37916456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10"/>
          <p:cNvSpPr>
            <a:spLocks noGrp="1" noChangeArrowheads="1"/>
          </p:cNvSpPr>
          <p:nvPr>
            <p:ph type="dt" sz="half" idx="11"/>
          </p:nvPr>
        </p:nvSpPr>
        <p:spPr>
          <a:ln/>
        </p:spPr>
        <p:txBody>
          <a:bodyPr/>
          <a:lstStyle>
            <a:lvl1pPr>
              <a:defRPr/>
            </a:lvl1pPr>
          </a:lstStyle>
          <a:p>
            <a:pPr>
              <a:defRPr/>
            </a:pPr>
            <a:fld id="{A48B3558-8AED-400B-9825-51DA1B5BB9BF}" type="datetime5">
              <a:rPr lang="en-GB" altLang="en-US"/>
              <a:pPr>
                <a:defRPr/>
              </a:pPr>
              <a:t>13-Jun-16</a:t>
            </a:fld>
            <a:endParaRPr lang="en-GB" altLang="en-US"/>
          </a:p>
        </p:txBody>
      </p:sp>
      <p:sp>
        <p:nvSpPr>
          <p:cNvPr id="7" name="Rectangle 11"/>
          <p:cNvSpPr>
            <a:spLocks noGrp="1" noChangeArrowheads="1"/>
          </p:cNvSpPr>
          <p:nvPr>
            <p:ph type="sldNum" sz="quarter" idx="12"/>
          </p:nvPr>
        </p:nvSpPr>
        <p:spPr>
          <a:ln/>
        </p:spPr>
        <p:txBody>
          <a:bodyPr/>
          <a:lstStyle>
            <a:lvl1pPr>
              <a:defRPr/>
            </a:lvl1pPr>
          </a:lstStyle>
          <a:p>
            <a:pPr>
              <a:defRPr/>
            </a:pPr>
            <a:fld id="{48D664CA-4395-475F-BB02-0AB06F527198}" type="slidenum">
              <a:rPr lang="en-GB" altLang="en-US"/>
              <a:pPr>
                <a:defRPr/>
              </a:pPr>
              <a:t>‹#›</a:t>
            </a:fld>
            <a:endParaRPr lang="en-GB" altLang="en-US"/>
          </a:p>
        </p:txBody>
      </p:sp>
    </p:spTree>
    <p:extLst>
      <p:ext uri="{BB962C8B-B14F-4D97-AF65-F5344CB8AC3E}">
        <p14:creationId xmlns:p14="http://schemas.microsoft.com/office/powerpoint/2010/main" val="776082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2477D1FE-5EB0-417E-B90C-0F8026FAB1CA}" type="datetime5">
              <a:rPr lang="en-GB" altLang="en-US"/>
              <a:pPr>
                <a:defRPr/>
              </a:pPr>
              <a:t>13-Jun-16</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147E4FF4-107E-440D-B6BB-B31D6ECB5B58}" type="slidenum">
              <a:rPr lang="en-GB" altLang="en-US"/>
              <a:pPr>
                <a:defRPr/>
              </a:pPr>
              <a:t>‹#›</a:t>
            </a:fld>
            <a:endParaRPr lang="en-GB" altLang="en-US"/>
          </a:p>
        </p:txBody>
      </p:sp>
    </p:spTree>
    <p:extLst>
      <p:ext uri="{BB962C8B-B14F-4D97-AF65-F5344CB8AC3E}">
        <p14:creationId xmlns:p14="http://schemas.microsoft.com/office/powerpoint/2010/main" val="27740041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54054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9750" y="827088"/>
            <a:ext cx="5300663" cy="5405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81F7115C-7A33-4709-AB6F-D8E38FEC1606}" type="datetime5">
              <a:rPr lang="en-GB" altLang="en-US"/>
              <a:pPr>
                <a:defRPr/>
              </a:pPr>
              <a:t>13-Jun-16</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6F10C30A-9262-407B-A721-B1914684E911}" type="slidenum">
              <a:rPr lang="en-GB" altLang="en-US"/>
              <a:pPr>
                <a:defRPr/>
              </a:pPr>
              <a:t>‹#›</a:t>
            </a:fld>
            <a:endParaRPr lang="en-GB" altLang="en-US"/>
          </a:p>
        </p:txBody>
      </p:sp>
    </p:spTree>
    <p:extLst>
      <p:ext uri="{BB962C8B-B14F-4D97-AF65-F5344CB8AC3E}">
        <p14:creationId xmlns:p14="http://schemas.microsoft.com/office/powerpoint/2010/main" val="17426860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E1F62C65-39E1-4B27-BACA-4E439B28D2AC}"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53F2663E-6468-4715-B1B2-4E1F9F40CC49}" type="slidenum">
              <a:rPr lang="en-GB" altLang="en-US"/>
              <a:pPr>
                <a:defRPr/>
              </a:pPr>
              <a:t>‹#›</a:t>
            </a:fld>
            <a:endParaRPr lang="en-GB" altLang="en-US"/>
          </a:p>
        </p:txBody>
      </p:sp>
    </p:spTree>
    <p:extLst>
      <p:ext uri="{BB962C8B-B14F-4D97-AF65-F5344CB8AC3E}">
        <p14:creationId xmlns:p14="http://schemas.microsoft.com/office/powerpoint/2010/main" val="6439670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F44CE64D-B130-4269-8E89-1642E10BD61E}"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EED98AE0-6E7F-4A34-BEF8-FB262245CC50}" type="slidenum">
              <a:rPr lang="en-GB" altLang="en-US"/>
              <a:pPr>
                <a:defRPr/>
              </a:pPr>
              <a:t>‹#›</a:t>
            </a:fld>
            <a:endParaRPr lang="en-GB" altLang="en-US"/>
          </a:p>
        </p:txBody>
      </p:sp>
    </p:spTree>
    <p:extLst>
      <p:ext uri="{BB962C8B-B14F-4D97-AF65-F5344CB8AC3E}">
        <p14:creationId xmlns:p14="http://schemas.microsoft.com/office/powerpoint/2010/main" val="969246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7E611864-3D1F-4ACF-B341-E926F5DCCABE}"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04825FE0-C564-4C64-86CC-3E244CB59DEB}" type="slidenum">
              <a:rPr lang="en-GB" altLang="en-US"/>
              <a:pPr>
                <a:defRPr/>
              </a:pPr>
              <a:t>‹#›</a:t>
            </a:fld>
            <a:endParaRPr lang="en-GB" altLang="en-US"/>
          </a:p>
        </p:txBody>
      </p:sp>
    </p:spTree>
    <p:extLst>
      <p:ext uri="{BB962C8B-B14F-4D97-AF65-F5344CB8AC3E}">
        <p14:creationId xmlns:p14="http://schemas.microsoft.com/office/powerpoint/2010/main" val="41073669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9750" y="1841500"/>
            <a:ext cx="3954463"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841500"/>
            <a:ext cx="3954462"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854ECB8A-B64D-405F-BD9E-54DFCDC0A62F}" type="datetime5">
              <a:rPr lang="en-GB" altLang="en-US"/>
              <a:pPr>
                <a:defRPr/>
              </a:pPr>
              <a:t>13-Jun-16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F2AB3F83-EE5F-46DC-9569-A3E0B38C387B}" type="slidenum">
              <a:rPr lang="en-GB" altLang="en-US"/>
              <a:pPr>
                <a:defRPr/>
              </a:pPr>
              <a:t>‹#›</a:t>
            </a:fld>
            <a:endParaRPr lang="en-GB" altLang="en-US"/>
          </a:p>
        </p:txBody>
      </p:sp>
    </p:spTree>
    <p:extLst>
      <p:ext uri="{BB962C8B-B14F-4D97-AF65-F5344CB8AC3E}">
        <p14:creationId xmlns:p14="http://schemas.microsoft.com/office/powerpoint/2010/main" val="30249110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519B21C7-90D4-4109-9D59-34CE8B53061D}" type="datetime5">
              <a:rPr lang="en-GB" altLang="en-US"/>
              <a:pPr>
                <a:defRPr/>
              </a:pPr>
              <a:t>13-Jun-16</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26C9690A-30A9-40CD-972B-FAD40D846936}" type="slidenum">
              <a:rPr lang="en-GB" altLang="en-US"/>
              <a:pPr>
                <a:defRPr/>
              </a:pPr>
              <a:t>‹#›</a:t>
            </a:fld>
            <a:endParaRPr lang="en-GB" altLang="en-US"/>
          </a:p>
        </p:txBody>
      </p:sp>
    </p:spTree>
    <p:extLst>
      <p:ext uri="{BB962C8B-B14F-4D97-AF65-F5344CB8AC3E}">
        <p14:creationId xmlns:p14="http://schemas.microsoft.com/office/powerpoint/2010/main" val="32864523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12507D62-2E0F-4659-9223-078400D8DB24}" type="datetime5">
              <a:rPr lang="en-GB" altLang="en-US"/>
              <a:pPr>
                <a:defRPr/>
              </a:pPr>
              <a:t>13-Jun-16</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0AB20EE9-6B88-4E34-88DE-B9B20BBF592F}" type="slidenum">
              <a:rPr lang="en-GB" altLang="en-US"/>
              <a:pPr>
                <a:defRPr/>
              </a:pPr>
              <a:t>‹#›</a:t>
            </a:fld>
            <a:endParaRPr lang="en-GB" altLang="en-US"/>
          </a:p>
        </p:txBody>
      </p:sp>
    </p:spTree>
    <p:extLst>
      <p:ext uri="{BB962C8B-B14F-4D97-AF65-F5344CB8AC3E}">
        <p14:creationId xmlns:p14="http://schemas.microsoft.com/office/powerpoint/2010/main" val="3929294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9750" y="1841500"/>
            <a:ext cx="3557588"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249738" y="1841500"/>
            <a:ext cx="3559175"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5D60406B-C2AE-4243-B308-D9E9BD51AE8E}" type="datetime5">
              <a:rPr lang="en-GB" altLang="en-US"/>
              <a:pPr>
                <a:defRPr/>
              </a:pPr>
              <a:t>13-Jun-16</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7" name="Rectangle 6"/>
          <p:cNvSpPr>
            <a:spLocks noGrp="1" noChangeArrowheads="1"/>
          </p:cNvSpPr>
          <p:nvPr>
            <p:ph type="sldNum" sz="quarter" idx="12"/>
          </p:nvPr>
        </p:nvSpPr>
        <p:spPr>
          <a:ln/>
        </p:spPr>
        <p:txBody>
          <a:bodyPr/>
          <a:lstStyle>
            <a:lvl1pPr>
              <a:defRPr/>
            </a:lvl1pPr>
          </a:lstStyle>
          <a:p>
            <a:pPr>
              <a:defRPr/>
            </a:pPr>
            <a:fld id="{8B1D86DA-34AB-477A-A514-65F95FA39552}" type="slidenum">
              <a:rPr lang="en-GB" altLang="en-US"/>
              <a:pPr>
                <a:defRPr/>
              </a:pPr>
              <a:t>‹#›</a:t>
            </a:fld>
            <a:endParaRPr lang="en-GB" altLang="en-US"/>
          </a:p>
        </p:txBody>
      </p:sp>
    </p:spTree>
    <p:extLst>
      <p:ext uri="{BB962C8B-B14F-4D97-AF65-F5344CB8AC3E}">
        <p14:creationId xmlns:p14="http://schemas.microsoft.com/office/powerpoint/2010/main" val="3127490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16ACBF07-76A7-42DD-B419-0B89F19E17C6}" type="datetime5">
              <a:rPr lang="en-GB" altLang="en-US"/>
              <a:pPr>
                <a:defRPr/>
              </a:pPr>
              <a:t>13-Jun-16</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906DAB1A-97F7-4041-A0D7-63B864020A5E}" type="slidenum">
              <a:rPr lang="en-GB" altLang="en-US"/>
              <a:pPr>
                <a:defRPr/>
              </a:pPr>
              <a:t>‹#›</a:t>
            </a:fld>
            <a:endParaRPr lang="en-GB" altLang="en-US"/>
          </a:p>
        </p:txBody>
      </p:sp>
    </p:spTree>
    <p:extLst>
      <p:ext uri="{BB962C8B-B14F-4D97-AF65-F5344CB8AC3E}">
        <p14:creationId xmlns:p14="http://schemas.microsoft.com/office/powerpoint/2010/main" val="2333129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45722E38-8FAC-4D14-961C-4C066D372BA9}" type="datetime5">
              <a:rPr lang="en-GB" altLang="en-US"/>
              <a:pPr>
                <a:defRPr/>
              </a:pPr>
              <a:t>13-Jun-16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031116BB-F9F0-43DD-B96F-6430E1ABA23A}" type="slidenum">
              <a:rPr lang="en-GB" altLang="en-US"/>
              <a:pPr>
                <a:defRPr/>
              </a:pPr>
              <a:t>‹#›</a:t>
            </a:fld>
            <a:endParaRPr lang="en-GB" altLang="en-US"/>
          </a:p>
        </p:txBody>
      </p:sp>
    </p:spTree>
    <p:extLst>
      <p:ext uri="{BB962C8B-B14F-4D97-AF65-F5344CB8AC3E}">
        <p14:creationId xmlns:p14="http://schemas.microsoft.com/office/powerpoint/2010/main" val="26086083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EC69A62C-6728-4026-BF62-C3CF0E69D8F8}" type="datetime5">
              <a:rPr lang="en-GB" altLang="en-US"/>
              <a:pPr>
                <a:defRPr/>
              </a:pPr>
              <a:t>13-Jun-16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FDB4C5EE-F944-45E3-AE44-D940CB5C7349}" type="slidenum">
              <a:rPr lang="en-GB" altLang="en-US"/>
              <a:pPr>
                <a:defRPr/>
              </a:pPr>
              <a:t>‹#›</a:t>
            </a:fld>
            <a:endParaRPr lang="en-GB" altLang="en-US"/>
          </a:p>
        </p:txBody>
      </p:sp>
    </p:spTree>
    <p:extLst>
      <p:ext uri="{BB962C8B-B14F-4D97-AF65-F5344CB8AC3E}">
        <p14:creationId xmlns:p14="http://schemas.microsoft.com/office/powerpoint/2010/main" val="41684270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9623C61F-2824-4F4D-BDD4-86F82BFFC9EA}"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932F0553-2E37-453A-9E50-F90B466FCB89}" type="slidenum">
              <a:rPr lang="en-GB" altLang="en-US"/>
              <a:pPr>
                <a:defRPr/>
              </a:pPr>
              <a:t>‹#›</a:t>
            </a:fld>
            <a:endParaRPr lang="en-GB" altLang="en-US"/>
          </a:p>
        </p:txBody>
      </p:sp>
    </p:spTree>
    <p:extLst>
      <p:ext uri="{BB962C8B-B14F-4D97-AF65-F5344CB8AC3E}">
        <p14:creationId xmlns:p14="http://schemas.microsoft.com/office/powerpoint/2010/main" val="25075965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827088"/>
            <a:ext cx="2014537" cy="54054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9750" y="827088"/>
            <a:ext cx="5894388" cy="5405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0C383FD9-BE42-4524-BC44-43BA0B21D95C}"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906FC77C-BDCF-42E1-96B8-536268603950}" type="slidenum">
              <a:rPr lang="en-GB" altLang="en-US"/>
              <a:pPr>
                <a:defRPr/>
              </a:pPr>
              <a:t>‹#›</a:t>
            </a:fld>
            <a:endParaRPr lang="en-GB" altLang="en-US"/>
          </a:p>
        </p:txBody>
      </p:sp>
    </p:spTree>
    <p:extLst>
      <p:ext uri="{BB962C8B-B14F-4D97-AF65-F5344CB8AC3E}">
        <p14:creationId xmlns:p14="http://schemas.microsoft.com/office/powerpoint/2010/main" val="93020175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9750" y="827088"/>
            <a:ext cx="7269163" cy="4318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539750" y="1841500"/>
            <a:ext cx="3954463"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841500"/>
            <a:ext cx="3954462"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74ED03FF-270B-45C8-93BF-38F005306BFA}" type="datetime5">
              <a:rPr lang="en-GB" altLang="en-US"/>
              <a:pPr>
                <a:defRPr/>
              </a:pPr>
              <a:t>13-Jun-16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0A16E14D-65E4-4EF4-9958-2B9E5A40BA3E}" type="slidenum">
              <a:rPr lang="en-GB" altLang="en-US"/>
              <a:pPr>
                <a:defRPr/>
              </a:pPr>
              <a:t>‹#›</a:t>
            </a:fld>
            <a:endParaRPr lang="en-GB" altLang="en-US"/>
          </a:p>
        </p:txBody>
      </p:sp>
    </p:spTree>
    <p:extLst>
      <p:ext uri="{BB962C8B-B14F-4D97-AF65-F5344CB8AC3E}">
        <p14:creationId xmlns:p14="http://schemas.microsoft.com/office/powerpoint/2010/main" val="30880463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AA040541-D64B-429A-A2D7-51DC9C937265}"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BBEEDCB-444A-4873-811B-B607EF5FA611}" type="slidenum">
              <a:rPr lang="en-GB" altLang="en-US"/>
              <a:pPr>
                <a:defRPr/>
              </a:pPr>
              <a:t>‹#›</a:t>
            </a:fld>
            <a:endParaRPr lang="en-GB" altLang="en-US"/>
          </a:p>
        </p:txBody>
      </p:sp>
    </p:spTree>
    <p:extLst>
      <p:ext uri="{BB962C8B-B14F-4D97-AF65-F5344CB8AC3E}">
        <p14:creationId xmlns:p14="http://schemas.microsoft.com/office/powerpoint/2010/main" val="12414257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DD237AFF-F9C4-4C94-A334-5E84EC60E1EA}"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2ADF47B-D057-4F29-9445-3FAD54A28DBE}" type="slidenum">
              <a:rPr lang="en-GB" altLang="en-US"/>
              <a:pPr>
                <a:defRPr/>
              </a:pPr>
              <a:t>‹#›</a:t>
            </a:fld>
            <a:endParaRPr lang="en-GB" altLang="en-US"/>
          </a:p>
        </p:txBody>
      </p:sp>
    </p:spTree>
    <p:extLst>
      <p:ext uri="{BB962C8B-B14F-4D97-AF65-F5344CB8AC3E}">
        <p14:creationId xmlns:p14="http://schemas.microsoft.com/office/powerpoint/2010/main" val="310894308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638C26D0-617D-4637-8F99-8720245A9979}"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941BC2B5-2B13-485C-B45C-FD335C28A7B4}" type="slidenum">
              <a:rPr lang="en-GB" altLang="en-US"/>
              <a:pPr>
                <a:defRPr/>
              </a:pPr>
              <a:t>‹#›</a:t>
            </a:fld>
            <a:endParaRPr lang="en-GB" altLang="en-US"/>
          </a:p>
        </p:txBody>
      </p:sp>
    </p:spTree>
    <p:extLst>
      <p:ext uri="{BB962C8B-B14F-4D97-AF65-F5344CB8AC3E}">
        <p14:creationId xmlns:p14="http://schemas.microsoft.com/office/powerpoint/2010/main" val="37986759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41338" y="4318000"/>
            <a:ext cx="3557587" cy="14398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251325" y="4318000"/>
            <a:ext cx="3559175" cy="14398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D5884B5B-BEB2-43E3-8888-F5838227050E}" type="datetime5">
              <a:rPr lang="en-GB" altLang="en-US"/>
              <a:pPr>
                <a:defRPr/>
              </a:pPr>
              <a:t>13-Jun-16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8ADE8F0A-525C-4D9A-B5E9-F568F28F0C86}" type="slidenum">
              <a:rPr lang="en-GB" altLang="en-US"/>
              <a:pPr>
                <a:defRPr/>
              </a:pPr>
              <a:t>‹#›</a:t>
            </a:fld>
            <a:endParaRPr lang="en-GB" altLang="en-US"/>
          </a:p>
        </p:txBody>
      </p:sp>
    </p:spTree>
    <p:extLst>
      <p:ext uri="{BB962C8B-B14F-4D97-AF65-F5344CB8AC3E}">
        <p14:creationId xmlns:p14="http://schemas.microsoft.com/office/powerpoint/2010/main" val="3036366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7E0FE1BF-30AF-40D8-9ED2-949B1E82E6D7}" type="datetime5">
              <a:rPr lang="en-GB" altLang="en-US"/>
              <a:pPr>
                <a:defRPr/>
              </a:pPr>
              <a:t>13-Jun-16</a:t>
            </a:fld>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9" name="Rectangle 6"/>
          <p:cNvSpPr>
            <a:spLocks noGrp="1" noChangeArrowheads="1"/>
          </p:cNvSpPr>
          <p:nvPr>
            <p:ph type="sldNum" sz="quarter" idx="12"/>
          </p:nvPr>
        </p:nvSpPr>
        <p:spPr>
          <a:ln/>
        </p:spPr>
        <p:txBody>
          <a:bodyPr/>
          <a:lstStyle>
            <a:lvl1pPr>
              <a:defRPr/>
            </a:lvl1pPr>
          </a:lstStyle>
          <a:p>
            <a:pPr>
              <a:defRPr/>
            </a:pPr>
            <a:fld id="{ACEE4085-ACED-4763-9792-A125F031DB71}" type="slidenum">
              <a:rPr lang="en-GB" altLang="en-US"/>
              <a:pPr>
                <a:defRPr/>
              </a:pPr>
              <a:t>‹#›</a:t>
            </a:fld>
            <a:endParaRPr lang="en-GB" altLang="en-US"/>
          </a:p>
        </p:txBody>
      </p:sp>
    </p:spTree>
    <p:extLst>
      <p:ext uri="{BB962C8B-B14F-4D97-AF65-F5344CB8AC3E}">
        <p14:creationId xmlns:p14="http://schemas.microsoft.com/office/powerpoint/2010/main" val="81916141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4E157D01-9593-41DB-8839-4B46CB8B5653}" type="datetime5">
              <a:rPr lang="en-GB" altLang="en-US"/>
              <a:pPr>
                <a:defRPr/>
              </a:pPr>
              <a:t>13-Jun-16</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F6F41769-AE9C-4A7F-86FC-6B6FE63A714A}" type="slidenum">
              <a:rPr lang="en-GB" altLang="en-US"/>
              <a:pPr>
                <a:defRPr/>
              </a:pPr>
              <a:t>‹#›</a:t>
            </a:fld>
            <a:endParaRPr lang="en-GB" altLang="en-US"/>
          </a:p>
        </p:txBody>
      </p:sp>
    </p:spTree>
    <p:extLst>
      <p:ext uri="{BB962C8B-B14F-4D97-AF65-F5344CB8AC3E}">
        <p14:creationId xmlns:p14="http://schemas.microsoft.com/office/powerpoint/2010/main" val="27467752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095E4F34-0A71-47D3-A00C-34B9CA317EFD}" type="datetime5">
              <a:rPr lang="en-GB" altLang="en-US"/>
              <a:pPr>
                <a:defRPr/>
              </a:pPr>
              <a:t>13-Jun-16</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7D7FA90B-B286-422E-9862-BA87D9805570}" type="slidenum">
              <a:rPr lang="en-GB" altLang="en-US"/>
              <a:pPr>
                <a:defRPr/>
              </a:pPr>
              <a:t>‹#›</a:t>
            </a:fld>
            <a:endParaRPr lang="en-GB" altLang="en-US"/>
          </a:p>
        </p:txBody>
      </p:sp>
    </p:spTree>
    <p:extLst>
      <p:ext uri="{BB962C8B-B14F-4D97-AF65-F5344CB8AC3E}">
        <p14:creationId xmlns:p14="http://schemas.microsoft.com/office/powerpoint/2010/main" val="273586412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BF28064B-8430-4BD5-8631-719A2BE7EDA6}" type="datetime5">
              <a:rPr lang="en-GB" altLang="en-US"/>
              <a:pPr>
                <a:defRPr/>
              </a:pPr>
              <a:t>13-Jun-16</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276730F6-157D-4544-8971-5FE50F6F8505}" type="slidenum">
              <a:rPr lang="en-GB" altLang="en-US"/>
              <a:pPr>
                <a:defRPr/>
              </a:pPr>
              <a:t>‹#›</a:t>
            </a:fld>
            <a:endParaRPr lang="en-GB" altLang="en-US"/>
          </a:p>
        </p:txBody>
      </p:sp>
    </p:spTree>
    <p:extLst>
      <p:ext uri="{BB962C8B-B14F-4D97-AF65-F5344CB8AC3E}">
        <p14:creationId xmlns:p14="http://schemas.microsoft.com/office/powerpoint/2010/main" val="21978307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9AB680DF-782E-4E0D-9C2A-2C4D04A0F416}" type="datetime5">
              <a:rPr lang="en-GB" altLang="en-US"/>
              <a:pPr>
                <a:defRPr/>
              </a:pPr>
              <a:t>13-Jun-16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45BE2A3D-22F9-4962-87DB-5E9D513F65A7}" type="slidenum">
              <a:rPr lang="en-GB" altLang="en-US"/>
              <a:pPr>
                <a:defRPr/>
              </a:pPr>
              <a:t>‹#›</a:t>
            </a:fld>
            <a:endParaRPr lang="en-GB" altLang="en-US"/>
          </a:p>
        </p:txBody>
      </p:sp>
    </p:spTree>
    <p:extLst>
      <p:ext uri="{BB962C8B-B14F-4D97-AF65-F5344CB8AC3E}">
        <p14:creationId xmlns:p14="http://schemas.microsoft.com/office/powerpoint/2010/main" val="66852544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ECA406B0-4301-4271-8CBA-3E8B5C0F02A2}" type="datetime5">
              <a:rPr lang="en-GB" altLang="en-US"/>
              <a:pPr>
                <a:defRPr/>
              </a:pPr>
              <a:t>13-Jun-16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9B5AE9B4-BBF9-440E-9440-E2F67D110F67}" type="slidenum">
              <a:rPr lang="en-GB" altLang="en-US"/>
              <a:pPr>
                <a:defRPr/>
              </a:pPr>
              <a:t>‹#›</a:t>
            </a:fld>
            <a:endParaRPr lang="en-GB" altLang="en-US"/>
          </a:p>
        </p:txBody>
      </p:sp>
    </p:spTree>
    <p:extLst>
      <p:ext uri="{BB962C8B-B14F-4D97-AF65-F5344CB8AC3E}">
        <p14:creationId xmlns:p14="http://schemas.microsoft.com/office/powerpoint/2010/main" val="7615806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A090B6CF-95CC-493E-9767-635AA34C5A68}"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F01730A4-0035-4C6C-B44D-33384A48A7A1}" type="slidenum">
              <a:rPr lang="en-GB" altLang="en-US"/>
              <a:pPr>
                <a:defRPr/>
              </a:pPr>
              <a:t>‹#›</a:t>
            </a:fld>
            <a:endParaRPr lang="en-GB" altLang="en-US"/>
          </a:p>
        </p:txBody>
      </p:sp>
    </p:spTree>
    <p:extLst>
      <p:ext uri="{BB962C8B-B14F-4D97-AF65-F5344CB8AC3E}">
        <p14:creationId xmlns:p14="http://schemas.microsoft.com/office/powerpoint/2010/main" val="5246766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2997200"/>
            <a:ext cx="1817687" cy="27606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9750" y="2997200"/>
            <a:ext cx="5300663" cy="27606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49596178-B2C4-46A8-B012-1FF90291DCB6}"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796477C0-4C2F-4676-8D52-580A208407BF}" type="slidenum">
              <a:rPr lang="en-GB" altLang="en-US"/>
              <a:pPr>
                <a:defRPr/>
              </a:pPr>
              <a:t>‹#›</a:t>
            </a:fld>
            <a:endParaRPr lang="en-GB" altLang="en-US"/>
          </a:p>
        </p:txBody>
      </p:sp>
    </p:spTree>
    <p:extLst>
      <p:ext uri="{BB962C8B-B14F-4D97-AF65-F5344CB8AC3E}">
        <p14:creationId xmlns:p14="http://schemas.microsoft.com/office/powerpoint/2010/main" val="301200016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26BB37D1-B526-4A12-B522-9ACF850D66D3}" type="datetime5">
              <a:rPr lang="en-GB" altLang="en-US"/>
              <a:pPr>
                <a:defRPr/>
              </a:pPr>
              <a:t>13-Jun-16</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1683C167-7FFE-4F44-A8D7-9F4B01FAD421}" type="slidenum">
              <a:rPr lang="en-GB" altLang="en-US"/>
              <a:pPr>
                <a:defRPr/>
              </a:pPr>
              <a:t>‹#›</a:t>
            </a:fld>
            <a:endParaRPr lang="en-GB" altLang="en-US"/>
          </a:p>
        </p:txBody>
      </p:sp>
    </p:spTree>
    <p:extLst>
      <p:ext uri="{BB962C8B-B14F-4D97-AF65-F5344CB8AC3E}">
        <p14:creationId xmlns:p14="http://schemas.microsoft.com/office/powerpoint/2010/main" val="94614929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BF94E182-0736-4C90-B644-72F50D7AD7EA}" type="datetime5">
              <a:rPr lang="en-GB" altLang="en-US"/>
              <a:pPr>
                <a:defRPr/>
              </a:pPr>
              <a:t>13-Jun-16</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B59C5A7D-3FD6-48AB-9EA1-2620497A3144}" type="slidenum">
              <a:rPr lang="en-GB" altLang="en-US"/>
              <a:pPr>
                <a:defRPr/>
              </a:pPr>
              <a:t>‹#›</a:t>
            </a:fld>
            <a:endParaRPr lang="en-GB" altLang="en-US"/>
          </a:p>
        </p:txBody>
      </p:sp>
    </p:spTree>
    <p:extLst>
      <p:ext uri="{BB962C8B-B14F-4D97-AF65-F5344CB8AC3E}">
        <p14:creationId xmlns:p14="http://schemas.microsoft.com/office/powerpoint/2010/main" val="101532494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997E5E44-892B-4624-9162-AA4ABE1B5D45}" type="datetime5">
              <a:rPr lang="en-GB" altLang="en-US"/>
              <a:pPr>
                <a:defRPr/>
              </a:pPr>
              <a:t>13-Jun-16</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E249E655-BD39-4C9D-804F-E4CFABA123FB}" type="slidenum">
              <a:rPr lang="en-GB" altLang="en-US"/>
              <a:pPr>
                <a:defRPr/>
              </a:pPr>
              <a:t>‹#›</a:t>
            </a:fld>
            <a:endParaRPr lang="en-GB" altLang="en-US"/>
          </a:p>
        </p:txBody>
      </p:sp>
    </p:spTree>
    <p:extLst>
      <p:ext uri="{BB962C8B-B14F-4D97-AF65-F5344CB8AC3E}">
        <p14:creationId xmlns:p14="http://schemas.microsoft.com/office/powerpoint/2010/main" val="1351111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A7522AF9-5BA0-41D7-BEA7-2573FC502734}" type="datetime5">
              <a:rPr lang="en-GB" altLang="en-US"/>
              <a:pPr>
                <a:defRPr/>
              </a:pPr>
              <a:t>13-Jun-16</a:t>
            </a:fld>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5" name="Rectangle 6"/>
          <p:cNvSpPr>
            <a:spLocks noGrp="1" noChangeArrowheads="1"/>
          </p:cNvSpPr>
          <p:nvPr>
            <p:ph type="sldNum" sz="quarter" idx="12"/>
          </p:nvPr>
        </p:nvSpPr>
        <p:spPr>
          <a:ln/>
        </p:spPr>
        <p:txBody>
          <a:bodyPr/>
          <a:lstStyle>
            <a:lvl1pPr>
              <a:defRPr/>
            </a:lvl1pPr>
          </a:lstStyle>
          <a:p>
            <a:pPr>
              <a:defRPr/>
            </a:pPr>
            <a:fld id="{A5A6E903-73B4-4D28-AD15-971C8F595890}" type="slidenum">
              <a:rPr lang="en-GB" altLang="en-US"/>
              <a:pPr>
                <a:defRPr/>
              </a:pPr>
              <a:t>‹#›</a:t>
            </a:fld>
            <a:endParaRPr lang="en-GB" altLang="en-US"/>
          </a:p>
        </p:txBody>
      </p:sp>
    </p:spTree>
    <p:extLst>
      <p:ext uri="{BB962C8B-B14F-4D97-AF65-F5344CB8AC3E}">
        <p14:creationId xmlns:p14="http://schemas.microsoft.com/office/powerpoint/2010/main" val="31445630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9750" y="4318000"/>
            <a:ext cx="3557588" cy="14398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249738" y="4318000"/>
            <a:ext cx="3559175" cy="14398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9"/>
          <p:cNvSpPr>
            <a:spLocks noGrp="1" noChangeArrowheads="1"/>
          </p:cNvSpPr>
          <p:nvPr>
            <p:ph type="dt" sz="half" idx="11"/>
          </p:nvPr>
        </p:nvSpPr>
        <p:spPr>
          <a:ln/>
        </p:spPr>
        <p:txBody>
          <a:bodyPr/>
          <a:lstStyle>
            <a:lvl1pPr>
              <a:defRPr/>
            </a:lvl1pPr>
          </a:lstStyle>
          <a:p>
            <a:pPr>
              <a:defRPr/>
            </a:pPr>
            <a:fld id="{14DED269-531F-46EF-ADF5-668B538D50ED}" type="datetime5">
              <a:rPr lang="en-GB" altLang="en-US"/>
              <a:pPr>
                <a:defRPr/>
              </a:pPr>
              <a:t>13-Jun-16</a:t>
            </a:fld>
            <a:endParaRPr lang="en-GB" altLang="en-US"/>
          </a:p>
        </p:txBody>
      </p:sp>
      <p:sp>
        <p:nvSpPr>
          <p:cNvPr id="7" name="Rectangle 10"/>
          <p:cNvSpPr>
            <a:spLocks noGrp="1" noChangeArrowheads="1"/>
          </p:cNvSpPr>
          <p:nvPr>
            <p:ph type="sldNum" sz="quarter" idx="12"/>
          </p:nvPr>
        </p:nvSpPr>
        <p:spPr>
          <a:ln/>
        </p:spPr>
        <p:txBody>
          <a:bodyPr/>
          <a:lstStyle>
            <a:lvl1pPr>
              <a:defRPr/>
            </a:lvl1pPr>
          </a:lstStyle>
          <a:p>
            <a:pPr>
              <a:defRPr/>
            </a:pPr>
            <a:fld id="{6E4066BB-E1B6-4D6A-8219-D5F00293222E}" type="slidenum">
              <a:rPr lang="en-GB" altLang="en-US"/>
              <a:pPr>
                <a:defRPr/>
              </a:pPr>
              <a:t>‹#›</a:t>
            </a:fld>
            <a:endParaRPr lang="en-GB" altLang="en-US"/>
          </a:p>
        </p:txBody>
      </p:sp>
    </p:spTree>
    <p:extLst>
      <p:ext uri="{BB962C8B-B14F-4D97-AF65-F5344CB8AC3E}">
        <p14:creationId xmlns:p14="http://schemas.microsoft.com/office/powerpoint/2010/main" val="379961876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9"/>
          <p:cNvSpPr>
            <a:spLocks noGrp="1" noChangeArrowheads="1"/>
          </p:cNvSpPr>
          <p:nvPr>
            <p:ph type="dt" sz="half" idx="11"/>
          </p:nvPr>
        </p:nvSpPr>
        <p:spPr>
          <a:ln/>
        </p:spPr>
        <p:txBody>
          <a:bodyPr/>
          <a:lstStyle>
            <a:lvl1pPr>
              <a:defRPr/>
            </a:lvl1pPr>
          </a:lstStyle>
          <a:p>
            <a:pPr>
              <a:defRPr/>
            </a:pPr>
            <a:fld id="{239B6EC9-FFB2-4844-B405-8661D25A9B02}" type="datetime5">
              <a:rPr lang="en-GB" altLang="en-US"/>
              <a:pPr>
                <a:defRPr/>
              </a:pPr>
              <a:t>13-Jun-16</a:t>
            </a:fld>
            <a:endParaRPr lang="en-GB" altLang="en-US"/>
          </a:p>
        </p:txBody>
      </p:sp>
      <p:sp>
        <p:nvSpPr>
          <p:cNvPr id="9" name="Rectangle 10"/>
          <p:cNvSpPr>
            <a:spLocks noGrp="1" noChangeArrowheads="1"/>
          </p:cNvSpPr>
          <p:nvPr>
            <p:ph type="sldNum" sz="quarter" idx="12"/>
          </p:nvPr>
        </p:nvSpPr>
        <p:spPr>
          <a:ln/>
        </p:spPr>
        <p:txBody>
          <a:bodyPr/>
          <a:lstStyle>
            <a:lvl1pPr>
              <a:defRPr/>
            </a:lvl1pPr>
          </a:lstStyle>
          <a:p>
            <a:pPr>
              <a:defRPr/>
            </a:pPr>
            <a:fld id="{1BD4F2E6-4DA9-4B81-87C0-6CFE1B3E7703}" type="slidenum">
              <a:rPr lang="en-GB" altLang="en-US"/>
              <a:pPr>
                <a:defRPr/>
              </a:pPr>
              <a:t>‹#›</a:t>
            </a:fld>
            <a:endParaRPr lang="en-GB" altLang="en-US"/>
          </a:p>
        </p:txBody>
      </p:sp>
    </p:spTree>
    <p:extLst>
      <p:ext uri="{BB962C8B-B14F-4D97-AF65-F5344CB8AC3E}">
        <p14:creationId xmlns:p14="http://schemas.microsoft.com/office/powerpoint/2010/main" val="268096330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9"/>
          <p:cNvSpPr>
            <a:spLocks noGrp="1" noChangeArrowheads="1"/>
          </p:cNvSpPr>
          <p:nvPr>
            <p:ph type="dt" sz="half" idx="11"/>
          </p:nvPr>
        </p:nvSpPr>
        <p:spPr>
          <a:ln/>
        </p:spPr>
        <p:txBody>
          <a:bodyPr/>
          <a:lstStyle>
            <a:lvl1pPr>
              <a:defRPr/>
            </a:lvl1pPr>
          </a:lstStyle>
          <a:p>
            <a:pPr>
              <a:defRPr/>
            </a:pPr>
            <a:fld id="{C412CDD2-7795-41F7-BED0-896539BC2D16}" type="datetime5">
              <a:rPr lang="en-GB" altLang="en-US"/>
              <a:pPr>
                <a:defRPr/>
              </a:pPr>
              <a:t>13-Jun-16</a:t>
            </a:fld>
            <a:endParaRPr lang="en-GB" altLang="en-US"/>
          </a:p>
        </p:txBody>
      </p:sp>
      <p:sp>
        <p:nvSpPr>
          <p:cNvPr id="5" name="Rectangle 10"/>
          <p:cNvSpPr>
            <a:spLocks noGrp="1" noChangeArrowheads="1"/>
          </p:cNvSpPr>
          <p:nvPr>
            <p:ph type="sldNum" sz="quarter" idx="12"/>
          </p:nvPr>
        </p:nvSpPr>
        <p:spPr>
          <a:ln/>
        </p:spPr>
        <p:txBody>
          <a:bodyPr/>
          <a:lstStyle>
            <a:lvl1pPr>
              <a:defRPr/>
            </a:lvl1pPr>
          </a:lstStyle>
          <a:p>
            <a:pPr>
              <a:defRPr/>
            </a:pPr>
            <a:fld id="{707EC915-3581-4E6C-9FEF-412F7F5F0524}" type="slidenum">
              <a:rPr lang="en-GB" altLang="en-US"/>
              <a:pPr>
                <a:defRPr/>
              </a:pPr>
              <a:t>‹#›</a:t>
            </a:fld>
            <a:endParaRPr lang="en-GB" altLang="en-US"/>
          </a:p>
        </p:txBody>
      </p:sp>
    </p:spTree>
    <p:extLst>
      <p:ext uri="{BB962C8B-B14F-4D97-AF65-F5344CB8AC3E}">
        <p14:creationId xmlns:p14="http://schemas.microsoft.com/office/powerpoint/2010/main" val="13437808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9"/>
          <p:cNvSpPr>
            <a:spLocks noGrp="1" noChangeArrowheads="1"/>
          </p:cNvSpPr>
          <p:nvPr>
            <p:ph type="dt" sz="half" idx="11"/>
          </p:nvPr>
        </p:nvSpPr>
        <p:spPr>
          <a:ln/>
        </p:spPr>
        <p:txBody>
          <a:bodyPr/>
          <a:lstStyle>
            <a:lvl1pPr>
              <a:defRPr/>
            </a:lvl1pPr>
          </a:lstStyle>
          <a:p>
            <a:pPr>
              <a:defRPr/>
            </a:pPr>
            <a:fld id="{85049B07-8CE6-4BB9-A676-AE2DFF8DFEB5}" type="datetime5">
              <a:rPr lang="en-GB" altLang="en-US"/>
              <a:pPr>
                <a:defRPr/>
              </a:pPr>
              <a:t>13-Jun-16</a:t>
            </a:fld>
            <a:endParaRPr lang="en-GB" altLang="en-US"/>
          </a:p>
        </p:txBody>
      </p:sp>
      <p:sp>
        <p:nvSpPr>
          <p:cNvPr id="4" name="Rectangle 10"/>
          <p:cNvSpPr>
            <a:spLocks noGrp="1" noChangeArrowheads="1"/>
          </p:cNvSpPr>
          <p:nvPr>
            <p:ph type="sldNum" sz="quarter" idx="12"/>
          </p:nvPr>
        </p:nvSpPr>
        <p:spPr>
          <a:ln/>
        </p:spPr>
        <p:txBody>
          <a:bodyPr/>
          <a:lstStyle>
            <a:lvl1pPr>
              <a:defRPr/>
            </a:lvl1pPr>
          </a:lstStyle>
          <a:p>
            <a:pPr>
              <a:defRPr/>
            </a:pPr>
            <a:fld id="{47579FAB-2793-47B6-AED6-0BBED39DB0B2}" type="slidenum">
              <a:rPr lang="en-GB" altLang="en-US"/>
              <a:pPr>
                <a:defRPr/>
              </a:pPr>
              <a:t>‹#›</a:t>
            </a:fld>
            <a:endParaRPr lang="en-GB" altLang="en-US"/>
          </a:p>
        </p:txBody>
      </p:sp>
    </p:spTree>
    <p:extLst>
      <p:ext uri="{BB962C8B-B14F-4D97-AF65-F5344CB8AC3E}">
        <p14:creationId xmlns:p14="http://schemas.microsoft.com/office/powerpoint/2010/main" val="302123260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9"/>
          <p:cNvSpPr>
            <a:spLocks noGrp="1" noChangeArrowheads="1"/>
          </p:cNvSpPr>
          <p:nvPr>
            <p:ph type="dt" sz="half" idx="11"/>
          </p:nvPr>
        </p:nvSpPr>
        <p:spPr>
          <a:ln/>
        </p:spPr>
        <p:txBody>
          <a:bodyPr/>
          <a:lstStyle>
            <a:lvl1pPr>
              <a:defRPr/>
            </a:lvl1pPr>
          </a:lstStyle>
          <a:p>
            <a:pPr>
              <a:defRPr/>
            </a:pPr>
            <a:fld id="{DF0A53BC-E0BB-4024-B340-836D966FBE42}" type="datetime5">
              <a:rPr lang="en-GB" altLang="en-US"/>
              <a:pPr>
                <a:defRPr/>
              </a:pPr>
              <a:t>13-Jun-16</a:t>
            </a:fld>
            <a:endParaRPr lang="en-GB" altLang="en-US"/>
          </a:p>
        </p:txBody>
      </p:sp>
      <p:sp>
        <p:nvSpPr>
          <p:cNvPr id="7" name="Rectangle 10"/>
          <p:cNvSpPr>
            <a:spLocks noGrp="1" noChangeArrowheads="1"/>
          </p:cNvSpPr>
          <p:nvPr>
            <p:ph type="sldNum" sz="quarter" idx="12"/>
          </p:nvPr>
        </p:nvSpPr>
        <p:spPr>
          <a:ln/>
        </p:spPr>
        <p:txBody>
          <a:bodyPr/>
          <a:lstStyle>
            <a:lvl1pPr>
              <a:defRPr/>
            </a:lvl1pPr>
          </a:lstStyle>
          <a:p>
            <a:pPr>
              <a:defRPr/>
            </a:pPr>
            <a:fld id="{6B3FCEF5-9C56-429C-BD03-F3EEC52B50F4}" type="slidenum">
              <a:rPr lang="en-GB" altLang="en-US"/>
              <a:pPr>
                <a:defRPr/>
              </a:pPr>
              <a:t>‹#›</a:t>
            </a:fld>
            <a:endParaRPr lang="en-GB" altLang="en-US"/>
          </a:p>
        </p:txBody>
      </p:sp>
    </p:spTree>
    <p:extLst>
      <p:ext uri="{BB962C8B-B14F-4D97-AF65-F5344CB8AC3E}">
        <p14:creationId xmlns:p14="http://schemas.microsoft.com/office/powerpoint/2010/main" val="215504955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9"/>
          <p:cNvSpPr>
            <a:spLocks noGrp="1" noChangeArrowheads="1"/>
          </p:cNvSpPr>
          <p:nvPr>
            <p:ph type="dt" sz="half" idx="11"/>
          </p:nvPr>
        </p:nvSpPr>
        <p:spPr>
          <a:ln/>
        </p:spPr>
        <p:txBody>
          <a:bodyPr/>
          <a:lstStyle>
            <a:lvl1pPr>
              <a:defRPr/>
            </a:lvl1pPr>
          </a:lstStyle>
          <a:p>
            <a:pPr>
              <a:defRPr/>
            </a:pPr>
            <a:fld id="{3C52A133-B09F-47AC-ABA3-320928569CEE}" type="datetime5">
              <a:rPr lang="en-GB" altLang="en-US"/>
              <a:pPr>
                <a:defRPr/>
              </a:pPr>
              <a:t>13-Jun-16</a:t>
            </a:fld>
            <a:endParaRPr lang="en-GB" altLang="en-US"/>
          </a:p>
        </p:txBody>
      </p:sp>
      <p:sp>
        <p:nvSpPr>
          <p:cNvPr id="7" name="Rectangle 10"/>
          <p:cNvSpPr>
            <a:spLocks noGrp="1" noChangeArrowheads="1"/>
          </p:cNvSpPr>
          <p:nvPr>
            <p:ph type="sldNum" sz="quarter" idx="12"/>
          </p:nvPr>
        </p:nvSpPr>
        <p:spPr>
          <a:ln/>
        </p:spPr>
        <p:txBody>
          <a:bodyPr/>
          <a:lstStyle>
            <a:lvl1pPr>
              <a:defRPr/>
            </a:lvl1pPr>
          </a:lstStyle>
          <a:p>
            <a:pPr>
              <a:defRPr/>
            </a:pPr>
            <a:fld id="{54528C68-700B-40D8-961F-CE2497BFC2C6}" type="slidenum">
              <a:rPr lang="en-GB" altLang="en-US"/>
              <a:pPr>
                <a:defRPr/>
              </a:pPr>
              <a:t>‹#›</a:t>
            </a:fld>
            <a:endParaRPr lang="en-GB" altLang="en-US"/>
          </a:p>
        </p:txBody>
      </p:sp>
    </p:spTree>
    <p:extLst>
      <p:ext uri="{BB962C8B-B14F-4D97-AF65-F5344CB8AC3E}">
        <p14:creationId xmlns:p14="http://schemas.microsoft.com/office/powerpoint/2010/main" val="122818558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9A3D9A31-1E3F-42E0-8958-0635136613F4}" type="datetime5">
              <a:rPr lang="en-GB" altLang="en-US"/>
              <a:pPr>
                <a:defRPr/>
              </a:pPr>
              <a:t>13-Jun-16</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70E6CF69-E1FC-49CB-B0BB-932CE0E7234C}" type="slidenum">
              <a:rPr lang="en-GB" altLang="en-US"/>
              <a:pPr>
                <a:defRPr/>
              </a:pPr>
              <a:t>‹#›</a:t>
            </a:fld>
            <a:endParaRPr lang="en-GB" altLang="en-US"/>
          </a:p>
        </p:txBody>
      </p:sp>
    </p:spTree>
    <p:extLst>
      <p:ext uri="{BB962C8B-B14F-4D97-AF65-F5344CB8AC3E}">
        <p14:creationId xmlns:p14="http://schemas.microsoft.com/office/powerpoint/2010/main" val="191087554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2997200"/>
            <a:ext cx="1816100" cy="27606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9750" y="2997200"/>
            <a:ext cx="5300663" cy="27606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90AD457B-D2F6-47D7-8146-3EBDE15E78A9}" type="datetime5">
              <a:rPr lang="en-GB" altLang="en-US"/>
              <a:pPr>
                <a:defRPr/>
              </a:pPr>
              <a:t>13-Jun-16</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AEB86DF0-7A67-4A91-85D6-0A2A95F12949}" type="slidenum">
              <a:rPr lang="en-GB" altLang="en-US"/>
              <a:pPr>
                <a:defRPr/>
              </a:pPr>
              <a:t>‹#›</a:t>
            </a:fld>
            <a:endParaRPr lang="en-GB" altLang="en-US"/>
          </a:p>
        </p:txBody>
      </p:sp>
    </p:spTree>
    <p:extLst>
      <p:ext uri="{BB962C8B-B14F-4D97-AF65-F5344CB8AC3E}">
        <p14:creationId xmlns:p14="http://schemas.microsoft.com/office/powerpoint/2010/main" val="27860364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65642BF9-EF45-4F94-80D8-337D733C46F1}"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D03E7D24-AD2C-4824-8260-52629B296B0C}" type="slidenum">
              <a:rPr lang="en-GB" altLang="en-US"/>
              <a:pPr>
                <a:defRPr/>
              </a:pPr>
              <a:t>‹#›</a:t>
            </a:fld>
            <a:endParaRPr lang="en-GB" altLang="en-US"/>
          </a:p>
        </p:txBody>
      </p:sp>
    </p:spTree>
    <p:extLst>
      <p:ext uri="{BB962C8B-B14F-4D97-AF65-F5344CB8AC3E}">
        <p14:creationId xmlns:p14="http://schemas.microsoft.com/office/powerpoint/2010/main" val="84567782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C4038CDC-5F08-4FF4-B498-F31AA3D07ADE}"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3EF77B97-E6AC-423A-BE00-125CAE84394A}" type="slidenum">
              <a:rPr lang="en-GB" altLang="en-US"/>
              <a:pPr>
                <a:defRPr/>
              </a:pPr>
              <a:t>‹#›</a:t>
            </a:fld>
            <a:endParaRPr lang="en-GB" altLang="en-US"/>
          </a:p>
        </p:txBody>
      </p:sp>
    </p:spTree>
    <p:extLst>
      <p:ext uri="{BB962C8B-B14F-4D97-AF65-F5344CB8AC3E}">
        <p14:creationId xmlns:p14="http://schemas.microsoft.com/office/powerpoint/2010/main" val="3576376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E556673-0412-4A51-9388-CA2F101A8CF1}" type="datetime5">
              <a:rPr lang="en-GB" altLang="en-US"/>
              <a:pPr>
                <a:defRPr/>
              </a:pPr>
              <a:t>13-Jun-16</a:t>
            </a:fld>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4" name="Rectangle 6"/>
          <p:cNvSpPr>
            <a:spLocks noGrp="1" noChangeArrowheads="1"/>
          </p:cNvSpPr>
          <p:nvPr>
            <p:ph type="sldNum" sz="quarter" idx="12"/>
          </p:nvPr>
        </p:nvSpPr>
        <p:spPr>
          <a:ln/>
        </p:spPr>
        <p:txBody>
          <a:bodyPr/>
          <a:lstStyle>
            <a:lvl1pPr>
              <a:defRPr/>
            </a:lvl1pPr>
          </a:lstStyle>
          <a:p>
            <a:pPr>
              <a:defRPr/>
            </a:pPr>
            <a:fld id="{AE45A995-AE52-4C81-87C3-5576BD41038A}" type="slidenum">
              <a:rPr lang="en-GB" altLang="en-US"/>
              <a:pPr>
                <a:defRPr/>
              </a:pPr>
              <a:t>‹#›</a:t>
            </a:fld>
            <a:endParaRPr lang="en-GB" altLang="en-US"/>
          </a:p>
        </p:txBody>
      </p:sp>
    </p:spTree>
    <p:extLst>
      <p:ext uri="{BB962C8B-B14F-4D97-AF65-F5344CB8AC3E}">
        <p14:creationId xmlns:p14="http://schemas.microsoft.com/office/powerpoint/2010/main" val="32627610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5C821067-4549-434A-A978-B278FE3B256D}"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17811B3-8EA7-448F-AD12-0E917CDBF3F1}" type="slidenum">
              <a:rPr lang="en-GB" altLang="en-US"/>
              <a:pPr>
                <a:defRPr/>
              </a:pPr>
              <a:t>‹#›</a:t>
            </a:fld>
            <a:endParaRPr lang="en-GB" altLang="en-US"/>
          </a:p>
        </p:txBody>
      </p:sp>
    </p:spTree>
    <p:extLst>
      <p:ext uri="{BB962C8B-B14F-4D97-AF65-F5344CB8AC3E}">
        <p14:creationId xmlns:p14="http://schemas.microsoft.com/office/powerpoint/2010/main" val="137067466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943100" y="2057400"/>
            <a:ext cx="2551113" cy="34909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2057400"/>
            <a:ext cx="2551112" cy="34909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B7D64593-0A44-46C6-9A30-3D47A0A38224}" type="datetime5">
              <a:rPr lang="en-GB" altLang="en-US"/>
              <a:pPr>
                <a:defRPr/>
              </a:pPr>
              <a:t>13-Jun-16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3EDDEC26-1A98-4FFE-8C28-99A572129ED3}" type="slidenum">
              <a:rPr lang="en-GB" altLang="en-US"/>
              <a:pPr>
                <a:defRPr/>
              </a:pPr>
              <a:t>‹#›</a:t>
            </a:fld>
            <a:endParaRPr lang="en-GB" altLang="en-US"/>
          </a:p>
        </p:txBody>
      </p:sp>
    </p:spTree>
    <p:extLst>
      <p:ext uri="{BB962C8B-B14F-4D97-AF65-F5344CB8AC3E}">
        <p14:creationId xmlns:p14="http://schemas.microsoft.com/office/powerpoint/2010/main" val="364357164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43630170-6813-463D-B465-75206392DE68}" type="datetime5">
              <a:rPr lang="en-GB" altLang="en-US"/>
              <a:pPr>
                <a:defRPr/>
              </a:pPr>
              <a:t>13-Jun-16</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690BC58C-0D29-499A-BCED-F21BE88E6854}" type="slidenum">
              <a:rPr lang="en-GB" altLang="en-US"/>
              <a:pPr>
                <a:defRPr/>
              </a:pPr>
              <a:t>‹#›</a:t>
            </a:fld>
            <a:endParaRPr lang="en-GB" altLang="en-US"/>
          </a:p>
        </p:txBody>
      </p:sp>
    </p:spTree>
    <p:extLst>
      <p:ext uri="{BB962C8B-B14F-4D97-AF65-F5344CB8AC3E}">
        <p14:creationId xmlns:p14="http://schemas.microsoft.com/office/powerpoint/2010/main" val="80870895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C07D3AAD-838C-4A9E-83B2-E8FF4C6B63E0}" type="datetime5">
              <a:rPr lang="en-GB" altLang="en-US"/>
              <a:pPr>
                <a:defRPr/>
              </a:pPr>
              <a:t>13-Jun-16</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550C96DB-610E-412F-90C5-8A6673F8928E}" type="slidenum">
              <a:rPr lang="en-GB" altLang="en-US"/>
              <a:pPr>
                <a:defRPr/>
              </a:pPr>
              <a:t>‹#›</a:t>
            </a:fld>
            <a:endParaRPr lang="en-GB" altLang="en-US"/>
          </a:p>
        </p:txBody>
      </p:sp>
    </p:spTree>
    <p:extLst>
      <p:ext uri="{BB962C8B-B14F-4D97-AF65-F5344CB8AC3E}">
        <p14:creationId xmlns:p14="http://schemas.microsoft.com/office/powerpoint/2010/main" val="255808993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051763B6-5D2F-46F3-8E57-A1029057BE43}" type="datetime5">
              <a:rPr lang="en-GB" altLang="en-US"/>
              <a:pPr>
                <a:defRPr/>
              </a:pPr>
              <a:t>13-Jun-16</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ECD93A14-8399-4E19-B73A-AECA849BE1C5}" type="slidenum">
              <a:rPr lang="en-GB" altLang="en-US"/>
              <a:pPr>
                <a:defRPr/>
              </a:pPr>
              <a:t>‹#›</a:t>
            </a:fld>
            <a:endParaRPr lang="en-GB" altLang="en-US"/>
          </a:p>
        </p:txBody>
      </p:sp>
    </p:spTree>
    <p:extLst>
      <p:ext uri="{BB962C8B-B14F-4D97-AF65-F5344CB8AC3E}">
        <p14:creationId xmlns:p14="http://schemas.microsoft.com/office/powerpoint/2010/main" val="235130534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DE76C83E-DA52-4F1C-99FC-DE7C46BB09E5}" type="datetime5">
              <a:rPr lang="en-GB" altLang="en-US"/>
              <a:pPr>
                <a:defRPr/>
              </a:pPr>
              <a:t>13-Jun-16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F099E62F-B62B-4018-80CF-FB3A1E17DDA9}" type="slidenum">
              <a:rPr lang="en-GB" altLang="en-US"/>
              <a:pPr>
                <a:defRPr/>
              </a:pPr>
              <a:t>‹#›</a:t>
            </a:fld>
            <a:endParaRPr lang="en-GB" altLang="en-US"/>
          </a:p>
        </p:txBody>
      </p:sp>
    </p:spTree>
    <p:extLst>
      <p:ext uri="{BB962C8B-B14F-4D97-AF65-F5344CB8AC3E}">
        <p14:creationId xmlns:p14="http://schemas.microsoft.com/office/powerpoint/2010/main" val="388864564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E81ACE0D-E926-4AA4-9777-D08FE153E80F}" type="datetime5">
              <a:rPr lang="en-GB" altLang="en-US"/>
              <a:pPr>
                <a:defRPr/>
              </a:pPr>
              <a:t>13-Jun-16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7F9676EE-4A47-471A-B405-168A73061661}" type="slidenum">
              <a:rPr lang="en-GB" altLang="en-US"/>
              <a:pPr>
                <a:defRPr/>
              </a:pPr>
              <a:t>‹#›</a:t>
            </a:fld>
            <a:endParaRPr lang="en-GB" altLang="en-US"/>
          </a:p>
        </p:txBody>
      </p:sp>
    </p:spTree>
    <p:extLst>
      <p:ext uri="{BB962C8B-B14F-4D97-AF65-F5344CB8AC3E}">
        <p14:creationId xmlns:p14="http://schemas.microsoft.com/office/powerpoint/2010/main" val="180252338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01D7ECC5-0AAD-47C0-B574-40BA8D8FAF3F}"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C8F89F1A-D99E-4224-931B-D701798D77FC}" type="slidenum">
              <a:rPr lang="en-GB" altLang="en-US"/>
              <a:pPr>
                <a:defRPr/>
              </a:pPr>
              <a:t>‹#›</a:t>
            </a:fld>
            <a:endParaRPr lang="en-GB" altLang="en-US"/>
          </a:p>
        </p:txBody>
      </p:sp>
    </p:spTree>
    <p:extLst>
      <p:ext uri="{BB962C8B-B14F-4D97-AF65-F5344CB8AC3E}">
        <p14:creationId xmlns:p14="http://schemas.microsoft.com/office/powerpoint/2010/main" val="267555734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47212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9750" y="827088"/>
            <a:ext cx="5300663" cy="47212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A40138AB-641C-4941-B617-37AA1106D9A6}" type="datetime5">
              <a:rPr lang="en-GB" altLang="en-US"/>
              <a:pPr>
                <a:defRPr/>
              </a:pPr>
              <a:t>13-Jun-16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763D8F11-EAFE-40BA-A61A-4C4D3352518F}" type="slidenum">
              <a:rPr lang="en-GB" altLang="en-US"/>
              <a:pPr>
                <a:defRPr/>
              </a:pPr>
              <a:t>‹#›</a:t>
            </a:fld>
            <a:endParaRPr lang="en-GB" altLang="en-US"/>
          </a:p>
        </p:txBody>
      </p:sp>
    </p:spTree>
    <p:extLst>
      <p:ext uri="{BB962C8B-B14F-4D97-AF65-F5344CB8AC3E}">
        <p14:creationId xmlns:p14="http://schemas.microsoft.com/office/powerpoint/2010/main" val="2836516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41596B4-413C-4D42-861B-4EF11F69D2E3}" type="datetime5">
              <a:rPr lang="en-GB" altLang="en-US"/>
              <a:pPr>
                <a:defRPr/>
              </a:pPr>
              <a:t>13-Jun-16</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7" name="Rectangle 6"/>
          <p:cNvSpPr>
            <a:spLocks noGrp="1" noChangeArrowheads="1"/>
          </p:cNvSpPr>
          <p:nvPr>
            <p:ph type="sldNum" sz="quarter" idx="12"/>
          </p:nvPr>
        </p:nvSpPr>
        <p:spPr>
          <a:ln/>
        </p:spPr>
        <p:txBody>
          <a:bodyPr/>
          <a:lstStyle>
            <a:lvl1pPr>
              <a:defRPr/>
            </a:lvl1pPr>
          </a:lstStyle>
          <a:p>
            <a:pPr>
              <a:defRPr/>
            </a:pPr>
            <a:fld id="{274C0E19-6EF6-4E70-8A7F-E8AC727FF49F}" type="slidenum">
              <a:rPr lang="en-GB" altLang="en-US"/>
              <a:pPr>
                <a:defRPr/>
              </a:pPr>
              <a:t>‹#›</a:t>
            </a:fld>
            <a:endParaRPr lang="en-GB" altLang="en-US"/>
          </a:p>
        </p:txBody>
      </p:sp>
    </p:spTree>
    <p:extLst>
      <p:ext uri="{BB962C8B-B14F-4D97-AF65-F5344CB8AC3E}">
        <p14:creationId xmlns:p14="http://schemas.microsoft.com/office/powerpoint/2010/main" val="3047105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8F1883C-DE0D-4B90-90B5-DE25D2EABF2C}" type="datetime5">
              <a:rPr lang="en-GB" altLang="en-US"/>
              <a:pPr>
                <a:defRPr/>
              </a:pPr>
              <a:t>13-Jun-16</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7" name="Rectangle 6"/>
          <p:cNvSpPr>
            <a:spLocks noGrp="1" noChangeArrowheads="1"/>
          </p:cNvSpPr>
          <p:nvPr>
            <p:ph type="sldNum" sz="quarter" idx="12"/>
          </p:nvPr>
        </p:nvSpPr>
        <p:spPr>
          <a:ln/>
        </p:spPr>
        <p:txBody>
          <a:bodyPr/>
          <a:lstStyle>
            <a:lvl1pPr>
              <a:defRPr/>
            </a:lvl1pPr>
          </a:lstStyle>
          <a:p>
            <a:pPr>
              <a:defRPr/>
            </a:pPr>
            <a:fld id="{7BA3BBCD-52B5-4906-9844-5F2C2A815D6C}" type="slidenum">
              <a:rPr lang="en-GB" altLang="en-US"/>
              <a:pPr>
                <a:defRPr/>
              </a:pPr>
              <a:t>‹#›</a:t>
            </a:fld>
            <a:endParaRPr lang="en-GB" altLang="en-US"/>
          </a:p>
        </p:txBody>
      </p:sp>
    </p:spTree>
    <p:extLst>
      <p:ext uri="{BB962C8B-B14F-4D97-AF65-F5344CB8AC3E}">
        <p14:creationId xmlns:p14="http://schemas.microsoft.com/office/powerpoint/2010/main" val="3123956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1.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1.pn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smtClean="0"/>
              <a:t>Click to edit Master title style</a:t>
            </a:r>
            <a:endParaRPr lang="en-GB" altLang="en-US" smtClean="0"/>
          </a:p>
        </p:txBody>
      </p:sp>
      <p:sp>
        <p:nvSpPr>
          <p:cNvPr id="1027" name="Rectangle 3"/>
          <p:cNvSpPr>
            <a:spLocks noGrp="1" noChangeArrowheads="1"/>
          </p:cNvSpPr>
          <p:nvPr>
            <p:ph type="body" idx="1"/>
          </p:nvPr>
        </p:nvSpPr>
        <p:spPr bwMode="auto">
          <a:xfrm>
            <a:off x="539750" y="1841500"/>
            <a:ext cx="726916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1028" name="Rectangle 4"/>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664ABE2D-DA44-40D6-B0D8-65644769090D}" type="datetime5">
              <a:rPr lang="en-GB" altLang="en-US"/>
              <a:pPr>
                <a:defRPr/>
              </a:pPr>
              <a:t>13-Jun-16</a:t>
            </a:fld>
            <a:endParaRPr lang="en-GB" altLang="en-US"/>
          </a:p>
        </p:txBody>
      </p:sp>
      <p:sp>
        <p:nvSpPr>
          <p:cNvPr id="1029"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030" name="Rectangle 6"/>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DCDC8A0F-7C7B-4207-93A6-07D6CD475C82}" type="slidenum">
              <a:rPr lang="en-GB" altLang="en-US"/>
              <a:pPr>
                <a:defRPr/>
              </a:pPr>
              <a:t>‹#›</a:t>
            </a:fld>
            <a:endParaRPr lang="en-GB" altLang="en-US"/>
          </a:p>
        </p:txBody>
      </p:sp>
      <p:sp>
        <p:nvSpPr>
          <p:cNvPr id="1031" name="Text Box 8"/>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smtClean="0"/>
              <a:t>/</a:t>
            </a:r>
          </a:p>
        </p:txBody>
      </p:sp>
    </p:spTree>
  </p:cSld>
  <p:clrMap bg1="lt1" tx1="dk1" bg2="lt2" tx2="dk2" accent1="accent1" accent2="accent2" accent3="accent3" accent4="accent4" accent5="accent5" accent6="accent6" hlink="hlink" folHlink="folHlink"/>
  <p:sldLayoutIdLst>
    <p:sldLayoutId id="2147483976"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Lst>
  <p:hf hdr="0"/>
  <p:txStyles>
    <p:titleStyle>
      <a:lvl1pPr algn="l" rtl="0" eaLnBrk="1" fontAlgn="base" hangingPunct="1">
        <a:spcBef>
          <a:spcPct val="0"/>
        </a:spcBef>
        <a:spcAft>
          <a:spcPct val="0"/>
        </a:spcAft>
        <a:defRPr sz="2800" b="1" i="1" kern="1200">
          <a:solidFill>
            <a:schemeClr val="tx2"/>
          </a:solidFill>
          <a:latin typeface="+mj-lt"/>
          <a:ea typeface="+mj-ea"/>
          <a:cs typeface="+mj-cs"/>
        </a:defRPr>
      </a:lvl1pPr>
      <a:lvl2pPr algn="l" rtl="0" eaLnBrk="1" fontAlgn="base" hangingPunct="1">
        <a:spcBef>
          <a:spcPct val="0"/>
        </a:spcBef>
        <a:spcAft>
          <a:spcPct val="0"/>
        </a:spcAft>
        <a:defRPr sz="2800" b="1" i="1">
          <a:solidFill>
            <a:schemeClr val="tx2"/>
          </a:solidFill>
          <a:latin typeface="Arial" panose="020B0604020202020204" pitchFamily="34" charset="0"/>
        </a:defRPr>
      </a:lvl2pPr>
      <a:lvl3pPr algn="l" rtl="0" eaLnBrk="1" fontAlgn="base" hangingPunct="1">
        <a:spcBef>
          <a:spcPct val="0"/>
        </a:spcBef>
        <a:spcAft>
          <a:spcPct val="0"/>
        </a:spcAft>
        <a:defRPr sz="2800" b="1" i="1">
          <a:solidFill>
            <a:schemeClr val="tx2"/>
          </a:solidFill>
          <a:latin typeface="Arial" panose="020B0604020202020204" pitchFamily="34" charset="0"/>
        </a:defRPr>
      </a:lvl3pPr>
      <a:lvl4pPr algn="l" rtl="0" eaLnBrk="1" fontAlgn="base" hangingPunct="1">
        <a:spcBef>
          <a:spcPct val="0"/>
        </a:spcBef>
        <a:spcAft>
          <a:spcPct val="0"/>
        </a:spcAft>
        <a:defRPr sz="2800" b="1" i="1">
          <a:solidFill>
            <a:schemeClr val="tx2"/>
          </a:solidFill>
          <a:latin typeface="Arial" panose="020B0604020202020204" pitchFamily="34" charset="0"/>
        </a:defRPr>
      </a:lvl4pPr>
      <a:lvl5pPr algn="l" rtl="0" eaLnBrk="1" fontAlgn="base" hangingPunct="1">
        <a:spcBef>
          <a:spcPct val="0"/>
        </a:spcBef>
        <a:spcAft>
          <a:spcPct val="0"/>
        </a:spcAft>
        <a:defRPr sz="2800" b="1" i="1">
          <a:solidFill>
            <a:schemeClr val="tx2"/>
          </a:solidFill>
          <a:latin typeface="Arial" panose="020B0604020202020204" pitchFamily="34" charset="0"/>
        </a:defRPr>
      </a:lvl5pPr>
      <a:lvl6pPr marL="457200" algn="l" rtl="0" eaLnBrk="1" fontAlgn="base" hangingPunct="1">
        <a:spcBef>
          <a:spcPct val="0"/>
        </a:spcBef>
        <a:spcAft>
          <a:spcPct val="0"/>
        </a:spcAft>
        <a:defRPr sz="2800" b="1" i="1">
          <a:solidFill>
            <a:schemeClr val="tx2"/>
          </a:solidFill>
          <a:latin typeface="Arial" panose="020B0604020202020204" pitchFamily="34" charset="0"/>
        </a:defRPr>
      </a:lvl6pPr>
      <a:lvl7pPr marL="914400" algn="l" rtl="0" eaLnBrk="1" fontAlgn="base" hangingPunct="1">
        <a:spcBef>
          <a:spcPct val="0"/>
        </a:spcBef>
        <a:spcAft>
          <a:spcPct val="0"/>
        </a:spcAft>
        <a:defRPr sz="2800" b="1" i="1">
          <a:solidFill>
            <a:schemeClr val="tx2"/>
          </a:solidFill>
          <a:latin typeface="Arial" panose="020B0604020202020204" pitchFamily="34" charset="0"/>
        </a:defRPr>
      </a:lvl7pPr>
      <a:lvl8pPr marL="1371600" algn="l" rtl="0" eaLnBrk="1" fontAlgn="base" hangingPunct="1">
        <a:spcBef>
          <a:spcPct val="0"/>
        </a:spcBef>
        <a:spcAft>
          <a:spcPct val="0"/>
        </a:spcAft>
        <a:defRPr sz="2800" b="1" i="1">
          <a:solidFill>
            <a:schemeClr val="tx2"/>
          </a:solidFill>
          <a:latin typeface="Arial" panose="020B0604020202020204" pitchFamily="34" charset="0"/>
        </a:defRPr>
      </a:lvl8pPr>
      <a:lvl9pPr marL="1828800" algn="l" rtl="0" eaLnBrk="1" fontAlgn="base" hangingPunct="1">
        <a:spcBef>
          <a:spcPct val="0"/>
        </a:spcBef>
        <a:spcAft>
          <a:spcPct val="0"/>
        </a:spcAft>
        <a:defRPr sz="2800" b="1" i="1">
          <a:solidFill>
            <a:schemeClr val="tx2"/>
          </a:solidFill>
          <a:latin typeface="Arial" panose="020B0604020202020204" pitchFamily="34" charset="0"/>
        </a:defRPr>
      </a:lvl9pPr>
    </p:titleStyle>
    <p:bodyStyle>
      <a:lvl1pPr algn="l" rtl="0" eaLnBrk="1" fontAlgn="base" hangingPunct="1">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1950" indent="-180975" algn="l" rtl="0" eaLnBrk="1" fontAlgn="base" hangingPunct="1">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8038" indent="-180975" algn="l" rtl="0" eaLnBrk="1" fontAlgn="base" hangingPunct="1">
        <a:spcBef>
          <a:spcPct val="20000"/>
        </a:spcBef>
        <a:spcAft>
          <a:spcPct val="0"/>
        </a:spcAft>
        <a:buClr>
          <a:schemeClr val="folHlink"/>
        </a:buClr>
        <a:buChar char="•"/>
        <a:defRPr kern="1200">
          <a:solidFill>
            <a:schemeClr val="tx1"/>
          </a:solidFill>
          <a:latin typeface="+mn-lt"/>
          <a:ea typeface="+mn-ea"/>
          <a:cs typeface="+mn-cs"/>
        </a:defRPr>
      </a:lvl3pPr>
      <a:lvl4pPr marL="1255713" indent="-179388" algn="l" rtl="0" eaLnBrk="1" fontAlgn="base" hangingPunct="1">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1" fontAlgn="base" hangingPunct="1">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title style</a:t>
            </a:r>
          </a:p>
        </p:txBody>
      </p:sp>
      <p:sp>
        <p:nvSpPr>
          <p:cNvPr id="2051" name="Rectangle 3"/>
          <p:cNvSpPr>
            <a:spLocks noGrp="1" noChangeArrowheads="1"/>
          </p:cNvSpPr>
          <p:nvPr>
            <p:ph type="body" idx="1"/>
          </p:nvPr>
        </p:nvSpPr>
        <p:spPr bwMode="auto">
          <a:xfrm>
            <a:off x="539750" y="1841500"/>
            <a:ext cx="726916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1269"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1272"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1D0AC29F-DC23-40A4-90C3-B79A2E2E468C}" type="datetime5">
              <a:rPr lang="en-GB" altLang="en-US"/>
              <a:pPr>
                <a:defRPr/>
              </a:pPr>
              <a:t>13-Jun-16</a:t>
            </a:fld>
            <a:endParaRPr lang="en-GB" altLang="en-US"/>
          </a:p>
        </p:txBody>
      </p:sp>
      <p:sp>
        <p:nvSpPr>
          <p:cNvPr id="11273"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A52176FC-3097-4065-ABE4-7E9C5A3F3358}" type="slidenum">
              <a:rPr lang="en-GB" altLang="en-US"/>
              <a:pPr>
                <a:defRPr/>
              </a:pPr>
              <a:t>‹#›</a:t>
            </a:fld>
            <a:endParaRPr lang="en-GB" altLang="en-US"/>
          </a:p>
        </p:txBody>
      </p:sp>
      <p:sp>
        <p:nvSpPr>
          <p:cNvPr id="2055"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smtClean="0"/>
              <a:t>/</a:t>
            </a:r>
          </a:p>
        </p:txBody>
      </p:sp>
    </p:spTree>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title style</a:t>
            </a:r>
          </a:p>
        </p:txBody>
      </p:sp>
      <p:sp>
        <p:nvSpPr>
          <p:cNvPr id="3075" name="Rectangle 3"/>
          <p:cNvSpPr>
            <a:spLocks noGrp="1" noChangeArrowheads="1"/>
          </p:cNvSpPr>
          <p:nvPr>
            <p:ph type="body" idx="1"/>
          </p:nvPr>
        </p:nvSpPr>
        <p:spPr bwMode="auto">
          <a:xfrm>
            <a:off x="539750" y="1841500"/>
            <a:ext cx="6408738"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71013"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71018" name="Rectangle 10"/>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8C6AFE03-16A8-4EF7-8B37-F7AE41C4B8B9}" type="datetime5">
              <a:rPr lang="en-GB" altLang="en-US"/>
              <a:pPr>
                <a:defRPr/>
              </a:pPr>
              <a:t>13-Jun-16</a:t>
            </a:fld>
            <a:endParaRPr lang="en-GB" altLang="en-US"/>
          </a:p>
        </p:txBody>
      </p:sp>
      <p:sp>
        <p:nvSpPr>
          <p:cNvPr id="171019" name="Rectangle 11"/>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259CCB0D-91DD-4E81-A949-18D0264AF758}" type="slidenum">
              <a:rPr lang="en-GB" altLang="en-US"/>
              <a:pPr>
                <a:defRPr/>
              </a:pPr>
              <a:t>‹#›</a:t>
            </a:fld>
            <a:endParaRPr lang="en-GB" altLang="en-US"/>
          </a:p>
        </p:txBody>
      </p:sp>
      <p:sp>
        <p:nvSpPr>
          <p:cNvPr id="3079" name="Text Box 12"/>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smtClean="0"/>
              <a:t>/</a:t>
            </a:r>
          </a:p>
        </p:txBody>
      </p:sp>
    </p:spTree>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title style</a:t>
            </a:r>
          </a:p>
        </p:txBody>
      </p:sp>
      <p:sp>
        <p:nvSpPr>
          <p:cNvPr id="4099" name="Rectangle 3"/>
          <p:cNvSpPr>
            <a:spLocks noGrp="1" noChangeArrowheads="1"/>
          </p:cNvSpPr>
          <p:nvPr>
            <p:ph type="body" idx="1"/>
          </p:nvPr>
        </p:nvSpPr>
        <p:spPr bwMode="auto">
          <a:xfrm>
            <a:off x="539750" y="1841500"/>
            <a:ext cx="8061325"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4453"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04456"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AAFAC7BC-B357-488D-B8E0-02023C08D04B}" type="datetime5">
              <a:rPr lang="en-GB" altLang="en-US"/>
              <a:pPr>
                <a:defRPr/>
              </a:pPr>
              <a:t>13-Jun-16</a:t>
            </a:fld>
            <a:endParaRPr lang="en-GB" altLang="en-US"/>
          </a:p>
        </p:txBody>
      </p:sp>
      <p:sp>
        <p:nvSpPr>
          <p:cNvPr id="104457"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7290BCF5-E4B1-482C-93D3-7263EF202AB3}" type="slidenum">
              <a:rPr lang="en-GB" altLang="en-US"/>
              <a:pPr>
                <a:defRPr/>
              </a:pPr>
              <a:t>‹#›</a:t>
            </a:fld>
            <a:endParaRPr lang="en-GB" altLang="en-US"/>
          </a:p>
        </p:txBody>
      </p:sp>
      <p:sp>
        <p:nvSpPr>
          <p:cNvPr id="4103"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smtClean="0"/>
              <a:t>/</a:t>
            </a:r>
          </a:p>
        </p:txBody>
      </p:sp>
    </p:spTree>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 id="2147483942" r:id="rId12"/>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539750" y="2997200"/>
            <a:ext cx="726916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title style</a:t>
            </a:r>
          </a:p>
        </p:txBody>
      </p:sp>
      <p:sp>
        <p:nvSpPr>
          <p:cNvPr id="5123" name="Rectangle 3"/>
          <p:cNvSpPr>
            <a:spLocks noGrp="1" noChangeArrowheads="1"/>
          </p:cNvSpPr>
          <p:nvPr>
            <p:ph type="body" idx="1"/>
          </p:nvPr>
        </p:nvSpPr>
        <p:spPr bwMode="auto">
          <a:xfrm>
            <a:off x="541338" y="4318000"/>
            <a:ext cx="7269162"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47461"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47464"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190975E3-B947-4D4C-8767-63CB4AF6B413}" type="datetime5">
              <a:rPr lang="en-GB" altLang="en-US"/>
              <a:pPr>
                <a:defRPr/>
              </a:pPr>
              <a:t>13-Jun-16</a:t>
            </a:fld>
            <a:endParaRPr lang="en-GB" altLang="en-US"/>
          </a:p>
        </p:txBody>
      </p:sp>
      <p:sp>
        <p:nvSpPr>
          <p:cNvPr id="147465"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61E72EE5-439A-42E4-960F-547DC707ABD7}" type="slidenum">
              <a:rPr lang="en-GB" altLang="en-US"/>
              <a:pPr>
                <a:defRPr/>
              </a:pPr>
              <a:t>‹#›</a:t>
            </a:fld>
            <a:endParaRPr lang="en-GB" altLang="en-US"/>
          </a:p>
        </p:txBody>
      </p:sp>
      <p:sp>
        <p:nvSpPr>
          <p:cNvPr id="5127"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smtClean="0"/>
              <a:t>/</a:t>
            </a:r>
          </a:p>
        </p:txBody>
      </p:sp>
    </p:spTree>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Lst>
  <p:hf hdr="0"/>
  <p:txStyles>
    <p:titleStyle>
      <a:lvl1pPr algn="l" rtl="0" eaLnBrk="0" fontAlgn="base" hangingPunct="0">
        <a:spcBef>
          <a:spcPct val="0"/>
        </a:spcBef>
        <a:spcAft>
          <a:spcPct val="0"/>
        </a:spcAft>
        <a:defRPr sz="3600" b="1" i="1" kern="1200">
          <a:solidFill>
            <a:schemeClr val="tx2"/>
          </a:solidFill>
          <a:latin typeface="+mj-lt"/>
          <a:ea typeface="+mj-ea"/>
          <a:cs typeface="+mj-cs"/>
        </a:defRPr>
      </a:lvl1pPr>
      <a:lvl2pPr algn="l" rtl="0" eaLnBrk="0" fontAlgn="base" hangingPunct="0">
        <a:spcBef>
          <a:spcPct val="0"/>
        </a:spcBef>
        <a:spcAft>
          <a:spcPct val="0"/>
        </a:spcAft>
        <a:defRPr sz="3600" b="1" i="1">
          <a:solidFill>
            <a:schemeClr val="tx2"/>
          </a:solidFill>
          <a:latin typeface="Arial" panose="020B0604020202020204" pitchFamily="34" charset="0"/>
        </a:defRPr>
      </a:lvl2pPr>
      <a:lvl3pPr algn="l" rtl="0" eaLnBrk="0" fontAlgn="base" hangingPunct="0">
        <a:spcBef>
          <a:spcPct val="0"/>
        </a:spcBef>
        <a:spcAft>
          <a:spcPct val="0"/>
        </a:spcAft>
        <a:defRPr sz="3600" b="1" i="1">
          <a:solidFill>
            <a:schemeClr val="tx2"/>
          </a:solidFill>
          <a:latin typeface="Arial" panose="020B0604020202020204" pitchFamily="34" charset="0"/>
        </a:defRPr>
      </a:lvl3pPr>
      <a:lvl4pPr algn="l" rtl="0" eaLnBrk="0" fontAlgn="base" hangingPunct="0">
        <a:spcBef>
          <a:spcPct val="0"/>
        </a:spcBef>
        <a:spcAft>
          <a:spcPct val="0"/>
        </a:spcAft>
        <a:defRPr sz="3600" b="1" i="1">
          <a:solidFill>
            <a:schemeClr val="tx2"/>
          </a:solidFill>
          <a:latin typeface="Arial" panose="020B0604020202020204" pitchFamily="34" charset="0"/>
        </a:defRPr>
      </a:lvl4pPr>
      <a:lvl5pPr algn="l" rtl="0" eaLnBrk="0" fontAlgn="base" hangingPunct="0">
        <a:spcBef>
          <a:spcPct val="0"/>
        </a:spcBef>
        <a:spcAft>
          <a:spcPct val="0"/>
        </a:spcAft>
        <a:defRPr sz="3600" b="1" i="1">
          <a:solidFill>
            <a:schemeClr val="tx2"/>
          </a:solidFill>
          <a:latin typeface="Arial" panose="020B0604020202020204" pitchFamily="34" charset="0"/>
        </a:defRPr>
      </a:lvl5pPr>
      <a:lvl6pPr marL="457200" algn="l" rtl="0" fontAlgn="base">
        <a:spcBef>
          <a:spcPct val="0"/>
        </a:spcBef>
        <a:spcAft>
          <a:spcPct val="0"/>
        </a:spcAft>
        <a:defRPr sz="3600" b="1" i="1">
          <a:solidFill>
            <a:schemeClr val="tx2"/>
          </a:solidFill>
          <a:latin typeface="Arial" panose="020B0604020202020204" pitchFamily="34" charset="0"/>
        </a:defRPr>
      </a:lvl6pPr>
      <a:lvl7pPr marL="914400" algn="l" rtl="0" fontAlgn="base">
        <a:spcBef>
          <a:spcPct val="0"/>
        </a:spcBef>
        <a:spcAft>
          <a:spcPct val="0"/>
        </a:spcAft>
        <a:defRPr sz="3600" b="1" i="1">
          <a:solidFill>
            <a:schemeClr val="tx2"/>
          </a:solidFill>
          <a:latin typeface="Arial" panose="020B0604020202020204" pitchFamily="34" charset="0"/>
        </a:defRPr>
      </a:lvl7pPr>
      <a:lvl8pPr marL="1371600" algn="l" rtl="0" fontAlgn="base">
        <a:spcBef>
          <a:spcPct val="0"/>
        </a:spcBef>
        <a:spcAft>
          <a:spcPct val="0"/>
        </a:spcAft>
        <a:defRPr sz="3600" b="1" i="1">
          <a:solidFill>
            <a:schemeClr val="tx2"/>
          </a:solidFill>
          <a:latin typeface="Arial" panose="020B0604020202020204" pitchFamily="34" charset="0"/>
        </a:defRPr>
      </a:lvl8pPr>
      <a:lvl9pPr marL="1828800" algn="l" rtl="0" fontAlgn="base">
        <a:spcBef>
          <a:spcPct val="0"/>
        </a:spcBef>
        <a:spcAft>
          <a:spcPct val="0"/>
        </a:spcAft>
        <a:defRPr sz="36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539750" y="2997200"/>
            <a:ext cx="726916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title style</a:t>
            </a:r>
          </a:p>
        </p:txBody>
      </p:sp>
      <p:sp>
        <p:nvSpPr>
          <p:cNvPr id="161797"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6148" name="Rectangle 8"/>
          <p:cNvSpPr>
            <a:spLocks noGrp="1" noChangeArrowheads="1"/>
          </p:cNvSpPr>
          <p:nvPr>
            <p:ph type="body" idx="1"/>
          </p:nvPr>
        </p:nvSpPr>
        <p:spPr bwMode="auto">
          <a:xfrm>
            <a:off x="539750" y="4318000"/>
            <a:ext cx="726916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61801" name="Rectangle 9"/>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B60C7A9B-FC7E-45EF-A686-1CFE27CFC76E}" type="datetime5">
              <a:rPr lang="en-GB" altLang="en-US"/>
              <a:pPr>
                <a:defRPr/>
              </a:pPr>
              <a:t>13-Jun-16</a:t>
            </a:fld>
            <a:endParaRPr lang="en-GB" altLang="en-US"/>
          </a:p>
        </p:txBody>
      </p:sp>
      <p:sp>
        <p:nvSpPr>
          <p:cNvPr id="161802" name="Rectangle 10"/>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D546C526-E12A-4C63-A52D-3CF97691BAD3}" type="slidenum">
              <a:rPr lang="en-GB" altLang="en-US"/>
              <a:pPr>
                <a:defRPr/>
              </a:pPr>
              <a:t>‹#›</a:t>
            </a:fld>
            <a:endParaRPr lang="en-GB" altLang="en-US"/>
          </a:p>
        </p:txBody>
      </p:sp>
      <p:sp>
        <p:nvSpPr>
          <p:cNvPr id="6151" name="Text Box 11"/>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smtClean="0"/>
              <a:t>/</a:t>
            </a:r>
          </a:p>
        </p:txBody>
      </p:sp>
    </p:spTree>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Lst>
  <p:hf hdr="0"/>
  <p:txStyles>
    <p:titleStyle>
      <a:lvl1pPr algn="l" rtl="0" eaLnBrk="0" fontAlgn="base" hangingPunct="0">
        <a:spcBef>
          <a:spcPct val="0"/>
        </a:spcBef>
        <a:spcAft>
          <a:spcPct val="0"/>
        </a:spcAft>
        <a:defRPr sz="3600" b="1" i="1" kern="1200">
          <a:solidFill>
            <a:schemeClr val="tx2"/>
          </a:solidFill>
          <a:latin typeface="+mj-lt"/>
          <a:ea typeface="+mj-ea"/>
          <a:cs typeface="+mj-cs"/>
        </a:defRPr>
      </a:lvl1pPr>
      <a:lvl2pPr algn="l" rtl="0" eaLnBrk="0" fontAlgn="base" hangingPunct="0">
        <a:spcBef>
          <a:spcPct val="0"/>
        </a:spcBef>
        <a:spcAft>
          <a:spcPct val="0"/>
        </a:spcAft>
        <a:defRPr sz="3600" b="1" i="1">
          <a:solidFill>
            <a:schemeClr val="tx2"/>
          </a:solidFill>
          <a:latin typeface="Arial" panose="020B0604020202020204" pitchFamily="34" charset="0"/>
        </a:defRPr>
      </a:lvl2pPr>
      <a:lvl3pPr algn="l" rtl="0" eaLnBrk="0" fontAlgn="base" hangingPunct="0">
        <a:spcBef>
          <a:spcPct val="0"/>
        </a:spcBef>
        <a:spcAft>
          <a:spcPct val="0"/>
        </a:spcAft>
        <a:defRPr sz="3600" b="1" i="1">
          <a:solidFill>
            <a:schemeClr val="tx2"/>
          </a:solidFill>
          <a:latin typeface="Arial" panose="020B0604020202020204" pitchFamily="34" charset="0"/>
        </a:defRPr>
      </a:lvl3pPr>
      <a:lvl4pPr algn="l" rtl="0" eaLnBrk="0" fontAlgn="base" hangingPunct="0">
        <a:spcBef>
          <a:spcPct val="0"/>
        </a:spcBef>
        <a:spcAft>
          <a:spcPct val="0"/>
        </a:spcAft>
        <a:defRPr sz="3600" b="1" i="1">
          <a:solidFill>
            <a:schemeClr val="tx2"/>
          </a:solidFill>
          <a:latin typeface="Arial" panose="020B0604020202020204" pitchFamily="34" charset="0"/>
        </a:defRPr>
      </a:lvl4pPr>
      <a:lvl5pPr algn="l" rtl="0" eaLnBrk="0" fontAlgn="base" hangingPunct="0">
        <a:spcBef>
          <a:spcPct val="0"/>
        </a:spcBef>
        <a:spcAft>
          <a:spcPct val="0"/>
        </a:spcAft>
        <a:defRPr sz="3600" b="1" i="1">
          <a:solidFill>
            <a:schemeClr val="tx2"/>
          </a:solidFill>
          <a:latin typeface="Arial" panose="020B0604020202020204" pitchFamily="34" charset="0"/>
        </a:defRPr>
      </a:lvl5pPr>
      <a:lvl6pPr marL="457200" algn="l" rtl="0" fontAlgn="base">
        <a:spcBef>
          <a:spcPct val="0"/>
        </a:spcBef>
        <a:spcAft>
          <a:spcPct val="0"/>
        </a:spcAft>
        <a:defRPr sz="3600" b="1" i="1">
          <a:solidFill>
            <a:schemeClr val="tx2"/>
          </a:solidFill>
          <a:latin typeface="Arial" panose="020B0604020202020204" pitchFamily="34" charset="0"/>
        </a:defRPr>
      </a:lvl6pPr>
      <a:lvl7pPr marL="914400" algn="l" rtl="0" fontAlgn="base">
        <a:spcBef>
          <a:spcPct val="0"/>
        </a:spcBef>
        <a:spcAft>
          <a:spcPct val="0"/>
        </a:spcAft>
        <a:defRPr sz="3600" b="1" i="1">
          <a:solidFill>
            <a:schemeClr val="tx2"/>
          </a:solidFill>
          <a:latin typeface="Arial" panose="020B0604020202020204" pitchFamily="34" charset="0"/>
        </a:defRPr>
      </a:lvl7pPr>
      <a:lvl8pPr marL="1371600" algn="l" rtl="0" fontAlgn="base">
        <a:spcBef>
          <a:spcPct val="0"/>
        </a:spcBef>
        <a:spcAft>
          <a:spcPct val="0"/>
        </a:spcAft>
        <a:defRPr sz="3600" b="1" i="1">
          <a:solidFill>
            <a:schemeClr val="tx2"/>
          </a:solidFill>
          <a:latin typeface="Arial" panose="020B0604020202020204" pitchFamily="34" charset="0"/>
        </a:defRPr>
      </a:lvl8pPr>
      <a:lvl9pPr marL="1828800" algn="l" rtl="0" fontAlgn="base">
        <a:spcBef>
          <a:spcPct val="0"/>
        </a:spcBef>
        <a:spcAft>
          <a:spcPct val="0"/>
        </a:spcAft>
        <a:defRPr sz="36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title style</a:t>
            </a:r>
          </a:p>
        </p:txBody>
      </p:sp>
      <p:sp>
        <p:nvSpPr>
          <p:cNvPr id="7171" name="Rectangle 3"/>
          <p:cNvSpPr>
            <a:spLocks noGrp="1" noChangeArrowheads="1"/>
          </p:cNvSpPr>
          <p:nvPr>
            <p:ph type="body" idx="1"/>
          </p:nvPr>
        </p:nvSpPr>
        <p:spPr bwMode="auto">
          <a:xfrm>
            <a:off x="1943100" y="2057400"/>
            <a:ext cx="5254625" cy="3490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16741"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16744"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69510023-8EB6-443B-9411-515B4B37CB65}" type="datetime5">
              <a:rPr lang="en-GB" altLang="en-US"/>
              <a:pPr>
                <a:defRPr/>
              </a:pPr>
              <a:t>13-Jun-16</a:t>
            </a:fld>
            <a:endParaRPr lang="en-GB" altLang="en-US"/>
          </a:p>
        </p:txBody>
      </p:sp>
      <p:sp>
        <p:nvSpPr>
          <p:cNvPr id="116745"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56923F04-6AF8-4746-B5A4-FDFBC3E4FA1F}" type="slidenum">
              <a:rPr lang="en-GB" altLang="en-US"/>
              <a:pPr>
                <a:defRPr/>
              </a:pPr>
              <a:t>‹#›</a:t>
            </a:fld>
            <a:endParaRPr lang="en-GB" altLang="en-US"/>
          </a:p>
        </p:txBody>
      </p:sp>
      <p:sp>
        <p:nvSpPr>
          <p:cNvPr id="7175"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smtClean="0"/>
              <a:t>/</a:t>
            </a:r>
          </a:p>
        </p:txBody>
      </p:sp>
    </p:spTree>
  </p:cSld>
  <p:clrMap bg1="lt1" tx1="dk1" bg2="lt2" tx2="dk2" accent1="accent1" accent2="accent2" accent3="accent3" accent4="accent4" accent5="accent5" accent6="accent6" hlink="hlink" folHlink="folHlink"/>
  <p:sldLayoutIdLst>
    <p:sldLayoutId id="2147483965" r:id="rId1"/>
    <p:sldLayoutId id="2147483966" r:id="rId2"/>
    <p:sldLayoutId id="2147483967" r:id="rId3"/>
    <p:sldLayoutId id="2147483968" r:id="rId4"/>
    <p:sldLayoutId id="2147483969" r:id="rId5"/>
    <p:sldLayoutId id="2147483970" r:id="rId6"/>
    <p:sldLayoutId id="2147483971" r:id="rId7"/>
    <p:sldLayoutId id="2147483972" r:id="rId8"/>
    <p:sldLayoutId id="2147483973" r:id="rId9"/>
    <p:sldLayoutId id="2147483974" r:id="rId10"/>
    <p:sldLayoutId id="2147483975" r:id="rId11"/>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8.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219" name="Rectangle 7"/>
          <p:cNvSpPr>
            <a:spLocks noGrp="1" noChangeArrowheads="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FD179F84-FB6E-499B-814D-C990EBDB1B8C}" type="datetime5">
              <a:rPr lang="en-GB" altLang="en-US" sz="800" smtClean="0"/>
              <a:pPr/>
              <a:t>13-Jun-16</a:t>
            </a:fld>
            <a:endParaRPr lang="en-GB" altLang="en-US" sz="800" smtClean="0"/>
          </a:p>
        </p:txBody>
      </p:sp>
      <p:sp>
        <p:nvSpPr>
          <p:cNvPr id="9220" name="Rectangle 8"/>
          <p:cNvSpPr>
            <a:spLocks noGrp="1" noChangeArrowheads="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35F32109-7BE5-4098-8320-7DA8E0C32D8F}" type="slidenum">
              <a:rPr lang="en-GB" altLang="en-US" sz="800"/>
              <a:pPr/>
              <a:t>1</a:t>
            </a:fld>
            <a:endParaRPr lang="en-GB" altLang="en-US" sz="800"/>
          </a:p>
        </p:txBody>
      </p:sp>
      <p:sp>
        <p:nvSpPr>
          <p:cNvPr id="9222" name="Rectangle 3"/>
          <p:cNvSpPr>
            <a:spLocks noGrp="1" noChangeArrowheads="1"/>
          </p:cNvSpPr>
          <p:nvPr>
            <p:ph type="subTitle" idx="1"/>
          </p:nvPr>
        </p:nvSpPr>
        <p:spPr>
          <a:xfrm>
            <a:off x="539552" y="1268760"/>
            <a:ext cx="8136904" cy="4392488"/>
          </a:xfrm>
        </p:spPr>
        <p:txBody>
          <a:bodyPr/>
          <a:lstStyle/>
          <a:p>
            <a:pPr algn="ctr"/>
            <a:r>
              <a:rPr lang="en-GB" altLang="en-US" dirty="0" smtClean="0"/>
              <a:t>Proximity </a:t>
            </a:r>
            <a:r>
              <a:rPr lang="en-GB" altLang="en-US" dirty="0"/>
              <a:t>Warning </a:t>
            </a:r>
            <a:r>
              <a:rPr lang="en-GB" altLang="en-US" dirty="0" smtClean="0"/>
              <a:t>Systems:</a:t>
            </a:r>
          </a:p>
          <a:p>
            <a:pPr algn="ctr"/>
            <a:r>
              <a:rPr lang="en-GB" altLang="en-US" dirty="0" smtClean="0"/>
              <a:t>For On-track </a:t>
            </a:r>
            <a:r>
              <a:rPr lang="en-GB" altLang="en-US" dirty="0"/>
              <a:t>Plant </a:t>
            </a:r>
            <a:endParaRPr lang="en-GB" altLang="en-US" dirty="0" smtClean="0"/>
          </a:p>
          <a:p>
            <a:pPr algn="ctr"/>
            <a:r>
              <a:rPr lang="en-GB" altLang="en-US" dirty="0" smtClean="0"/>
              <a:t>Exclusion </a:t>
            </a:r>
            <a:r>
              <a:rPr lang="en-GB" altLang="en-US" dirty="0"/>
              <a:t>Zone </a:t>
            </a:r>
            <a:r>
              <a:rPr lang="en-GB" altLang="en-US" dirty="0" smtClean="0"/>
              <a:t>Enforcement</a:t>
            </a:r>
          </a:p>
          <a:p>
            <a:pPr algn="ctr"/>
            <a:endParaRPr lang="en-GB" altLang="en-US" dirty="0"/>
          </a:p>
          <a:p>
            <a:pPr algn="ctr"/>
            <a:endParaRPr lang="en-GB" altLang="en-US" dirty="0" smtClean="0"/>
          </a:p>
          <a:p>
            <a:pPr algn="ctr"/>
            <a:endParaRPr lang="en-GB" altLang="en-US" dirty="0"/>
          </a:p>
          <a:p>
            <a:pPr algn="ctr"/>
            <a:endParaRPr lang="en-GB" altLang="en-US" dirty="0" smtClean="0"/>
          </a:p>
          <a:p>
            <a:pPr algn="ctr"/>
            <a:endParaRPr lang="en-GB" altLang="en-US" dirty="0"/>
          </a:p>
          <a:p>
            <a:r>
              <a:rPr lang="en-GB" altLang="en-US" sz="1600" b="1" dirty="0" smtClean="0"/>
              <a:t>Chris Browne </a:t>
            </a:r>
            <a:r>
              <a:rPr lang="en-GB" altLang="en-US" sz="1600" dirty="0" smtClean="0"/>
              <a:t>– Senior Engineer, Rail Innovation Development Centre - Melton</a:t>
            </a:r>
            <a:endParaRPr lang="en-GB" altLang="en-US" sz="1600" dirty="0" smtClean="0"/>
          </a:p>
        </p:txBody>
      </p:sp>
      <p:pic>
        <p:nvPicPr>
          <p:cNvPr id="5" name="Content Placeholder 2"/>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1511091" y="3068960"/>
            <a:ext cx="6006083" cy="1158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learning from PA review</a:t>
            </a:r>
            <a:endParaRPr lang="en-GB" dirty="0"/>
          </a:p>
        </p:txBody>
      </p:sp>
      <p:sp>
        <p:nvSpPr>
          <p:cNvPr id="3" name="Text Placeholder 2"/>
          <p:cNvSpPr>
            <a:spLocks noGrp="1"/>
          </p:cNvSpPr>
          <p:nvPr>
            <p:ph type="body" sz="half" idx="1"/>
          </p:nvPr>
        </p:nvSpPr>
        <p:spPr>
          <a:xfrm>
            <a:off x="539552" y="1628800"/>
            <a:ext cx="7992690" cy="4607049"/>
          </a:xfrm>
        </p:spPr>
        <p:txBody>
          <a:bodyPr/>
          <a:lstStyle/>
          <a:p>
            <a:r>
              <a:rPr lang="en-GB" sz="1600" b="1" dirty="0" smtClean="0"/>
              <a:t>HAZID</a:t>
            </a:r>
            <a:r>
              <a:rPr lang="en-GB" sz="1600" dirty="0" smtClean="0"/>
              <a:t> </a:t>
            </a:r>
          </a:p>
          <a:p>
            <a:r>
              <a:rPr lang="en-GB" sz="1600" dirty="0" smtClean="0"/>
              <a:t>These system</a:t>
            </a:r>
            <a:r>
              <a:rPr lang="en-GB" sz="1600" dirty="0" smtClean="0">
                <a:solidFill>
                  <a:srgbClr val="FF0000"/>
                </a:solidFill>
              </a:rPr>
              <a:t> </a:t>
            </a:r>
            <a:r>
              <a:rPr lang="en-GB" sz="1600" b="1" dirty="0" smtClean="0">
                <a:solidFill>
                  <a:srgbClr val="FF0000"/>
                </a:solidFill>
              </a:rPr>
              <a:t>bolster current risk controls</a:t>
            </a:r>
            <a:r>
              <a:rPr lang="en-GB" sz="1600" dirty="0" smtClean="0"/>
              <a:t>, the benefits of this system are primarily realised through cultural change (prevention) and as a last line of defence and in support of current controls – i.e. life saving rules.</a:t>
            </a:r>
          </a:p>
          <a:p>
            <a:endParaRPr lang="en-GB" sz="1600" dirty="0" smtClean="0"/>
          </a:p>
          <a:p>
            <a:r>
              <a:rPr lang="en-GB" sz="1600" b="1" dirty="0" smtClean="0"/>
              <a:t>Interference and Coexistence Study  </a:t>
            </a:r>
          </a:p>
          <a:p>
            <a:r>
              <a:rPr lang="en-GB" sz="1600" dirty="0"/>
              <a:t>L</a:t>
            </a:r>
            <a:r>
              <a:rPr lang="en-GB" sz="1600" dirty="0" smtClean="0"/>
              <a:t>ikely hood of critical interference (at 125Khz and 868Mhz) between PWS and other critical infrastructure RFID was determined to be </a:t>
            </a:r>
            <a:r>
              <a:rPr lang="en-GB" sz="1600" b="1" dirty="0">
                <a:solidFill>
                  <a:srgbClr val="FF0000"/>
                </a:solidFill>
              </a:rPr>
              <a:t>l</a:t>
            </a:r>
            <a:r>
              <a:rPr lang="en-GB" sz="1600" b="1" dirty="0" smtClean="0">
                <a:solidFill>
                  <a:srgbClr val="FF0000"/>
                </a:solidFill>
              </a:rPr>
              <a:t>ow risk </a:t>
            </a:r>
            <a:r>
              <a:rPr lang="en-GB" sz="1600" dirty="0" smtClean="0"/>
              <a:t>in terms of corporate risk</a:t>
            </a:r>
          </a:p>
          <a:p>
            <a:endParaRPr lang="en-GB" sz="1600" b="1" dirty="0" smtClean="0"/>
          </a:p>
          <a:p>
            <a:r>
              <a:rPr lang="en-GB" sz="1600" b="1" dirty="0" smtClean="0"/>
              <a:t>Behavioural Studies</a:t>
            </a:r>
          </a:p>
          <a:p>
            <a:r>
              <a:rPr lang="en-GB" sz="1600" dirty="0" smtClean="0"/>
              <a:t>The </a:t>
            </a:r>
            <a:r>
              <a:rPr lang="en-GB" sz="1600" b="1" dirty="0" smtClean="0">
                <a:solidFill>
                  <a:srgbClr val="FF0000"/>
                </a:solidFill>
              </a:rPr>
              <a:t>current methods of working </a:t>
            </a:r>
            <a:r>
              <a:rPr lang="en-GB" sz="1600" dirty="0" smtClean="0"/>
              <a:t>don’t generally support good practice when considering exclusion zone management e.g. </a:t>
            </a:r>
          </a:p>
          <a:p>
            <a:pPr marL="646113" lvl="1" indent="-285750">
              <a:buSzPct val="100000"/>
              <a:buFont typeface="Arial" panose="020B0604020202020204" pitchFamily="34" charset="0"/>
              <a:buChar char="•"/>
            </a:pPr>
            <a:r>
              <a:rPr lang="en-GB" sz="1600" dirty="0" smtClean="0"/>
              <a:t>limited clearance for workforces to pass machines, </a:t>
            </a:r>
          </a:p>
          <a:p>
            <a:pPr marL="646113" lvl="1" indent="-285750">
              <a:buSzPct val="100000"/>
              <a:buFont typeface="Arial" panose="020B0604020202020204" pitchFamily="34" charset="0"/>
              <a:buChar char="•"/>
            </a:pPr>
            <a:r>
              <a:rPr lang="en-GB" sz="1600" dirty="0" smtClean="0"/>
              <a:t>limited reporting of intrusion, </a:t>
            </a:r>
          </a:p>
          <a:p>
            <a:pPr marL="646113" lvl="1" indent="-285750">
              <a:buSzPct val="100000"/>
              <a:buFont typeface="Arial" panose="020B0604020202020204" pitchFamily="34" charset="0"/>
              <a:buChar char="•"/>
            </a:pPr>
            <a:r>
              <a:rPr lang="en-GB" sz="1600" dirty="0" smtClean="0"/>
              <a:t>reliance on the M/C to manage intrusions, </a:t>
            </a:r>
          </a:p>
          <a:p>
            <a:pPr marL="646113" lvl="1" indent="-285750">
              <a:buSzPct val="100000"/>
              <a:buFont typeface="Arial" panose="020B0604020202020204" pitchFamily="34" charset="0"/>
              <a:buChar char="•"/>
            </a:pPr>
            <a:r>
              <a:rPr lang="en-GB" sz="1600" dirty="0" smtClean="0"/>
              <a:t>lack of available/reliable data</a:t>
            </a:r>
            <a:endParaRPr lang="en-GB" sz="1600" dirty="0"/>
          </a:p>
        </p:txBody>
      </p:sp>
      <p:sp>
        <p:nvSpPr>
          <p:cNvPr id="6" name="Date Placeholder 5"/>
          <p:cNvSpPr>
            <a:spLocks noGrp="1"/>
          </p:cNvSpPr>
          <p:nvPr>
            <p:ph type="dt" sz="half" idx="11"/>
          </p:nvPr>
        </p:nvSpPr>
        <p:spPr/>
        <p:txBody>
          <a:bodyPr/>
          <a:lstStyle/>
          <a:p>
            <a:pPr>
              <a:defRPr/>
            </a:pPr>
            <a:fld id="{74ED03FF-270B-45C8-93BF-38F005306BFA}" type="datetime5">
              <a:rPr lang="en-GB" altLang="en-US" smtClean="0"/>
              <a:pPr>
                <a:defRPr/>
              </a:pPr>
              <a:t>13-Jun-16</a:t>
            </a:fld>
            <a:endParaRPr lang="en-GB" altLang="en-US"/>
          </a:p>
        </p:txBody>
      </p:sp>
      <p:sp>
        <p:nvSpPr>
          <p:cNvPr id="7" name="Slide Number Placeholder 6"/>
          <p:cNvSpPr>
            <a:spLocks noGrp="1"/>
          </p:cNvSpPr>
          <p:nvPr>
            <p:ph type="sldNum" sz="quarter" idx="12"/>
          </p:nvPr>
        </p:nvSpPr>
        <p:spPr/>
        <p:txBody>
          <a:bodyPr/>
          <a:lstStyle/>
          <a:p>
            <a:pPr>
              <a:defRPr/>
            </a:pPr>
            <a:fld id="{0A16E14D-65E4-4EF4-9958-2B9E5A40BA3E}" type="slidenum">
              <a:rPr lang="en-GB" altLang="en-US" smtClean="0"/>
              <a:pPr>
                <a:defRPr/>
              </a:pPr>
              <a:t>10</a:t>
            </a:fld>
            <a:endParaRPr lang="en-GB" altLang="en-US"/>
          </a:p>
        </p:txBody>
      </p:sp>
    </p:spTree>
    <p:extLst>
      <p:ext uri="{BB962C8B-B14F-4D97-AF65-F5344CB8AC3E}">
        <p14:creationId xmlns:p14="http://schemas.microsoft.com/office/powerpoint/2010/main" val="42466643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i="0" dirty="0"/>
              <a:t>Ongoing </a:t>
            </a:r>
            <a:r>
              <a:rPr lang="en-GB" i="0" dirty="0" smtClean="0"/>
              <a:t>Trials </a:t>
            </a:r>
            <a:r>
              <a:rPr lang="en-GB" i="0" dirty="0"/>
              <a:t>– </a:t>
            </a:r>
            <a:r>
              <a:rPr lang="en-GB" i="0" dirty="0" smtClean="0"/>
              <a:t>Cross </a:t>
            </a:r>
            <a:r>
              <a:rPr lang="en-GB" i="0" dirty="0" smtClean="0"/>
              <a:t>Rail (BB Rail and Carillion)</a:t>
            </a:r>
            <a:br>
              <a:rPr lang="en-GB" i="0" dirty="0" smtClean="0"/>
            </a:br>
            <a:r>
              <a:rPr lang="en-GB" i="0" dirty="0"/>
              <a:t/>
            </a:r>
            <a:br>
              <a:rPr lang="en-GB" i="0" dirty="0"/>
            </a:br>
            <a:r>
              <a:rPr lang="en-GB" i="0" dirty="0" smtClean="0"/>
              <a:t/>
            </a:r>
            <a:br>
              <a:rPr lang="en-GB" i="0" dirty="0" smtClean="0"/>
            </a:br>
            <a:endParaRPr lang="en-GB" i="0" dirty="0"/>
          </a:p>
        </p:txBody>
      </p:sp>
      <p:sp>
        <p:nvSpPr>
          <p:cNvPr id="3" name="Text Placeholder 2"/>
          <p:cNvSpPr>
            <a:spLocks noGrp="1"/>
          </p:cNvSpPr>
          <p:nvPr>
            <p:ph type="body" sz="half" idx="1"/>
          </p:nvPr>
        </p:nvSpPr>
        <p:spPr>
          <a:xfrm>
            <a:off x="539750" y="2060848"/>
            <a:ext cx="7560642" cy="4171677"/>
          </a:xfrm>
        </p:spPr>
        <p:txBody>
          <a:bodyPr/>
          <a:lstStyle/>
          <a:p>
            <a:r>
              <a:rPr lang="en-GB" sz="1600" dirty="0" smtClean="0"/>
              <a:t>Trials will be used </a:t>
            </a:r>
            <a:r>
              <a:rPr lang="en-GB" sz="1600" dirty="0" smtClean="0"/>
              <a:t>to refine:-</a:t>
            </a:r>
            <a:endParaRPr lang="en-GB" sz="1600" dirty="0"/>
          </a:p>
          <a:p>
            <a:endParaRPr lang="en-GB" sz="1600" dirty="0" smtClean="0"/>
          </a:p>
          <a:p>
            <a:endParaRPr lang="en-GB" sz="1600" dirty="0" smtClean="0"/>
          </a:p>
          <a:p>
            <a:pPr marL="285750" indent="-285750">
              <a:buClrTx/>
              <a:buFont typeface="Courier New" panose="02070309020205020404" pitchFamily="49" charset="0"/>
              <a:buChar char="o"/>
            </a:pPr>
            <a:r>
              <a:rPr lang="en-GB" sz="1600" b="1" dirty="0" smtClean="0"/>
              <a:t>Installation </a:t>
            </a:r>
            <a:r>
              <a:rPr lang="en-GB" sz="1600" b="1" dirty="0" smtClean="0"/>
              <a:t>management processes </a:t>
            </a:r>
            <a:r>
              <a:rPr lang="en-GB" sz="1600" dirty="0" smtClean="0"/>
              <a:t>– different machines, different fitment methods; when to fit, how to fit, Tag allocation management</a:t>
            </a:r>
          </a:p>
          <a:p>
            <a:pPr marL="285750" indent="-285750">
              <a:buClrTx/>
              <a:buFont typeface="Courier New" panose="02070309020205020404" pitchFamily="49" charset="0"/>
              <a:buChar char="o"/>
            </a:pPr>
            <a:endParaRPr lang="en-GB" sz="1600" dirty="0" smtClean="0"/>
          </a:p>
          <a:p>
            <a:pPr marL="285750" indent="-285750">
              <a:buClrTx/>
              <a:buFont typeface="Courier New" panose="02070309020205020404" pitchFamily="49" charset="0"/>
              <a:buChar char="o"/>
            </a:pPr>
            <a:r>
              <a:rPr lang="en-GB" sz="1600" b="1" dirty="0" smtClean="0"/>
              <a:t>Worksite </a:t>
            </a:r>
            <a:r>
              <a:rPr lang="en-GB" sz="1600" b="1" dirty="0" smtClean="0"/>
              <a:t>controls </a:t>
            </a:r>
            <a:r>
              <a:rPr lang="en-GB" sz="1600" dirty="0" smtClean="0"/>
              <a:t>– How do workforce pass machines, ‘permissible’ access for roles such as Crane Controllers and slingers</a:t>
            </a:r>
          </a:p>
          <a:p>
            <a:pPr marL="285750" indent="-285750">
              <a:buClrTx/>
              <a:buFont typeface="Courier New" panose="02070309020205020404" pitchFamily="49" charset="0"/>
              <a:buChar char="o"/>
            </a:pPr>
            <a:endParaRPr lang="en-GB" sz="1600" dirty="0" smtClean="0"/>
          </a:p>
          <a:p>
            <a:pPr marL="285750" indent="-285750">
              <a:buClrTx/>
              <a:buFont typeface="Courier New" panose="02070309020205020404" pitchFamily="49" charset="0"/>
              <a:buChar char="o"/>
            </a:pPr>
            <a:r>
              <a:rPr lang="en-GB" sz="1600" b="1" dirty="0" smtClean="0"/>
              <a:t>Data </a:t>
            </a:r>
            <a:r>
              <a:rPr lang="en-GB" sz="1600" b="1" dirty="0" smtClean="0"/>
              <a:t>management </a:t>
            </a:r>
            <a:r>
              <a:rPr lang="en-GB" sz="1600" dirty="0" smtClean="0"/>
              <a:t>– review how data can be managed and used to reinforce Life Saving Rules (enhance close call reporting, staff retraining and redress etc.)</a:t>
            </a:r>
          </a:p>
          <a:p>
            <a:pPr marL="285750" indent="-285750">
              <a:buClrTx/>
              <a:buFont typeface="Courier New" panose="02070309020205020404" pitchFamily="49" charset="0"/>
              <a:buChar char="o"/>
            </a:pPr>
            <a:endParaRPr lang="en-GB" sz="1600" dirty="0" smtClean="0"/>
          </a:p>
          <a:p>
            <a:endParaRPr lang="en-GB" dirty="0"/>
          </a:p>
          <a:p>
            <a:endParaRPr lang="en-GB" dirty="0" smtClean="0"/>
          </a:p>
          <a:p>
            <a:endParaRPr lang="en-GB" dirty="0"/>
          </a:p>
        </p:txBody>
      </p:sp>
      <p:sp>
        <p:nvSpPr>
          <p:cNvPr id="6" name="Date Placeholder 5"/>
          <p:cNvSpPr>
            <a:spLocks noGrp="1"/>
          </p:cNvSpPr>
          <p:nvPr>
            <p:ph type="dt" sz="half" idx="11"/>
          </p:nvPr>
        </p:nvSpPr>
        <p:spPr/>
        <p:txBody>
          <a:bodyPr/>
          <a:lstStyle/>
          <a:p>
            <a:pPr>
              <a:defRPr/>
            </a:pPr>
            <a:fld id="{74ED03FF-270B-45C8-93BF-38F005306BFA}" type="datetime5">
              <a:rPr lang="en-GB" altLang="en-US" smtClean="0"/>
              <a:pPr>
                <a:defRPr/>
              </a:pPr>
              <a:t>13-Jun-16</a:t>
            </a:fld>
            <a:endParaRPr lang="en-GB" altLang="en-US"/>
          </a:p>
        </p:txBody>
      </p:sp>
      <p:sp>
        <p:nvSpPr>
          <p:cNvPr id="7" name="Slide Number Placeholder 6"/>
          <p:cNvSpPr>
            <a:spLocks noGrp="1"/>
          </p:cNvSpPr>
          <p:nvPr>
            <p:ph type="sldNum" sz="quarter" idx="12"/>
          </p:nvPr>
        </p:nvSpPr>
        <p:spPr/>
        <p:txBody>
          <a:bodyPr/>
          <a:lstStyle/>
          <a:p>
            <a:pPr>
              <a:defRPr/>
            </a:pPr>
            <a:fld id="{0A16E14D-65E4-4EF4-9958-2B9E5A40BA3E}" type="slidenum">
              <a:rPr lang="en-GB" altLang="en-US" smtClean="0"/>
              <a:pPr>
                <a:defRPr/>
              </a:pPr>
              <a:t>11</a:t>
            </a:fld>
            <a:endParaRPr lang="en-GB" altLang="en-US"/>
          </a:p>
        </p:txBody>
      </p:sp>
    </p:spTree>
    <p:extLst>
      <p:ext uri="{BB962C8B-B14F-4D97-AF65-F5344CB8AC3E}">
        <p14:creationId xmlns:p14="http://schemas.microsoft.com/office/powerpoint/2010/main" val="14885660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Objectives (If trials are successful)</a:t>
            </a:r>
            <a:endParaRPr lang="en-GB" dirty="0"/>
          </a:p>
        </p:txBody>
      </p:sp>
      <p:sp>
        <p:nvSpPr>
          <p:cNvPr id="3" name="Text Placeholder 2"/>
          <p:cNvSpPr>
            <a:spLocks noGrp="1"/>
          </p:cNvSpPr>
          <p:nvPr>
            <p:ph type="body" sz="half" idx="1"/>
          </p:nvPr>
        </p:nvSpPr>
        <p:spPr>
          <a:xfrm>
            <a:off x="539750" y="1841500"/>
            <a:ext cx="7632650" cy="4391025"/>
          </a:xfrm>
        </p:spPr>
        <p:txBody>
          <a:bodyPr/>
          <a:lstStyle/>
          <a:p>
            <a:r>
              <a:rPr lang="en-GB" b="1" dirty="0" smtClean="0"/>
              <a:t>Short term Goal:</a:t>
            </a:r>
          </a:p>
          <a:p>
            <a:pPr marL="646113" lvl="1" indent="-285750">
              <a:buClrTx/>
              <a:buSzPct val="100000"/>
              <a:buFont typeface="Arial" panose="020B0604020202020204" pitchFamily="34" charset="0"/>
              <a:buChar char="•"/>
            </a:pPr>
            <a:r>
              <a:rPr lang="en-GB" dirty="0" smtClean="0"/>
              <a:t>Approval of ‘preferred’ PWS system types for use throughout NR infrastructure</a:t>
            </a:r>
          </a:p>
          <a:p>
            <a:endParaRPr lang="en-GB" dirty="0"/>
          </a:p>
          <a:p>
            <a:r>
              <a:rPr lang="en-GB" b="1" dirty="0" smtClean="0"/>
              <a:t>Longer term aspirations:</a:t>
            </a:r>
          </a:p>
          <a:p>
            <a:pPr marL="646113" lvl="1" indent="-285750">
              <a:buClrTx/>
              <a:buSzPct val="100000"/>
              <a:buFont typeface="Arial" panose="020B0604020202020204" pitchFamily="34" charset="0"/>
              <a:buChar char="•"/>
            </a:pPr>
            <a:r>
              <a:rPr lang="en-GB" dirty="0" smtClean="0"/>
              <a:t>National application guide/specification</a:t>
            </a:r>
          </a:p>
          <a:p>
            <a:pPr marL="646113" lvl="1" indent="-285750">
              <a:buClrTx/>
              <a:buSzPct val="100000"/>
              <a:buFont typeface="Arial" panose="020B0604020202020204" pitchFamily="34" charset="0"/>
              <a:buChar char="•"/>
            </a:pPr>
            <a:endParaRPr lang="en-GB" dirty="0"/>
          </a:p>
          <a:p>
            <a:pPr marL="646113" lvl="1" indent="-285750">
              <a:buClrTx/>
              <a:buSzPct val="100000"/>
              <a:buFont typeface="Arial" panose="020B0604020202020204" pitchFamily="34" charset="0"/>
              <a:buChar char="•"/>
            </a:pPr>
            <a:r>
              <a:rPr lang="en-GB" dirty="0"/>
              <a:t>E</a:t>
            </a:r>
            <a:r>
              <a:rPr lang="en-GB" dirty="0" smtClean="0"/>
              <a:t>nhanced </a:t>
            </a:r>
            <a:r>
              <a:rPr lang="en-GB" dirty="0"/>
              <a:t>technology </a:t>
            </a:r>
            <a:r>
              <a:rPr lang="en-GB" dirty="0" smtClean="0"/>
              <a:t>Introduction</a:t>
            </a:r>
          </a:p>
          <a:p>
            <a:pPr lvl="1" indent="0">
              <a:buClrTx/>
              <a:buSzPct val="100000"/>
              <a:buNone/>
            </a:pPr>
            <a:endParaRPr lang="en-GB" dirty="0" smtClean="0"/>
          </a:p>
          <a:p>
            <a:pPr marL="646113" lvl="1" indent="-285750">
              <a:buClrTx/>
              <a:buSzPct val="100000"/>
              <a:buFont typeface="Arial" panose="020B0604020202020204" pitchFamily="34" charset="0"/>
              <a:buChar char="•"/>
            </a:pPr>
            <a:r>
              <a:rPr lang="en-GB" dirty="0" smtClean="0"/>
              <a:t>Mandate or recommend for certain work activities</a:t>
            </a:r>
          </a:p>
          <a:p>
            <a:pPr lvl="1">
              <a:buClrTx/>
              <a:buSzPct val="100000"/>
            </a:pPr>
            <a:endParaRPr lang="en-GB" dirty="0" smtClean="0"/>
          </a:p>
          <a:p>
            <a:pPr marL="646113" lvl="1" indent="-285750">
              <a:buClrTx/>
              <a:buSzPct val="100000"/>
              <a:buFont typeface="Arial" panose="020B0604020202020204" pitchFamily="34" charset="0"/>
              <a:buChar char="•"/>
            </a:pPr>
            <a:r>
              <a:rPr lang="en-GB" dirty="0" smtClean="0"/>
              <a:t>Permanent Integration into OTP </a:t>
            </a:r>
          </a:p>
          <a:p>
            <a:endParaRPr lang="en-GB" dirty="0"/>
          </a:p>
        </p:txBody>
      </p:sp>
      <p:sp>
        <p:nvSpPr>
          <p:cNvPr id="5" name="Footer Placeholder 4"/>
          <p:cNvSpPr>
            <a:spLocks noGrp="1"/>
          </p:cNvSpPr>
          <p:nvPr>
            <p:ph type="ftr" sz="quarter" idx="10"/>
          </p:nvPr>
        </p:nvSpPr>
        <p:spPr/>
        <p:txBody>
          <a:bodyPr/>
          <a:lstStyle/>
          <a:p>
            <a:pPr>
              <a:defRPr/>
            </a:pPr>
            <a:r>
              <a:rPr lang="en-GB" altLang="en-US" smtClean="0"/>
              <a:t>Presentation Title: View &gt; Header &amp; Footer</a:t>
            </a:r>
            <a:endParaRPr lang="en-GB" altLang="en-US"/>
          </a:p>
        </p:txBody>
      </p:sp>
      <p:sp>
        <p:nvSpPr>
          <p:cNvPr id="6" name="Date Placeholder 5"/>
          <p:cNvSpPr>
            <a:spLocks noGrp="1"/>
          </p:cNvSpPr>
          <p:nvPr>
            <p:ph type="dt" sz="half" idx="11"/>
          </p:nvPr>
        </p:nvSpPr>
        <p:spPr/>
        <p:txBody>
          <a:bodyPr/>
          <a:lstStyle/>
          <a:p>
            <a:pPr>
              <a:defRPr/>
            </a:pPr>
            <a:fld id="{74ED03FF-270B-45C8-93BF-38F005306BFA}" type="datetime5">
              <a:rPr lang="en-GB" altLang="en-US" smtClean="0"/>
              <a:pPr>
                <a:defRPr/>
              </a:pPr>
              <a:t>13-Jun-16</a:t>
            </a:fld>
            <a:endParaRPr lang="en-GB" altLang="en-US"/>
          </a:p>
        </p:txBody>
      </p:sp>
      <p:sp>
        <p:nvSpPr>
          <p:cNvPr id="7" name="Slide Number Placeholder 6"/>
          <p:cNvSpPr>
            <a:spLocks noGrp="1"/>
          </p:cNvSpPr>
          <p:nvPr>
            <p:ph type="sldNum" sz="quarter" idx="12"/>
          </p:nvPr>
        </p:nvSpPr>
        <p:spPr/>
        <p:txBody>
          <a:bodyPr/>
          <a:lstStyle/>
          <a:p>
            <a:pPr>
              <a:defRPr/>
            </a:pPr>
            <a:fld id="{0A16E14D-65E4-4EF4-9958-2B9E5A40BA3E}" type="slidenum">
              <a:rPr lang="en-GB" altLang="en-US" smtClean="0"/>
              <a:pPr>
                <a:defRPr/>
              </a:pPr>
              <a:t>12</a:t>
            </a:fld>
            <a:endParaRPr lang="en-GB" altLang="en-US"/>
          </a:p>
        </p:txBody>
      </p:sp>
    </p:spTree>
    <p:extLst>
      <p:ext uri="{BB962C8B-B14F-4D97-AF65-F5344CB8AC3E}">
        <p14:creationId xmlns:p14="http://schemas.microsoft.com/office/powerpoint/2010/main" val="26387941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1" name="Date Placeholder 4"/>
          <p:cNvSpPr>
            <a:spLocks noGrp="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8943E79D-8FBF-4DF6-9B95-D2B716257E38}" type="datetime5">
              <a:rPr lang="en-GB" altLang="en-US" sz="800" smtClean="0"/>
              <a:pPr/>
              <a:t>13-Jun-16</a:t>
            </a:fld>
            <a:endParaRPr lang="en-GB" altLang="en-US" sz="800" smtClean="0"/>
          </a:p>
        </p:txBody>
      </p:sp>
      <p:sp>
        <p:nvSpPr>
          <p:cNvPr id="17412" name="Slide Number Placeholder 5"/>
          <p:cNvSpPr>
            <a:spLocks noGrp="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8F66B957-D794-4A8F-BF84-8BD39B73CD80}" type="slidenum">
              <a:rPr lang="en-GB" altLang="en-US" sz="800"/>
              <a:pPr/>
              <a:t>13</a:t>
            </a:fld>
            <a:endParaRPr lang="en-GB" altLang="en-US" sz="800"/>
          </a:p>
        </p:txBody>
      </p:sp>
      <p:sp>
        <p:nvSpPr>
          <p:cNvPr id="17413" name="Rectangle 2"/>
          <p:cNvSpPr>
            <a:spLocks noGrp="1" noChangeArrowheads="1"/>
          </p:cNvSpPr>
          <p:nvPr>
            <p:ph type="title"/>
          </p:nvPr>
        </p:nvSpPr>
        <p:spPr/>
        <p:txBody>
          <a:bodyPr/>
          <a:lstStyle/>
          <a:p>
            <a:pPr eaLnBrk="1" hangingPunct="1"/>
            <a:r>
              <a:rPr lang="en-GB" altLang="en-US" i="0" dirty="0" smtClean="0"/>
              <a:t>Questions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176" y="764704"/>
            <a:ext cx="7269163" cy="657696"/>
          </a:xfrm>
        </p:spPr>
        <p:txBody>
          <a:bodyPr/>
          <a:lstStyle/>
          <a:p>
            <a:pPr lvl="0"/>
            <a:r>
              <a:rPr lang="en-GB" altLang="en-US" dirty="0" smtClean="0">
                <a:solidFill>
                  <a:schemeClr val="tx1"/>
                </a:solidFill>
              </a:rPr>
              <a:t>Exclusion </a:t>
            </a:r>
            <a:r>
              <a:rPr lang="en-GB" altLang="en-US" dirty="0">
                <a:solidFill>
                  <a:schemeClr val="tx1"/>
                </a:solidFill>
              </a:rPr>
              <a:t>Z</a:t>
            </a:r>
            <a:r>
              <a:rPr lang="en-GB" altLang="en-US" dirty="0" smtClean="0">
                <a:solidFill>
                  <a:schemeClr val="tx1"/>
                </a:solidFill>
              </a:rPr>
              <a:t>one </a:t>
            </a:r>
            <a:r>
              <a:rPr lang="en-GB" altLang="en-US" dirty="0" smtClean="0">
                <a:solidFill>
                  <a:schemeClr val="tx1"/>
                </a:solidFill>
              </a:rPr>
              <a:t>Infringement!</a:t>
            </a:r>
            <a:r>
              <a:rPr lang="en-GB" altLang="en-US" dirty="0">
                <a:solidFill>
                  <a:srgbClr val="FF0000"/>
                </a:solidFill>
              </a:rPr>
              <a:t/>
            </a:r>
            <a:br>
              <a:rPr lang="en-GB" altLang="en-US" dirty="0">
                <a:solidFill>
                  <a:srgbClr val="FF0000"/>
                </a:solidFill>
              </a:rPr>
            </a:br>
            <a:endParaRPr lang="en-GB" dirty="0"/>
          </a:p>
        </p:txBody>
      </p:sp>
      <p:sp>
        <p:nvSpPr>
          <p:cNvPr id="3" name="Text Placeholder 2"/>
          <p:cNvSpPr>
            <a:spLocks noGrp="1"/>
          </p:cNvSpPr>
          <p:nvPr>
            <p:ph type="body" sz="half" idx="1"/>
          </p:nvPr>
        </p:nvSpPr>
        <p:spPr>
          <a:xfrm>
            <a:off x="539750" y="2069559"/>
            <a:ext cx="3954463" cy="4162966"/>
          </a:xfrm>
        </p:spPr>
        <p:txBody>
          <a:bodyPr/>
          <a:lstStyle/>
          <a:p>
            <a:pPr lvl="0" eaLnBrk="1" hangingPunct="1">
              <a:buClr>
                <a:srgbClr val="A5CDDC"/>
              </a:buClr>
            </a:pPr>
            <a:endParaRPr lang="en-GB" altLang="en-US" sz="1600" dirty="0">
              <a:solidFill>
                <a:srgbClr val="FF0000"/>
              </a:solidFill>
            </a:endParaRPr>
          </a:p>
          <a:p>
            <a:pPr eaLnBrk="1" hangingPunct="1">
              <a:buClr>
                <a:srgbClr val="A5CDDC"/>
              </a:buClr>
            </a:pPr>
            <a:r>
              <a:rPr lang="en-GB" sz="1600" dirty="0" smtClean="0"/>
              <a:t>Incident examples:</a:t>
            </a:r>
          </a:p>
          <a:p>
            <a:pPr eaLnBrk="1" hangingPunct="1">
              <a:buClr>
                <a:srgbClr val="A5CDDC"/>
              </a:buClr>
            </a:pPr>
            <a:endParaRPr lang="en-GB" sz="1600" dirty="0" smtClean="0"/>
          </a:p>
          <a:p>
            <a:pPr marL="285750" indent="-285750" eaLnBrk="1" hangingPunct="1">
              <a:buClrTx/>
              <a:buFont typeface="Courier New" panose="02070309020205020404" pitchFamily="49" charset="0"/>
              <a:buChar char="o"/>
            </a:pPr>
            <a:r>
              <a:rPr lang="en-GB" sz="1600" dirty="0" smtClean="0"/>
              <a:t>Hither </a:t>
            </a:r>
            <a:r>
              <a:rPr lang="en-GB" sz="1600" dirty="0"/>
              <a:t>Green 2011 – </a:t>
            </a:r>
            <a:r>
              <a:rPr lang="en-GB" sz="1600" dirty="0" smtClean="0"/>
              <a:t>employee </a:t>
            </a:r>
            <a:r>
              <a:rPr lang="en-GB" sz="1600" dirty="0"/>
              <a:t>crushed between lorry and RRV </a:t>
            </a:r>
          </a:p>
          <a:p>
            <a:pPr marL="285750" lvl="0" indent="-285750" eaLnBrk="1" hangingPunct="1">
              <a:buClrTx/>
              <a:buFont typeface="Courier New" panose="02070309020205020404" pitchFamily="49" charset="0"/>
              <a:buChar char="o"/>
            </a:pPr>
            <a:endParaRPr lang="en-GB" altLang="en-US" sz="1600" dirty="0" smtClean="0"/>
          </a:p>
          <a:p>
            <a:pPr marL="285750" indent="-285750" eaLnBrk="1" hangingPunct="1">
              <a:buClrTx/>
              <a:buFont typeface="Courier New" panose="02070309020205020404" pitchFamily="49" charset="0"/>
              <a:buChar char="o"/>
            </a:pPr>
            <a:r>
              <a:rPr lang="en-GB" altLang="en-US" sz="1600" dirty="0"/>
              <a:t>RRV traps operative against Hope station platform – 8 March </a:t>
            </a:r>
            <a:r>
              <a:rPr lang="en-GB" altLang="en-US" sz="1600" dirty="0" smtClean="0"/>
              <a:t>2013</a:t>
            </a:r>
          </a:p>
          <a:p>
            <a:pPr marL="285750" lvl="0" indent="-285750" eaLnBrk="1" hangingPunct="1">
              <a:buClrTx/>
              <a:buFont typeface="Courier New" panose="02070309020205020404" pitchFamily="49" charset="0"/>
              <a:buChar char="o"/>
            </a:pPr>
            <a:endParaRPr lang="en-GB" altLang="en-US" sz="1600" dirty="0" smtClean="0"/>
          </a:p>
          <a:p>
            <a:pPr marL="285750" lvl="0" indent="-285750" eaLnBrk="1" hangingPunct="1">
              <a:buClrTx/>
              <a:buFont typeface="Courier New" panose="02070309020205020404" pitchFamily="49" charset="0"/>
              <a:buChar char="o"/>
            </a:pPr>
            <a:r>
              <a:rPr lang="en-GB" altLang="en-US" sz="1600" dirty="0" smtClean="0"/>
              <a:t>Worker </a:t>
            </a:r>
            <a:r>
              <a:rPr lang="en-GB" altLang="en-US" sz="1600" dirty="0"/>
              <a:t>Crushed to Death by Slewing </a:t>
            </a:r>
            <a:r>
              <a:rPr lang="en-GB" altLang="en-US" sz="1600" dirty="0" smtClean="0"/>
              <a:t>Plant tunnelling </a:t>
            </a:r>
            <a:r>
              <a:rPr lang="en-GB" altLang="en-US" sz="1600" dirty="0"/>
              <a:t>21/10/2013</a:t>
            </a:r>
          </a:p>
          <a:p>
            <a:pPr marL="285750" indent="-285750" eaLnBrk="1" hangingPunct="1">
              <a:buClrTx/>
              <a:buFont typeface="Courier New" panose="02070309020205020404" pitchFamily="49" charset="0"/>
              <a:buChar char="o"/>
            </a:pPr>
            <a:endParaRPr lang="en-GB" altLang="en-US" sz="1600" dirty="0"/>
          </a:p>
          <a:p>
            <a:pPr marL="285750" indent="-285750" eaLnBrk="1" hangingPunct="1">
              <a:buClrTx/>
              <a:buFont typeface="Courier New" panose="02070309020205020404" pitchFamily="49" charset="0"/>
              <a:buChar char="o"/>
            </a:pPr>
            <a:r>
              <a:rPr lang="en-GB" altLang="en-US" sz="1600" dirty="0" smtClean="0"/>
              <a:t>Man’s </a:t>
            </a:r>
            <a:r>
              <a:rPr lang="en-GB" altLang="en-US" sz="1600" dirty="0"/>
              <a:t>foot crushed </a:t>
            </a:r>
            <a:r>
              <a:rPr lang="en-GB" altLang="en-US" sz="1600" dirty="0" smtClean="0"/>
              <a:t>by RRV </a:t>
            </a:r>
            <a:r>
              <a:rPr lang="en-GB" altLang="en-US" sz="1600" dirty="0"/>
              <a:t>excavator 2015</a:t>
            </a:r>
          </a:p>
          <a:p>
            <a:pPr lvl="0" eaLnBrk="1" hangingPunct="1">
              <a:buClr>
                <a:srgbClr val="A5CDDC"/>
              </a:buClr>
            </a:pPr>
            <a:endParaRPr lang="en-GB" altLang="en-US" dirty="0" smtClean="0">
              <a:solidFill>
                <a:srgbClr val="FF0000"/>
              </a:solidFill>
            </a:endParaRPr>
          </a:p>
          <a:p>
            <a:pPr lvl="0" eaLnBrk="1" hangingPunct="1">
              <a:buClr>
                <a:srgbClr val="A5CDDC"/>
              </a:buClr>
            </a:pPr>
            <a:endParaRPr lang="en-GB" altLang="en-US" dirty="0">
              <a:solidFill>
                <a:srgbClr val="FF0000"/>
              </a:solidFill>
            </a:endParaRPr>
          </a:p>
        </p:txBody>
      </p:sp>
      <p:sp>
        <p:nvSpPr>
          <p:cNvPr id="5" name="Footer Placeholder 4"/>
          <p:cNvSpPr>
            <a:spLocks noGrp="1"/>
          </p:cNvSpPr>
          <p:nvPr>
            <p:ph type="ftr" sz="quarter" idx="10"/>
          </p:nvPr>
        </p:nvSpPr>
        <p:spPr/>
        <p:txBody>
          <a:bodyPr/>
          <a:lstStyle/>
          <a:p>
            <a:pPr>
              <a:defRPr/>
            </a:pPr>
            <a:r>
              <a:rPr lang="en-GB" altLang="en-US" smtClean="0"/>
              <a:t>Presentation Title: View &gt; Header &amp; Footer</a:t>
            </a:r>
            <a:endParaRPr lang="en-GB" altLang="en-US"/>
          </a:p>
        </p:txBody>
      </p:sp>
      <p:sp>
        <p:nvSpPr>
          <p:cNvPr id="6" name="Date Placeholder 5"/>
          <p:cNvSpPr>
            <a:spLocks noGrp="1"/>
          </p:cNvSpPr>
          <p:nvPr>
            <p:ph type="dt" sz="half" idx="11"/>
          </p:nvPr>
        </p:nvSpPr>
        <p:spPr/>
        <p:txBody>
          <a:bodyPr/>
          <a:lstStyle/>
          <a:p>
            <a:pPr>
              <a:defRPr/>
            </a:pPr>
            <a:fld id="{74ED03FF-270B-45C8-93BF-38F005306BFA}" type="datetime5">
              <a:rPr lang="en-GB" altLang="en-US" smtClean="0"/>
              <a:pPr>
                <a:defRPr/>
              </a:pPr>
              <a:t>13-Jun-16</a:t>
            </a:fld>
            <a:endParaRPr lang="en-GB" altLang="en-US"/>
          </a:p>
        </p:txBody>
      </p:sp>
      <p:sp>
        <p:nvSpPr>
          <p:cNvPr id="7" name="Slide Number Placeholder 6"/>
          <p:cNvSpPr>
            <a:spLocks noGrp="1"/>
          </p:cNvSpPr>
          <p:nvPr>
            <p:ph type="sldNum" sz="quarter" idx="12"/>
          </p:nvPr>
        </p:nvSpPr>
        <p:spPr/>
        <p:txBody>
          <a:bodyPr/>
          <a:lstStyle/>
          <a:p>
            <a:pPr>
              <a:defRPr/>
            </a:pPr>
            <a:fld id="{0A16E14D-65E4-4EF4-9958-2B9E5A40BA3E}" type="slidenum">
              <a:rPr lang="en-GB" altLang="en-US" smtClean="0"/>
              <a:pPr>
                <a:defRPr/>
              </a:pPr>
              <a:t>2</a:t>
            </a:fld>
            <a:endParaRPr lang="en-GB" altLang="en-US"/>
          </a:p>
        </p:txBody>
      </p:sp>
      <p:pic>
        <p:nvPicPr>
          <p:cNvPr id="1026" name="Picture 2"/>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t="5" b="56500"/>
          <a:stretch/>
        </p:blipFill>
        <p:spPr bwMode="auto">
          <a:xfrm>
            <a:off x="4427984" y="2564904"/>
            <a:ext cx="4536504" cy="285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448342" y="1628800"/>
            <a:ext cx="7488832" cy="584775"/>
          </a:xfrm>
          <a:prstGeom prst="rect">
            <a:avLst/>
          </a:prstGeom>
          <a:noFill/>
        </p:spPr>
        <p:txBody>
          <a:bodyPr wrap="square" rtlCol="0">
            <a:spAutoFit/>
          </a:bodyPr>
          <a:lstStyle/>
          <a:p>
            <a:pPr lvl="0" eaLnBrk="1" hangingPunct="1">
              <a:spcBef>
                <a:spcPct val="20000"/>
              </a:spcBef>
              <a:buClr>
                <a:srgbClr val="A5CDDC"/>
              </a:buClr>
              <a:buSzPct val="50000"/>
            </a:pPr>
            <a:r>
              <a:rPr lang="en-GB" altLang="en-US" sz="1600" dirty="0">
                <a:solidFill>
                  <a:schemeClr val="tx1"/>
                </a:solidFill>
                <a:latin typeface="Arial"/>
              </a:rPr>
              <a:t>In the last 10 years there have been </a:t>
            </a:r>
            <a:r>
              <a:rPr lang="en-GB" altLang="en-US" sz="1600" dirty="0" smtClean="0">
                <a:solidFill>
                  <a:schemeClr val="tx1"/>
                </a:solidFill>
                <a:latin typeface="Arial"/>
              </a:rPr>
              <a:t>430 </a:t>
            </a:r>
            <a:r>
              <a:rPr lang="en-GB" altLang="en-US" sz="1600" dirty="0">
                <a:solidFill>
                  <a:schemeClr val="tx1"/>
                </a:solidFill>
                <a:latin typeface="Arial"/>
              </a:rPr>
              <a:t>accidents involving machinery, 43 of these were major RIDDORs and 4 were fatalities (Network Rail 2015).</a:t>
            </a:r>
          </a:p>
        </p:txBody>
      </p:sp>
    </p:spTree>
    <p:extLst>
      <p:ext uri="{BB962C8B-B14F-4D97-AF65-F5344CB8AC3E}">
        <p14:creationId xmlns:p14="http://schemas.microsoft.com/office/powerpoint/2010/main" val="25450713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Regulatory Obligations</a:t>
            </a:r>
            <a:endParaRPr lang="en-GB" dirty="0"/>
          </a:p>
        </p:txBody>
      </p:sp>
      <p:sp>
        <p:nvSpPr>
          <p:cNvPr id="3" name="Text Placeholder 2"/>
          <p:cNvSpPr>
            <a:spLocks noGrp="1"/>
          </p:cNvSpPr>
          <p:nvPr>
            <p:ph type="body" sz="half" idx="1"/>
          </p:nvPr>
        </p:nvSpPr>
        <p:spPr>
          <a:xfrm>
            <a:off x="539750" y="1841500"/>
            <a:ext cx="7992690" cy="4391025"/>
          </a:xfrm>
        </p:spPr>
        <p:txBody>
          <a:bodyPr/>
          <a:lstStyle/>
          <a:p>
            <a:pPr lvl="0" eaLnBrk="1" hangingPunct="1">
              <a:buClr>
                <a:srgbClr val="A5CDDC"/>
              </a:buClr>
            </a:pPr>
            <a:endParaRPr lang="en-GB" altLang="en-US" dirty="0" smtClean="0">
              <a:solidFill>
                <a:srgbClr val="FF0000"/>
              </a:solidFill>
            </a:endParaRPr>
          </a:p>
          <a:p>
            <a:pPr lvl="0" eaLnBrk="1" hangingPunct="1">
              <a:buClr>
                <a:srgbClr val="A5CDDC"/>
              </a:buClr>
            </a:pPr>
            <a:r>
              <a:rPr lang="en-GB" altLang="en-US" dirty="0" smtClean="0"/>
              <a:t>Employers have an obligation to protect workers where:-</a:t>
            </a:r>
          </a:p>
          <a:p>
            <a:pPr lvl="0" eaLnBrk="1" hangingPunct="1">
              <a:buClr>
                <a:srgbClr val="A5CDDC"/>
              </a:buClr>
            </a:pPr>
            <a:endParaRPr lang="en-GB" altLang="en-US" dirty="0" smtClean="0"/>
          </a:p>
          <a:p>
            <a:pPr eaLnBrk="1" hangingPunct="1">
              <a:buClr>
                <a:srgbClr val="A5CDDC"/>
              </a:buClr>
            </a:pPr>
            <a:r>
              <a:rPr lang="en-GB" altLang="en-US" dirty="0" smtClean="0"/>
              <a:t>‘… </a:t>
            </a:r>
            <a:r>
              <a:rPr lang="en-GB" altLang="en-US" dirty="0"/>
              <a:t>a person may be endangered by the movement of a vehicle, suitable and sufficient steps to give warning to any person who is liable to be at risk from the movement of the vehicle’, as well as the general duty to provide safe access and egress under Regulation </a:t>
            </a:r>
            <a:r>
              <a:rPr lang="en-GB" altLang="en-US" dirty="0" smtClean="0"/>
              <a:t>17 </a:t>
            </a:r>
            <a:endParaRPr lang="en-GB" altLang="en-US" i="1" dirty="0"/>
          </a:p>
          <a:p>
            <a:pPr eaLnBrk="1" hangingPunct="1">
              <a:buClr>
                <a:srgbClr val="A5CDDC"/>
              </a:buClr>
            </a:pPr>
            <a:r>
              <a:rPr lang="en-GB" altLang="en-US" sz="1400" i="1" dirty="0" smtClean="0"/>
              <a:t>Regulation </a:t>
            </a:r>
            <a:r>
              <a:rPr lang="en-GB" altLang="en-US" sz="1400" i="1" dirty="0"/>
              <a:t>28 of Construction Design and Management Regulations 2015 </a:t>
            </a:r>
          </a:p>
          <a:p>
            <a:pPr lvl="0" eaLnBrk="1" hangingPunct="1">
              <a:buClr>
                <a:srgbClr val="A5CDDC"/>
              </a:buClr>
            </a:pPr>
            <a:endParaRPr lang="en-GB" altLang="en-US" dirty="0">
              <a:solidFill>
                <a:srgbClr val="FF0000"/>
              </a:solidFill>
            </a:endParaRPr>
          </a:p>
          <a:p>
            <a:endParaRPr lang="en-GB" dirty="0"/>
          </a:p>
        </p:txBody>
      </p:sp>
      <p:sp>
        <p:nvSpPr>
          <p:cNvPr id="6" name="Date Placeholder 5"/>
          <p:cNvSpPr>
            <a:spLocks noGrp="1"/>
          </p:cNvSpPr>
          <p:nvPr>
            <p:ph type="dt" sz="half" idx="11"/>
          </p:nvPr>
        </p:nvSpPr>
        <p:spPr/>
        <p:txBody>
          <a:bodyPr/>
          <a:lstStyle/>
          <a:p>
            <a:pPr>
              <a:defRPr/>
            </a:pPr>
            <a:fld id="{74ED03FF-270B-45C8-93BF-38F005306BFA}" type="datetime5">
              <a:rPr lang="en-GB" altLang="en-US" smtClean="0"/>
              <a:pPr>
                <a:defRPr/>
              </a:pPr>
              <a:t>13-Jun-16</a:t>
            </a:fld>
            <a:endParaRPr lang="en-GB" altLang="en-US"/>
          </a:p>
        </p:txBody>
      </p:sp>
      <p:sp>
        <p:nvSpPr>
          <p:cNvPr id="7" name="Slide Number Placeholder 6"/>
          <p:cNvSpPr>
            <a:spLocks noGrp="1"/>
          </p:cNvSpPr>
          <p:nvPr>
            <p:ph type="sldNum" sz="quarter" idx="12"/>
          </p:nvPr>
        </p:nvSpPr>
        <p:spPr/>
        <p:txBody>
          <a:bodyPr/>
          <a:lstStyle/>
          <a:p>
            <a:pPr>
              <a:defRPr/>
            </a:pPr>
            <a:fld id="{0A16E14D-65E4-4EF4-9958-2B9E5A40BA3E}" type="slidenum">
              <a:rPr lang="en-GB" altLang="en-US" smtClean="0"/>
              <a:pPr>
                <a:defRPr/>
              </a:pPr>
              <a:t>3</a:t>
            </a:fld>
            <a:endParaRPr lang="en-GB" altLang="en-US"/>
          </a:p>
        </p:txBody>
      </p:sp>
    </p:spTree>
    <p:extLst>
      <p:ext uri="{BB962C8B-B14F-4D97-AF65-F5344CB8AC3E}">
        <p14:creationId xmlns:p14="http://schemas.microsoft.com/office/powerpoint/2010/main" val="2819963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Current Warning Controls</a:t>
            </a:r>
            <a:endParaRPr lang="en-GB" dirty="0"/>
          </a:p>
        </p:txBody>
      </p:sp>
      <p:sp>
        <p:nvSpPr>
          <p:cNvPr id="3" name="Text Placeholder 2"/>
          <p:cNvSpPr>
            <a:spLocks noGrp="1"/>
          </p:cNvSpPr>
          <p:nvPr>
            <p:ph type="body" sz="half" idx="1"/>
          </p:nvPr>
        </p:nvSpPr>
        <p:spPr>
          <a:xfrm>
            <a:off x="323528" y="1340768"/>
            <a:ext cx="7689850" cy="5040560"/>
          </a:xfrm>
        </p:spPr>
        <p:txBody>
          <a:bodyPr/>
          <a:lstStyle/>
          <a:p>
            <a:r>
              <a:rPr lang="en-GB" sz="1400" b="1" dirty="0" smtClean="0"/>
              <a:t>1) Life Saving Rules</a:t>
            </a:r>
          </a:p>
          <a:p>
            <a:r>
              <a:rPr lang="en-GB" sz="1400" dirty="0" smtClean="0">
                <a:solidFill>
                  <a:srgbClr val="00B050"/>
                </a:solidFill>
              </a:rPr>
              <a:t>Strengths  		-Standardised high level requirements</a:t>
            </a:r>
          </a:p>
          <a:p>
            <a:r>
              <a:rPr lang="en-GB" sz="1400" dirty="0" smtClean="0">
                <a:solidFill>
                  <a:srgbClr val="FF0000"/>
                </a:solidFill>
              </a:rPr>
              <a:t>Weaknesses  	-Doesn’t provide a method of warning</a:t>
            </a:r>
          </a:p>
          <a:p>
            <a:endParaRPr lang="en-GB" sz="1400" dirty="0" smtClean="0"/>
          </a:p>
          <a:p>
            <a:r>
              <a:rPr lang="en-GB" sz="1400" b="1" dirty="0" smtClean="0"/>
              <a:t>2) Sounding warning horns/buzzers before moving</a:t>
            </a:r>
          </a:p>
          <a:p>
            <a:r>
              <a:rPr lang="en-GB" sz="1400" dirty="0" smtClean="0">
                <a:solidFill>
                  <a:srgbClr val="00B050"/>
                </a:solidFill>
              </a:rPr>
              <a:t>Strengths 		-Provides a method of warning</a:t>
            </a:r>
          </a:p>
          <a:p>
            <a:r>
              <a:rPr lang="en-GB" sz="1400" dirty="0" smtClean="0">
                <a:solidFill>
                  <a:srgbClr val="FF0000"/>
                </a:solidFill>
              </a:rPr>
              <a:t>Weaknesses 	-Operator dependent; it can be forgotten </a:t>
            </a:r>
          </a:p>
          <a:p>
            <a:r>
              <a:rPr lang="en-GB" sz="1400" dirty="0" smtClean="0">
                <a:solidFill>
                  <a:srgbClr val="FF0000"/>
                </a:solidFill>
              </a:rPr>
              <a:t>		-Not enough warning time to move out of danger </a:t>
            </a:r>
          </a:p>
          <a:p>
            <a:r>
              <a:rPr lang="en-GB" sz="1400" dirty="0">
                <a:solidFill>
                  <a:srgbClr val="FF0000"/>
                </a:solidFill>
              </a:rPr>
              <a:t>	</a:t>
            </a:r>
            <a:r>
              <a:rPr lang="en-GB" sz="1400" dirty="0" smtClean="0">
                <a:solidFill>
                  <a:srgbClr val="FF0000"/>
                </a:solidFill>
              </a:rPr>
              <a:t>	-Doesn’t provide a method of recording data</a:t>
            </a:r>
          </a:p>
          <a:p>
            <a:r>
              <a:rPr lang="en-GB" sz="1400" dirty="0">
                <a:solidFill>
                  <a:srgbClr val="FF0000"/>
                </a:solidFill>
              </a:rPr>
              <a:t>	</a:t>
            </a:r>
            <a:r>
              <a:rPr lang="en-GB" sz="1400" dirty="0" smtClean="0">
                <a:solidFill>
                  <a:srgbClr val="FF0000"/>
                </a:solidFill>
              </a:rPr>
              <a:t>	-Doesn’t provide a method of redress </a:t>
            </a:r>
          </a:p>
          <a:p>
            <a:r>
              <a:rPr lang="en-GB" sz="1400" dirty="0">
                <a:solidFill>
                  <a:srgbClr val="FF0000"/>
                </a:solidFill>
              </a:rPr>
              <a:t>	</a:t>
            </a:r>
            <a:r>
              <a:rPr lang="en-GB" sz="1400" dirty="0" smtClean="0">
                <a:solidFill>
                  <a:srgbClr val="FF0000"/>
                </a:solidFill>
              </a:rPr>
              <a:t>	-Doesn’t drive positive cultural habits – reliance on horn </a:t>
            </a:r>
          </a:p>
          <a:p>
            <a:r>
              <a:rPr lang="en-GB" sz="1400" b="1" dirty="0" smtClean="0"/>
              <a:t>3) Machine Controller</a:t>
            </a:r>
            <a:endParaRPr lang="en-GB" sz="1400" b="1" dirty="0"/>
          </a:p>
          <a:p>
            <a:r>
              <a:rPr lang="en-GB" sz="1400" dirty="0" smtClean="0">
                <a:solidFill>
                  <a:srgbClr val="00B050"/>
                </a:solidFill>
              </a:rPr>
              <a:t>Strengths 		-Potential method of staff redress </a:t>
            </a:r>
          </a:p>
          <a:p>
            <a:r>
              <a:rPr lang="en-GB" sz="1400" dirty="0" smtClean="0">
                <a:solidFill>
                  <a:srgbClr val="FF0000"/>
                </a:solidFill>
              </a:rPr>
              <a:t>Weaknesses 	-Impaired visibility</a:t>
            </a:r>
          </a:p>
          <a:p>
            <a:r>
              <a:rPr lang="en-GB" sz="1400" dirty="0">
                <a:solidFill>
                  <a:srgbClr val="FF0000"/>
                </a:solidFill>
              </a:rPr>
              <a:t>	</a:t>
            </a:r>
            <a:r>
              <a:rPr lang="en-GB" sz="1400" dirty="0" smtClean="0">
                <a:solidFill>
                  <a:srgbClr val="FF0000"/>
                </a:solidFill>
              </a:rPr>
              <a:t>	-Many things to concentrate on at once</a:t>
            </a:r>
          </a:p>
          <a:p>
            <a:r>
              <a:rPr lang="en-GB" sz="1400" dirty="0">
                <a:solidFill>
                  <a:srgbClr val="FF0000"/>
                </a:solidFill>
              </a:rPr>
              <a:t>	</a:t>
            </a:r>
            <a:r>
              <a:rPr lang="en-GB" sz="1400" dirty="0" smtClean="0">
                <a:solidFill>
                  <a:srgbClr val="FF0000"/>
                </a:solidFill>
              </a:rPr>
              <a:t>	-Multiple pressures and hindrances limiting ability to redress effectively</a:t>
            </a:r>
          </a:p>
          <a:p>
            <a:r>
              <a:rPr lang="en-GB" sz="1400" dirty="0" smtClean="0">
                <a:solidFill>
                  <a:srgbClr val="FF0000"/>
                </a:solidFill>
              </a:rPr>
              <a:t>		-Inconsistent impact to cultural enhancement</a:t>
            </a:r>
          </a:p>
          <a:p>
            <a:endParaRPr lang="en-GB" dirty="0">
              <a:solidFill>
                <a:srgbClr val="FF0000"/>
              </a:solidFill>
            </a:endParaRPr>
          </a:p>
          <a:p>
            <a:endParaRPr lang="en-GB" dirty="0"/>
          </a:p>
        </p:txBody>
      </p:sp>
      <p:sp>
        <p:nvSpPr>
          <p:cNvPr id="5" name="Footer Placeholder 4"/>
          <p:cNvSpPr>
            <a:spLocks noGrp="1"/>
          </p:cNvSpPr>
          <p:nvPr>
            <p:ph type="ftr" sz="quarter" idx="10"/>
          </p:nvPr>
        </p:nvSpPr>
        <p:spPr/>
        <p:txBody>
          <a:bodyPr/>
          <a:lstStyle/>
          <a:p>
            <a:pPr>
              <a:defRPr/>
            </a:pPr>
            <a:r>
              <a:rPr lang="en-GB" altLang="en-US" smtClean="0"/>
              <a:t>Presentation Title: View &gt; Header &amp; Footer</a:t>
            </a:r>
            <a:endParaRPr lang="en-GB" altLang="en-US"/>
          </a:p>
        </p:txBody>
      </p:sp>
      <p:sp>
        <p:nvSpPr>
          <p:cNvPr id="6" name="Date Placeholder 5"/>
          <p:cNvSpPr>
            <a:spLocks noGrp="1"/>
          </p:cNvSpPr>
          <p:nvPr>
            <p:ph type="dt" sz="half" idx="11"/>
          </p:nvPr>
        </p:nvSpPr>
        <p:spPr/>
        <p:txBody>
          <a:bodyPr/>
          <a:lstStyle/>
          <a:p>
            <a:pPr>
              <a:defRPr/>
            </a:pPr>
            <a:fld id="{74ED03FF-270B-45C8-93BF-38F005306BFA}" type="datetime5">
              <a:rPr lang="en-GB" altLang="en-US" smtClean="0"/>
              <a:pPr>
                <a:defRPr/>
              </a:pPr>
              <a:t>13-Jun-16</a:t>
            </a:fld>
            <a:endParaRPr lang="en-GB" altLang="en-US"/>
          </a:p>
        </p:txBody>
      </p:sp>
      <p:sp>
        <p:nvSpPr>
          <p:cNvPr id="7" name="Slide Number Placeholder 6"/>
          <p:cNvSpPr>
            <a:spLocks noGrp="1"/>
          </p:cNvSpPr>
          <p:nvPr>
            <p:ph type="sldNum" sz="quarter" idx="12"/>
          </p:nvPr>
        </p:nvSpPr>
        <p:spPr/>
        <p:txBody>
          <a:bodyPr/>
          <a:lstStyle/>
          <a:p>
            <a:pPr>
              <a:defRPr/>
            </a:pPr>
            <a:fld id="{0A16E14D-65E4-4EF4-9958-2B9E5A40BA3E}" type="slidenum">
              <a:rPr lang="en-GB" altLang="en-US" smtClean="0"/>
              <a:pPr>
                <a:defRPr/>
              </a:pPr>
              <a:t>4</a:t>
            </a:fld>
            <a:endParaRPr lang="en-GB" altLang="en-US"/>
          </a:p>
        </p:txBody>
      </p:sp>
    </p:spTree>
    <p:extLst>
      <p:ext uri="{BB962C8B-B14F-4D97-AF65-F5344CB8AC3E}">
        <p14:creationId xmlns:p14="http://schemas.microsoft.com/office/powerpoint/2010/main" val="20081765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Date Placeholder 5"/>
          <p:cNvSpPr>
            <a:spLocks noGrp="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0FD87943-3824-4DF1-B8AD-9A54803D0CFF}" type="datetime5">
              <a:rPr lang="en-GB" altLang="en-US" sz="800" smtClean="0"/>
              <a:pPr/>
              <a:t>13-Jun-16</a:t>
            </a:fld>
            <a:endParaRPr lang="en-GB" altLang="en-US" sz="800" smtClean="0"/>
          </a:p>
        </p:txBody>
      </p:sp>
      <p:sp>
        <p:nvSpPr>
          <p:cNvPr id="12292" name="Slide Number Placeholder 6"/>
          <p:cNvSpPr>
            <a:spLocks noGrp="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9E2CE5FF-AE89-43D5-98B1-25BB1973ACB7}" type="slidenum">
              <a:rPr lang="en-GB" altLang="en-US" sz="800"/>
              <a:pPr/>
              <a:t>5</a:t>
            </a:fld>
            <a:endParaRPr lang="en-GB" altLang="en-US" sz="800"/>
          </a:p>
        </p:txBody>
      </p:sp>
      <p:sp>
        <p:nvSpPr>
          <p:cNvPr id="12293" name="Rectangle 2"/>
          <p:cNvSpPr>
            <a:spLocks noGrp="1" noChangeArrowheads="1"/>
          </p:cNvSpPr>
          <p:nvPr>
            <p:ph type="title"/>
          </p:nvPr>
        </p:nvSpPr>
        <p:spPr>
          <a:xfrm>
            <a:off x="539750" y="827088"/>
            <a:ext cx="7269163" cy="873720"/>
          </a:xfrm>
        </p:spPr>
        <p:txBody>
          <a:bodyPr/>
          <a:lstStyle/>
          <a:p>
            <a:pPr eaLnBrk="1" hangingPunct="1"/>
            <a:r>
              <a:rPr lang="en-GB" altLang="en-US" i="0" dirty="0" smtClean="0"/>
              <a:t>Proximity Warning System benefits</a:t>
            </a:r>
          </a:p>
        </p:txBody>
      </p:sp>
      <p:sp>
        <p:nvSpPr>
          <p:cNvPr id="12294" name="Rectangle 6"/>
          <p:cNvSpPr>
            <a:spLocks noGrp="1" noChangeArrowheads="1"/>
          </p:cNvSpPr>
          <p:nvPr>
            <p:ph type="body" sz="half" idx="1"/>
          </p:nvPr>
        </p:nvSpPr>
        <p:spPr>
          <a:xfrm>
            <a:off x="539552" y="1844824"/>
            <a:ext cx="7992888" cy="4032448"/>
          </a:xfrm>
        </p:spPr>
        <p:txBody>
          <a:bodyPr/>
          <a:lstStyle/>
          <a:p>
            <a:pPr eaLnBrk="1" hangingPunct="1"/>
            <a:r>
              <a:rPr lang="en-GB" altLang="en-US" sz="1400" dirty="0" smtClean="0"/>
              <a:t>PWS is designed to </a:t>
            </a:r>
            <a:r>
              <a:rPr lang="en-GB" altLang="en-US" sz="1400" u="sng" dirty="0" smtClean="0">
                <a:solidFill>
                  <a:srgbClr val="FF0000"/>
                </a:solidFill>
              </a:rPr>
              <a:t>support the safe management of Exclusion Zones </a:t>
            </a:r>
            <a:r>
              <a:rPr lang="en-GB" altLang="en-US" sz="1400" dirty="0" smtClean="0"/>
              <a:t>achieved through processes such as:-</a:t>
            </a:r>
          </a:p>
          <a:p>
            <a:pPr lvl="1" eaLnBrk="1" hangingPunct="1"/>
            <a:endParaRPr lang="en-GB" altLang="en-US" sz="1400" b="1" dirty="0" smtClean="0"/>
          </a:p>
          <a:p>
            <a:pPr marL="646113" lvl="1" indent="-285750" eaLnBrk="1" hangingPunct="1">
              <a:buClrTx/>
              <a:buFont typeface="Courier New" panose="02070309020205020404" pitchFamily="49" charset="0"/>
              <a:buChar char="o"/>
            </a:pPr>
            <a:r>
              <a:rPr lang="en-GB" altLang="en-US" sz="1400" dirty="0"/>
              <a:t>Alert Intruder of the incursion directly </a:t>
            </a:r>
          </a:p>
          <a:p>
            <a:pPr marL="646113" lvl="1" indent="-285750" eaLnBrk="1" hangingPunct="1">
              <a:buClrTx/>
              <a:buFont typeface="Courier New" panose="02070309020205020404" pitchFamily="49" charset="0"/>
              <a:buChar char="o"/>
            </a:pPr>
            <a:r>
              <a:rPr lang="en-GB" altLang="en-US" sz="1400" dirty="0" smtClean="0"/>
              <a:t>Alert </a:t>
            </a:r>
            <a:r>
              <a:rPr lang="en-GB" altLang="en-US" sz="1400" dirty="0"/>
              <a:t>Machine Operator </a:t>
            </a:r>
            <a:r>
              <a:rPr lang="en-GB" altLang="en-US" sz="1400" dirty="0" smtClean="0"/>
              <a:t>of an incursion</a:t>
            </a:r>
            <a:r>
              <a:rPr lang="en-GB" altLang="en-US" sz="1400" dirty="0" smtClean="0">
                <a:solidFill>
                  <a:srgbClr val="00B050"/>
                </a:solidFill>
              </a:rPr>
              <a:t>* (Preferred systems)</a:t>
            </a:r>
            <a:endParaRPr lang="en-GB" altLang="en-US" sz="1400" dirty="0">
              <a:solidFill>
                <a:srgbClr val="00B050"/>
              </a:solidFill>
            </a:endParaRPr>
          </a:p>
          <a:p>
            <a:pPr marL="646113" lvl="1" indent="-285750" eaLnBrk="1" hangingPunct="1">
              <a:buClrTx/>
              <a:buFont typeface="Courier New" panose="02070309020205020404" pitchFamily="49" charset="0"/>
              <a:buChar char="o"/>
            </a:pPr>
            <a:r>
              <a:rPr lang="en-GB" altLang="en-US" sz="1400" dirty="0"/>
              <a:t>Alert Machine </a:t>
            </a:r>
            <a:r>
              <a:rPr lang="en-GB" altLang="en-US" sz="1400" dirty="0" smtClean="0"/>
              <a:t>Controller of an incursion</a:t>
            </a:r>
            <a:r>
              <a:rPr lang="en-GB" altLang="en-US" sz="1400" dirty="0" smtClean="0">
                <a:solidFill>
                  <a:srgbClr val="00B050"/>
                </a:solidFill>
              </a:rPr>
              <a:t>* (Preferred </a:t>
            </a:r>
            <a:r>
              <a:rPr lang="en-GB" altLang="en-US" sz="1400" dirty="0" smtClean="0">
                <a:solidFill>
                  <a:srgbClr val="00B050"/>
                </a:solidFill>
              </a:rPr>
              <a:t>systems</a:t>
            </a:r>
            <a:r>
              <a:rPr lang="en-GB" altLang="en-US" sz="1400" dirty="0" smtClean="0">
                <a:solidFill>
                  <a:srgbClr val="00B050"/>
                </a:solidFill>
              </a:rPr>
              <a:t>)</a:t>
            </a:r>
          </a:p>
          <a:p>
            <a:pPr marL="646113" lvl="1" indent="-285750" eaLnBrk="1" hangingPunct="1">
              <a:buClrTx/>
              <a:buFont typeface="Courier New" panose="02070309020205020404" pitchFamily="49" charset="0"/>
              <a:buChar char="o"/>
            </a:pPr>
            <a:r>
              <a:rPr lang="en-GB" altLang="en-US" sz="1400" dirty="0" smtClean="0"/>
              <a:t>Record of the event to enable redress and continuous safety monitoring</a:t>
            </a:r>
            <a:r>
              <a:rPr lang="en-GB" altLang="en-US" sz="1400" dirty="0" smtClean="0">
                <a:solidFill>
                  <a:srgbClr val="00B050"/>
                </a:solidFill>
              </a:rPr>
              <a:t>* (Preferred systems)</a:t>
            </a:r>
          </a:p>
          <a:p>
            <a:pPr eaLnBrk="1" hangingPunct="1"/>
            <a:endParaRPr lang="en-GB" altLang="en-US" sz="1400" dirty="0"/>
          </a:p>
          <a:p>
            <a:pPr eaLnBrk="1" hangingPunct="1"/>
            <a:r>
              <a:rPr lang="en-GB" altLang="en-US" sz="1400" dirty="0" smtClean="0"/>
              <a:t>Whilst they are </a:t>
            </a:r>
            <a:r>
              <a:rPr lang="en-GB" altLang="en-US" sz="1400" u="sng" dirty="0" smtClean="0">
                <a:solidFill>
                  <a:srgbClr val="FF0000"/>
                </a:solidFill>
              </a:rPr>
              <a:t>not a preventative </a:t>
            </a:r>
            <a:r>
              <a:rPr lang="en-GB" altLang="en-US" sz="1400" dirty="0" smtClean="0"/>
              <a:t>they do benefit and enable both:</a:t>
            </a:r>
          </a:p>
          <a:p>
            <a:pPr eaLnBrk="1" hangingPunct="1"/>
            <a:endParaRPr lang="en-GB" altLang="en-US" sz="1400" dirty="0" smtClean="0"/>
          </a:p>
          <a:p>
            <a:pPr marL="703263" lvl="1" indent="-342900" eaLnBrk="1" hangingPunct="1">
              <a:buClrTx/>
              <a:buSzPct val="100000"/>
              <a:buFont typeface="+mj-lt"/>
              <a:buAutoNum type="arabicPeriod"/>
            </a:pPr>
            <a:r>
              <a:rPr lang="en-GB" altLang="en-US" sz="1400" dirty="0"/>
              <a:t>Provide </a:t>
            </a:r>
            <a:r>
              <a:rPr lang="en-GB" altLang="en-US" sz="1400" b="1" dirty="0"/>
              <a:t>emergency warning</a:t>
            </a:r>
            <a:r>
              <a:rPr lang="en-GB" altLang="en-US" sz="1400" dirty="0"/>
              <a:t>, enabling Machine Operators to stop all </a:t>
            </a:r>
            <a:r>
              <a:rPr lang="en-GB" altLang="en-US" sz="1400" dirty="0" smtClean="0"/>
              <a:t>movements</a:t>
            </a:r>
          </a:p>
          <a:p>
            <a:pPr marL="703263" lvl="1" indent="-342900" eaLnBrk="1" hangingPunct="1">
              <a:buClrTx/>
              <a:buSzPct val="100000"/>
              <a:buFont typeface="+mj-lt"/>
              <a:buAutoNum type="arabicPeriod"/>
            </a:pPr>
            <a:endParaRPr lang="en-GB" altLang="en-US" sz="1400" dirty="0">
              <a:solidFill>
                <a:srgbClr val="FF0000"/>
              </a:solidFill>
            </a:endParaRPr>
          </a:p>
          <a:p>
            <a:pPr marL="703263" lvl="1" indent="-342900" eaLnBrk="1" hangingPunct="1">
              <a:buClrTx/>
              <a:buSzPct val="100000"/>
              <a:buFont typeface="+mj-lt"/>
              <a:buAutoNum type="arabicPeriod"/>
            </a:pPr>
            <a:r>
              <a:rPr lang="en-GB" altLang="en-US" sz="1400" dirty="0" smtClean="0"/>
              <a:t>Drive </a:t>
            </a:r>
            <a:r>
              <a:rPr lang="en-GB" altLang="en-US" sz="1400" b="1" dirty="0"/>
              <a:t>cultural change </a:t>
            </a:r>
            <a:r>
              <a:rPr lang="en-GB" altLang="en-US" sz="1400" dirty="0"/>
              <a:t>and behavioural </a:t>
            </a:r>
            <a:r>
              <a:rPr lang="en-GB" altLang="en-US" sz="1400" dirty="0" smtClean="0"/>
              <a:t>monitoring through data collection</a:t>
            </a:r>
            <a:r>
              <a:rPr lang="en-GB" altLang="en-US" sz="1400" dirty="0" smtClean="0">
                <a:solidFill>
                  <a:srgbClr val="00B050"/>
                </a:solidFill>
              </a:rPr>
              <a:t>* (Preferred systems)</a:t>
            </a:r>
            <a:endParaRPr lang="en-GB" altLang="en-US" sz="1400" dirty="0" smtClean="0"/>
          </a:p>
          <a:p>
            <a:pPr marL="703263" lvl="1" indent="-342900" eaLnBrk="1" hangingPunct="1">
              <a:buClrTx/>
              <a:buSzPct val="100000"/>
              <a:buFont typeface="+mj-lt"/>
              <a:buAutoNum type="arabicPeriod"/>
            </a:pPr>
            <a:endParaRPr lang="en-GB" altLang="en-US" sz="1400" dirty="0" smtClean="0"/>
          </a:p>
          <a:p>
            <a:pPr eaLnBrk="1" hangingPunct="1"/>
            <a:r>
              <a:rPr lang="en-GB" altLang="en-US" sz="1400" dirty="0" smtClean="0"/>
              <a:t>* Not all systems log an incursion or activate a localised warning –  preferred systems do both these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does it work?</a:t>
            </a:r>
            <a:endParaRPr lang="en-GB" dirty="0"/>
          </a:p>
        </p:txBody>
      </p:sp>
      <p:sp>
        <p:nvSpPr>
          <p:cNvPr id="3" name="Text Placeholder 2"/>
          <p:cNvSpPr>
            <a:spLocks noGrp="1"/>
          </p:cNvSpPr>
          <p:nvPr>
            <p:ph type="body" sz="half" idx="1"/>
          </p:nvPr>
        </p:nvSpPr>
        <p:spPr>
          <a:xfrm>
            <a:off x="539552" y="1340768"/>
            <a:ext cx="3954463" cy="3024336"/>
          </a:xfrm>
        </p:spPr>
        <p:txBody>
          <a:bodyPr/>
          <a:lstStyle/>
          <a:p>
            <a:pPr marL="342900" indent="-342900">
              <a:buClrTx/>
              <a:buSzPct val="100000"/>
              <a:buFont typeface="+mj-lt"/>
              <a:buAutoNum type="arabicPeriod"/>
            </a:pPr>
            <a:r>
              <a:rPr lang="en-GB" sz="1400" dirty="0" smtClean="0"/>
              <a:t>A </a:t>
            </a:r>
            <a:r>
              <a:rPr lang="en-GB" sz="1400" dirty="0" smtClean="0"/>
              <a:t>PWS </a:t>
            </a:r>
            <a:r>
              <a:rPr lang="en-GB" sz="1400" dirty="0" smtClean="0"/>
              <a:t>system (generally modular)  </a:t>
            </a:r>
            <a:r>
              <a:rPr lang="en-GB" sz="1400" dirty="0" smtClean="0"/>
              <a:t>is mounted on the Plant asset</a:t>
            </a:r>
          </a:p>
          <a:p>
            <a:pPr marL="342900" indent="-342900">
              <a:buClrTx/>
              <a:buSzPct val="100000"/>
              <a:buFont typeface="+mj-lt"/>
              <a:buAutoNum type="arabicPeriod"/>
            </a:pPr>
            <a:endParaRPr lang="en-GB" sz="1400" dirty="0"/>
          </a:p>
          <a:p>
            <a:pPr marL="342900" indent="-342900">
              <a:buClrTx/>
              <a:buSzPct val="100000"/>
              <a:buFont typeface="+mj-lt"/>
              <a:buAutoNum type="arabicPeriod"/>
            </a:pPr>
            <a:r>
              <a:rPr lang="en-GB" sz="1400" dirty="0" smtClean="0"/>
              <a:t>The local work force is issued with and wears a corresponding radio tag (with unique ID reference)</a:t>
            </a:r>
          </a:p>
          <a:p>
            <a:pPr marL="342900" indent="-342900">
              <a:buClrTx/>
              <a:buSzPct val="100000"/>
              <a:buFont typeface="+mj-lt"/>
              <a:buAutoNum type="arabicPeriod"/>
            </a:pPr>
            <a:endParaRPr lang="en-GB" sz="1400" dirty="0"/>
          </a:p>
          <a:p>
            <a:pPr marL="342900" indent="-342900">
              <a:buClrTx/>
              <a:buSzPct val="100000"/>
              <a:buFont typeface="+mj-lt"/>
              <a:buAutoNum type="arabicPeriod"/>
            </a:pPr>
            <a:r>
              <a:rPr lang="en-GB" sz="1400" dirty="0" smtClean="0"/>
              <a:t>The PWS system then activates when the tag comes within a predefined distance of the machine</a:t>
            </a:r>
            <a:endParaRPr lang="en-GB" dirty="0" smtClean="0"/>
          </a:p>
        </p:txBody>
      </p:sp>
      <p:sp>
        <p:nvSpPr>
          <p:cNvPr id="6" name="Date Placeholder 5"/>
          <p:cNvSpPr>
            <a:spLocks noGrp="1"/>
          </p:cNvSpPr>
          <p:nvPr>
            <p:ph type="dt" sz="half" idx="11"/>
          </p:nvPr>
        </p:nvSpPr>
        <p:spPr/>
        <p:txBody>
          <a:bodyPr/>
          <a:lstStyle/>
          <a:p>
            <a:pPr>
              <a:defRPr/>
            </a:pPr>
            <a:fld id="{74ED03FF-270B-45C8-93BF-38F005306BFA}" type="datetime5">
              <a:rPr lang="en-GB" altLang="en-US" smtClean="0"/>
              <a:pPr>
                <a:defRPr/>
              </a:pPr>
              <a:t>13-Jun-16</a:t>
            </a:fld>
            <a:endParaRPr lang="en-GB" altLang="en-US"/>
          </a:p>
        </p:txBody>
      </p:sp>
      <p:sp>
        <p:nvSpPr>
          <p:cNvPr id="7" name="Slide Number Placeholder 6"/>
          <p:cNvSpPr>
            <a:spLocks noGrp="1"/>
          </p:cNvSpPr>
          <p:nvPr>
            <p:ph type="sldNum" sz="quarter" idx="12"/>
          </p:nvPr>
        </p:nvSpPr>
        <p:spPr/>
        <p:txBody>
          <a:bodyPr/>
          <a:lstStyle/>
          <a:p>
            <a:pPr>
              <a:defRPr/>
            </a:pPr>
            <a:fld id="{0A16E14D-65E4-4EF4-9958-2B9E5A40BA3E}" type="slidenum">
              <a:rPr lang="en-GB" altLang="en-US" smtClean="0"/>
              <a:pPr>
                <a:defRPr/>
              </a:pPr>
              <a:t>6</a:t>
            </a:fld>
            <a:endParaRPr lang="en-GB" altLang="en-US"/>
          </a:p>
        </p:txBody>
      </p:sp>
      <p:pic>
        <p:nvPicPr>
          <p:cNvPr id="205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716016" y="1412776"/>
            <a:ext cx="3954462" cy="2894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539552" y="4149080"/>
            <a:ext cx="8424936" cy="2326791"/>
          </a:xfrm>
          <a:prstGeom prst="rect">
            <a:avLst/>
          </a:prstGeom>
        </p:spPr>
        <p:txBody>
          <a:bodyPr wrap="square">
            <a:spAutoFit/>
          </a:bodyPr>
          <a:lstStyle/>
          <a:p>
            <a:pPr lvl="0">
              <a:spcBef>
                <a:spcPct val="20000"/>
              </a:spcBef>
              <a:buClr>
                <a:srgbClr val="A5CDDC"/>
              </a:buClr>
              <a:buSzPct val="50000"/>
            </a:pPr>
            <a:r>
              <a:rPr lang="en-GB" sz="1400" dirty="0" smtClean="0">
                <a:solidFill>
                  <a:srgbClr val="292929"/>
                </a:solidFill>
                <a:latin typeface="Arial"/>
              </a:rPr>
              <a:t>4.   The </a:t>
            </a:r>
            <a:r>
              <a:rPr lang="en-GB" sz="1400" dirty="0">
                <a:solidFill>
                  <a:srgbClr val="292929"/>
                </a:solidFill>
                <a:latin typeface="Arial"/>
              </a:rPr>
              <a:t>tag </a:t>
            </a:r>
            <a:r>
              <a:rPr lang="en-GB" sz="1400" dirty="0" smtClean="0">
                <a:solidFill>
                  <a:srgbClr val="292929"/>
                </a:solidFill>
                <a:latin typeface="Arial"/>
              </a:rPr>
              <a:t>then either:- </a:t>
            </a:r>
            <a:endParaRPr lang="en-GB" sz="1400" dirty="0">
              <a:solidFill>
                <a:srgbClr val="292929"/>
              </a:solidFill>
              <a:latin typeface="Arial"/>
            </a:endParaRPr>
          </a:p>
          <a:p>
            <a:pPr lvl="0">
              <a:spcBef>
                <a:spcPct val="20000"/>
              </a:spcBef>
              <a:buClr>
                <a:srgbClr val="A5CDDC"/>
              </a:buClr>
              <a:buSzPct val="50000"/>
            </a:pPr>
            <a:endParaRPr lang="en-GB" sz="1400" dirty="0">
              <a:solidFill>
                <a:srgbClr val="292929"/>
              </a:solidFill>
              <a:latin typeface="Arial"/>
            </a:endParaRPr>
          </a:p>
          <a:p>
            <a:pPr marL="800100" lvl="1" indent="-342900">
              <a:spcBef>
                <a:spcPct val="20000"/>
              </a:spcBef>
              <a:buSzPct val="75000"/>
              <a:buFont typeface="+mj-lt"/>
              <a:buAutoNum type="alphaUcPeriod"/>
            </a:pPr>
            <a:r>
              <a:rPr lang="en-GB" sz="1400" dirty="0">
                <a:solidFill>
                  <a:srgbClr val="292929"/>
                </a:solidFill>
                <a:latin typeface="Arial"/>
              </a:rPr>
              <a:t>Activates and warns the </a:t>
            </a:r>
            <a:r>
              <a:rPr lang="en-GB" sz="1400" dirty="0" smtClean="0">
                <a:solidFill>
                  <a:srgbClr val="292929"/>
                </a:solidFill>
                <a:latin typeface="Arial"/>
              </a:rPr>
              <a:t>wearer  </a:t>
            </a:r>
            <a:r>
              <a:rPr lang="en-GB" sz="1400" dirty="0">
                <a:solidFill>
                  <a:srgbClr val="292929"/>
                </a:solidFill>
                <a:latin typeface="Arial"/>
              </a:rPr>
              <a:t>(usually through </a:t>
            </a:r>
            <a:r>
              <a:rPr lang="en-GB" sz="1400" dirty="0" smtClean="0">
                <a:solidFill>
                  <a:srgbClr val="292929"/>
                </a:solidFill>
                <a:latin typeface="Arial"/>
              </a:rPr>
              <a:t>vibration)</a:t>
            </a:r>
            <a:endParaRPr lang="en-GB" sz="1400" dirty="0">
              <a:solidFill>
                <a:srgbClr val="292929"/>
              </a:solidFill>
              <a:latin typeface="Arial"/>
            </a:endParaRPr>
          </a:p>
          <a:p>
            <a:pPr marL="800100" lvl="1" indent="-342900">
              <a:spcBef>
                <a:spcPct val="20000"/>
              </a:spcBef>
              <a:buSzPct val="75000"/>
              <a:buFont typeface="+mj-lt"/>
              <a:buAutoNum type="alphaUcPeriod"/>
            </a:pPr>
            <a:endParaRPr lang="en-GB" sz="1400" dirty="0">
              <a:solidFill>
                <a:srgbClr val="292929"/>
              </a:solidFill>
              <a:latin typeface="Arial"/>
            </a:endParaRPr>
          </a:p>
          <a:p>
            <a:pPr marL="800100" lvl="1" indent="-342900">
              <a:spcBef>
                <a:spcPct val="20000"/>
              </a:spcBef>
              <a:buSzPct val="75000"/>
              <a:buFont typeface="+mj-lt"/>
              <a:buAutoNum type="alphaUcPeriod"/>
            </a:pPr>
            <a:r>
              <a:rPr lang="en-GB" sz="1400" dirty="0">
                <a:solidFill>
                  <a:srgbClr val="292929"/>
                </a:solidFill>
                <a:latin typeface="Arial"/>
              </a:rPr>
              <a:t>and/or </a:t>
            </a:r>
            <a:r>
              <a:rPr lang="en-GB" sz="1400" dirty="0" smtClean="0">
                <a:solidFill>
                  <a:srgbClr val="292929"/>
                </a:solidFill>
                <a:latin typeface="Arial"/>
              </a:rPr>
              <a:t>sends </a:t>
            </a:r>
            <a:r>
              <a:rPr lang="en-GB" sz="1400" dirty="0">
                <a:solidFill>
                  <a:srgbClr val="292929"/>
                </a:solidFill>
                <a:latin typeface="Arial"/>
              </a:rPr>
              <a:t>a </a:t>
            </a:r>
            <a:r>
              <a:rPr lang="en-GB" sz="1400" dirty="0" smtClean="0">
                <a:solidFill>
                  <a:srgbClr val="292929"/>
                </a:solidFill>
                <a:latin typeface="Arial"/>
              </a:rPr>
              <a:t>signal back </a:t>
            </a:r>
            <a:r>
              <a:rPr lang="en-GB" sz="1400" dirty="0">
                <a:solidFill>
                  <a:srgbClr val="292929"/>
                </a:solidFill>
                <a:latin typeface="Arial"/>
              </a:rPr>
              <a:t>to </a:t>
            </a:r>
            <a:r>
              <a:rPr lang="en-GB" sz="1400" dirty="0" smtClean="0">
                <a:solidFill>
                  <a:srgbClr val="292929"/>
                </a:solidFill>
                <a:latin typeface="Arial"/>
              </a:rPr>
              <a:t>the mounted PWS system, logging the intrusion and providing both visual and audible warning to the M/O, M/C and the local working party* (Preferred systems)</a:t>
            </a:r>
          </a:p>
          <a:p>
            <a:pPr lvl="1">
              <a:spcBef>
                <a:spcPct val="20000"/>
              </a:spcBef>
              <a:buClr>
                <a:srgbClr val="A5CDDC"/>
              </a:buClr>
              <a:buSzPct val="50000"/>
            </a:pPr>
            <a:endParaRPr lang="en-GB" sz="1400" dirty="0" smtClean="0">
              <a:solidFill>
                <a:srgbClr val="292929"/>
              </a:solidFill>
              <a:latin typeface="Arial"/>
            </a:endParaRPr>
          </a:p>
          <a:p>
            <a:pPr lvl="0" algn="ctr">
              <a:spcBef>
                <a:spcPct val="20000"/>
              </a:spcBef>
              <a:buClr>
                <a:srgbClr val="A5CDDC"/>
              </a:buClr>
              <a:buSzPct val="50000"/>
            </a:pPr>
            <a:r>
              <a:rPr lang="en-GB" sz="1600" b="1" dirty="0" smtClean="0">
                <a:solidFill>
                  <a:srgbClr val="FF0000"/>
                </a:solidFill>
                <a:latin typeface="Arial"/>
              </a:rPr>
              <a:t>The Machine Operator stops all movements!</a:t>
            </a:r>
            <a:endParaRPr lang="en-GB" sz="1600" b="1" dirty="0">
              <a:solidFill>
                <a:srgbClr val="FF0000"/>
              </a:solidFill>
              <a:latin typeface="Arial"/>
            </a:endParaRPr>
          </a:p>
        </p:txBody>
      </p:sp>
    </p:spTree>
    <p:extLst>
      <p:ext uri="{BB962C8B-B14F-4D97-AF65-F5344CB8AC3E}">
        <p14:creationId xmlns:p14="http://schemas.microsoft.com/office/powerpoint/2010/main" val="25519127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827088"/>
            <a:ext cx="7269163" cy="431800"/>
          </a:xfrm>
        </p:spPr>
        <p:txBody>
          <a:bodyPr/>
          <a:lstStyle/>
          <a:p>
            <a:r>
              <a:rPr lang="en-GB" dirty="0" smtClean="0"/>
              <a:t>Different PWS Systems</a:t>
            </a:r>
            <a:endParaRPr lang="en-GB" dirty="0"/>
          </a:p>
        </p:txBody>
      </p:sp>
      <p:sp>
        <p:nvSpPr>
          <p:cNvPr id="3" name="Text Placeholder 2"/>
          <p:cNvSpPr>
            <a:spLocks noGrp="1"/>
          </p:cNvSpPr>
          <p:nvPr>
            <p:ph type="body" sz="half" idx="1"/>
          </p:nvPr>
        </p:nvSpPr>
        <p:spPr>
          <a:xfrm>
            <a:off x="395536" y="1772816"/>
            <a:ext cx="8280920" cy="4536504"/>
          </a:xfrm>
        </p:spPr>
        <p:txBody>
          <a:bodyPr/>
          <a:lstStyle/>
          <a:p>
            <a:pPr lvl="0" eaLnBrk="1" hangingPunct="1">
              <a:buClr>
                <a:srgbClr val="A5CDDC"/>
              </a:buClr>
            </a:pPr>
            <a:r>
              <a:rPr lang="en-GB" altLang="en-US" sz="1400" dirty="0">
                <a:solidFill>
                  <a:srgbClr val="292929"/>
                </a:solidFill>
              </a:rPr>
              <a:t>Different System designs </a:t>
            </a:r>
            <a:r>
              <a:rPr lang="en-GB" altLang="en-US" sz="1400" dirty="0" smtClean="0">
                <a:solidFill>
                  <a:srgbClr val="292929"/>
                </a:solidFill>
              </a:rPr>
              <a:t>provide different levels of functionality. </a:t>
            </a:r>
          </a:p>
          <a:p>
            <a:pPr lvl="0" eaLnBrk="1" hangingPunct="1">
              <a:buClr>
                <a:srgbClr val="A5CDDC"/>
              </a:buClr>
            </a:pPr>
            <a:endParaRPr lang="en-GB" altLang="en-US" sz="1400" b="1" dirty="0">
              <a:solidFill>
                <a:srgbClr val="292929"/>
              </a:solidFill>
            </a:endParaRPr>
          </a:p>
          <a:p>
            <a:pPr lvl="0" eaLnBrk="1" hangingPunct="1">
              <a:buClr>
                <a:srgbClr val="A5CDDC"/>
              </a:buClr>
            </a:pPr>
            <a:endParaRPr lang="en-GB" altLang="en-US" sz="1400" dirty="0" smtClean="0">
              <a:solidFill>
                <a:srgbClr val="292929"/>
              </a:solidFill>
            </a:endParaRPr>
          </a:p>
          <a:p>
            <a:pPr marL="285750" lvl="0" indent="-285750" eaLnBrk="1" hangingPunct="1">
              <a:buClr>
                <a:srgbClr val="A5CDDC"/>
              </a:buClr>
              <a:buFont typeface="Arial" panose="020B0604020202020204" pitchFamily="34" charset="0"/>
              <a:buChar char="•"/>
            </a:pPr>
            <a:r>
              <a:rPr lang="en-GB" altLang="en-US" sz="1400" b="1" dirty="0" smtClean="0">
                <a:solidFill>
                  <a:srgbClr val="292929"/>
                </a:solidFill>
              </a:rPr>
              <a:t>Fitment</a:t>
            </a:r>
            <a:r>
              <a:rPr lang="en-GB" altLang="en-US" sz="1400" dirty="0" smtClean="0">
                <a:solidFill>
                  <a:srgbClr val="292929"/>
                </a:solidFill>
              </a:rPr>
              <a:t>: Can be fixed (integrated in the machine or  </a:t>
            </a:r>
            <a:r>
              <a:rPr lang="en-GB" altLang="en-US" sz="1400" dirty="0">
                <a:solidFill>
                  <a:srgbClr val="292929"/>
                </a:solidFill>
              </a:rPr>
              <a:t>retro </a:t>
            </a:r>
            <a:r>
              <a:rPr lang="en-GB" altLang="en-US" sz="1400" dirty="0" smtClean="0">
                <a:solidFill>
                  <a:srgbClr val="292929"/>
                </a:solidFill>
              </a:rPr>
              <a:t>fitted as a modular solution)</a:t>
            </a:r>
          </a:p>
          <a:p>
            <a:pPr marL="285750" lvl="0" indent="-285750" eaLnBrk="1" hangingPunct="1">
              <a:buClr>
                <a:srgbClr val="A5CDDC"/>
              </a:buClr>
              <a:buFont typeface="Arial" panose="020B0604020202020204" pitchFamily="34" charset="0"/>
              <a:buChar char="•"/>
            </a:pPr>
            <a:endParaRPr lang="en-GB" altLang="en-US" sz="1400" dirty="0" smtClean="0">
              <a:solidFill>
                <a:srgbClr val="292929"/>
              </a:solidFill>
            </a:endParaRPr>
          </a:p>
          <a:p>
            <a:pPr marL="285750" lvl="0" indent="-285750" eaLnBrk="1" hangingPunct="1">
              <a:buClr>
                <a:srgbClr val="A5CDDC"/>
              </a:buClr>
              <a:buFont typeface="Arial" panose="020B0604020202020204" pitchFamily="34" charset="0"/>
              <a:buChar char="•"/>
            </a:pPr>
            <a:r>
              <a:rPr lang="en-GB" altLang="en-US" sz="1400" b="1" dirty="0" smtClean="0">
                <a:solidFill>
                  <a:srgbClr val="292929"/>
                </a:solidFill>
              </a:rPr>
              <a:t>Telemetry</a:t>
            </a:r>
            <a:r>
              <a:rPr lang="en-GB" altLang="en-US" sz="1400" dirty="0" smtClean="0">
                <a:solidFill>
                  <a:srgbClr val="292929"/>
                </a:solidFill>
              </a:rPr>
              <a:t>: Data logging can provide specific details about the event i.e. camera footage or provide remote data interrogation</a:t>
            </a:r>
          </a:p>
          <a:p>
            <a:pPr marL="285750" lvl="0" indent="-285750" eaLnBrk="1" hangingPunct="1">
              <a:buClr>
                <a:srgbClr val="A5CDDC"/>
              </a:buClr>
              <a:buFont typeface="Arial" panose="020B0604020202020204" pitchFamily="34" charset="0"/>
              <a:buChar char="•"/>
            </a:pPr>
            <a:endParaRPr lang="en-GB" altLang="en-US" sz="1400" dirty="0">
              <a:solidFill>
                <a:srgbClr val="292929"/>
              </a:solidFill>
            </a:endParaRPr>
          </a:p>
          <a:p>
            <a:pPr marL="285750" indent="-285750" eaLnBrk="1" hangingPunct="1">
              <a:buClr>
                <a:srgbClr val="A5CDDC"/>
              </a:buClr>
              <a:buFont typeface="Arial" panose="020B0604020202020204" pitchFamily="34" charset="0"/>
              <a:buChar char="•"/>
            </a:pPr>
            <a:r>
              <a:rPr lang="en-GB" altLang="en-US" sz="1400" b="1" dirty="0" smtClean="0">
                <a:solidFill>
                  <a:srgbClr val="292929"/>
                </a:solidFill>
              </a:rPr>
              <a:t>Null Zones</a:t>
            </a:r>
            <a:r>
              <a:rPr lang="en-GB" altLang="en-US" sz="1400" dirty="0" smtClean="0">
                <a:solidFill>
                  <a:srgbClr val="292929"/>
                </a:solidFill>
              </a:rPr>
              <a:t>: Enabling some pre planned interventions either through variable quadrant selection, activation ranges or direct M/O nulling</a:t>
            </a:r>
          </a:p>
          <a:p>
            <a:pPr eaLnBrk="1" hangingPunct="1">
              <a:buClr>
                <a:srgbClr val="A5CDDC"/>
              </a:buClr>
            </a:pPr>
            <a:endParaRPr lang="en-GB" altLang="en-US" sz="1400" dirty="0">
              <a:solidFill>
                <a:srgbClr val="292929"/>
              </a:solidFill>
            </a:endParaRPr>
          </a:p>
          <a:p>
            <a:pPr marL="285750" lvl="0" indent="-285750" eaLnBrk="1" hangingPunct="1">
              <a:buClr>
                <a:srgbClr val="A5CDDC"/>
              </a:buClr>
              <a:buFont typeface="Arial" panose="020B0604020202020204" pitchFamily="34" charset="0"/>
              <a:buChar char="•"/>
            </a:pPr>
            <a:r>
              <a:rPr lang="en-GB" altLang="en-US" sz="1400" b="1" dirty="0" smtClean="0">
                <a:solidFill>
                  <a:srgbClr val="292929"/>
                </a:solidFill>
              </a:rPr>
              <a:t>Tag types</a:t>
            </a:r>
            <a:r>
              <a:rPr lang="en-GB" altLang="en-US" sz="1400" dirty="0" smtClean="0">
                <a:solidFill>
                  <a:srgbClr val="292929"/>
                </a:solidFill>
              </a:rPr>
              <a:t>: Passive, Active</a:t>
            </a:r>
            <a:r>
              <a:rPr lang="en-GB" altLang="en-US" sz="1400" dirty="0">
                <a:solidFill>
                  <a:srgbClr val="292929"/>
                </a:solidFill>
              </a:rPr>
              <a:t> </a:t>
            </a:r>
            <a:r>
              <a:rPr lang="en-GB" altLang="en-US" sz="1400" dirty="0" smtClean="0">
                <a:solidFill>
                  <a:srgbClr val="292929"/>
                </a:solidFill>
              </a:rPr>
              <a:t>or Semi-Active options with Vibrating or non-vibrating functionality </a:t>
            </a:r>
            <a:endParaRPr lang="en-GB" altLang="en-US" sz="1400" dirty="0">
              <a:solidFill>
                <a:srgbClr val="292929"/>
              </a:solidFill>
            </a:endParaRPr>
          </a:p>
          <a:p>
            <a:pPr marL="285750" lvl="0" indent="-285750" eaLnBrk="1" hangingPunct="1">
              <a:buClr>
                <a:srgbClr val="A5CDDC"/>
              </a:buClr>
              <a:buFont typeface="Arial" panose="020B0604020202020204" pitchFamily="34" charset="0"/>
              <a:buChar char="•"/>
            </a:pPr>
            <a:endParaRPr lang="en-GB" altLang="en-US" sz="1400" dirty="0">
              <a:solidFill>
                <a:srgbClr val="292929"/>
              </a:solidFill>
            </a:endParaRPr>
          </a:p>
          <a:p>
            <a:pPr marL="285750" lvl="0" indent="-285750" eaLnBrk="1" hangingPunct="1">
              <a:buClr>
                <a:srgbClr val="A5CDDC"/>
              </a:buClr>
              <a:buFont typeface="Arial" panose="020B0604020202020204" pitchFamily="34" charset="0"/>
              <a:buChar char="•"/>
            </a:pPr>
            <a:endParaRPr lang="en-GB" altLang="en-US" sz="1400" dirty="0">
              <a:solidFill>
                <a:srgbClr val="292929"/>
              </a:solidFill>
            </a:endParaRPr>
          </a:p>
          <a:p>
            <a:endParaRPr lang="en-GB" dirty="0"/>
          </a:p>
        </p:txBody>
      </p:sp>
      <p:sp>
        <p:nvSpPr>
          <p:cNvPr id="6" name="Date Placeholder 5"/>
          <p:cNvSpPr>
            <a:spLocks noGrp="1"/>
          </p:cNvSpPr>
          <p:nvPr>
            <p:ph type="dt" sz="half" idx="11"/>
          </p:nvPr>
        </p:nvSpPr>
        <p:spPr/>
        <p:txBody>
          <a:bodyPr/>
          <a:lstStyle/>
          <a:p>
            <a:pPr>
              <a:defRPr/>
            </a:pPr>
            <a:fld id="{74ED03FF-270B-45C8-93BF-38F005306BFA}" type="datetime5">
              <a:rPr lang="en-GB" altLang="en-US" smtClean="0"/>
              <a:pPr>
                <a:defRPr/>
              </a:pPr>
              <a:t>13-Jun-16</a:t>
            </a:fld>
            <a:endParaRPr lang="en-GB" altLang="en-US"/>
          </a:p>
        </p:txBody>
      </p:sp>
      <p:sp>
        <p:nvSpPr>
          <p:cNvPr id="7" name="Slide Number Placeholder 6"/>
          <p:cNvSpPr>
            <a:spLocks noGrp="1"/>
          </p:cNvSpPr>
          <p:nvPr>
            <p:ph type="sldNum" sz="quarter" idx="12"/>
          </p:nvPr>
        </p:nvSpPr>
        <p:spPr/>
        <p:txBody>
          <a:bodyPr/>
          <a:lstStyle/>
          <a:p>
            <a:pPr>
              <a:defRPr/>
            </a:pPr>
            <a:fld id="{0A16E14D-65E4-4EF4-9958-2B9E5A40BA3E}" type="slidenum">
              <a:rPr lang="en-GB" altLang="en-US" smtClean="0"/>
              <a:pPr>
                <a:defRPr/>
              </a:pPr>
              <a:t>7</a:t>
            </a:fld>
            <a:endParaRPr lang="en-GB" altLang="en-US"/>
          </a:p>
        </p:txBody>
      </p:sp>
    </p:spTree>
    <p:extLst>
      <p:ext uri="{BB962C8B-B14F-4D97-AF65-F5344CB8AC3E}">
        <p14:creationId xmlns:p14="http://schemas.microsoft.com/office/powerpoint/2010/main" val="20851707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Date Placeholder 5"/>
          <p:cNvSpPr>
            <a:spLocks noGrp="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E9F401B3-C192-4084-A39C-6A25812C701F}" type="datetime5">
              <a:rPr lang="en-GB" altLang="en-US" sz="800" smtClean="0">
                <a:solidFill>
                  <a:srgbClr val="054B6B"/>
                </a:solidFill>
              </a:rPr>
              <a:pPr/>
              <a:t>13-Jun-16</a:t>
            </a:fld>
            <a:endParaRPr lang="en-GB" altLang="en-US" sz="800" smtClean="0">
              <a:solidFill>
                <a:srgbClr val="054B6B"/>
              </a:solidFill>
            </a:endParaRPr>
          </a:p>
        </p:txBody>
      </p:sp>
      <p:sp>
        <p:nvSpPr>
          <p:cNvPr id="13316" name="Slide Number Placeholder 6"/>
          <p:cNvSpPr>
            <a:spLocks noGrp="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BC0FC269-27C1-4C96-9B29-2538107DCDAD}" type="slidenum">
              <a:rPr lang="en-GB" altLang="en-US" sz="800">
                <a:solidFill>
                  <a:srgbClr val="054B6B"/>
                </a:solidFill>
              </a:rPr>
              <a:pPr/>
              <a:t>8</a:t>
            </a:fld>
            <a:endParaRPr lang="en-GB" altLang="en-US" sz="800">
              <a:solidFill>
                <a:srgbClr val="054B6B"/>
              </a:solidFill>
            </a:endParaRPr>
          </a:p>
        </p:txBody>
      </p:sp>
      <p:sp>
        <p:nvSpPr>
          <p:cNvPr id="13317" name="Rectangle 2"/>
          <p:cNvSpPr>
            <a:spLocks noGrp="1" noChangeArrowheads="1"/>
          </p:cNvSpPr>
          <p:nvPr>
            <p:ph type="title"/>
          </p:nvPr>
        </p:nvSpPr>
        <p:spPr/>
        <p:txBody>
          <a:bodyPr/>
          <a:lstStyle/>
          <a:p>
            <a:pPr eaLnBrk="1" hangingPunct="1"/>
            <a:r>
              <a:rPr lang="en-GB" altLang="en-US" i="0" dirty="0" smtClean="0"/>
              <a:t>Cross Industry PWS Use</a:t>
            </a:r>
          </a:p>
        </p:txBody>
      </p:sp>
      <p:sp>
        <p:nvSpPr>
          <p:cNvPr id="13318" name="Rectangle 3"/>
          <p:cNvSpPr>
            <a:spLocks noGrp="1" noChangeArrowheads="1"/>
          </p:cNvSpPr>
          <p:nvPr>
            <p:ph type="body" sz="half" idx="1"/>
          </p:nvPr>
        </p:nvSpPr>
        <p:spPr>
          <a:xfrm>
            <a:off x="539750" y="1484784"/>
            <a:ext cx="5616426" cy="4747741"/>
          </a:xfrm>
        </p:spPr>
        <p:txBody>
          <a:bodyPr/>
          <a:lstStyle/>
          <a:p>
            <a:pPr eaLnBrk="1" hangingPunct="1"/>
            <a:r>
              <a:rPr lang="en-GB" altLang="en-US" dirty="0" smtClean="0"/>
              <a:t>PWS is widely used throughout other industry e.g.</a:t>
            </a:r>
          </a:p>
          <a:p>
            <a:pPr marL="285750" indent="-285750" eaLnBrk="1" hangingPunct="1">
              <a:buClrTx/>
              <a:buFont typeface="Courier New" panose="02070309020205020404" pitchFamily="49" charset="0"/>
              <a:buChar char="o"/>
            </a:pPr>
            <a:endParaRPr lang="en-GB" altLang="en-US" dirty="0" smtClean="0"/>
          </a:p>
          <a:p>
            <a:pPr marL="285750" indent="-285750" eaLnBrk="1" hangingPunct="1">
              <a:buClrTx/>
              <a:buFont typeface="Courier New" panose="02070309020205020404" pitchFamily="49" charset="0"/>
              <a:buChar char="o"/>
            </a:pPr>
            <a:r>
              <a:rPr lang="en-GB" altLang="en-US" dirty="0" smtClean="0"/>
              <a:t>Mining (particularly in quarries and Open cast)</a:t>
            </a:r>
          </a:p>
          <a:p>
            <a:pPr marL="285750" indent="-285750" eaLnBrk="1" hangingPunct="1">
              <a:buClrTx/>
              <a:buFont typeface="Courier New" panose="02070309020205020404" pitchFamily="49" charset="0"/>
              <a:buChar char="o"/>
            </a:pPr>
            <a:endParaRPr lang="en-GB" altLang="en-US" dirty="0" smtClean="0"/>
          </a:p>
          <a:p>
            <a:pPr marL="285750" indent="-285750" eaLnBrk="1" hangingPunct="1">
              <a:buClrTx/>
              <a:buFont typeface="Courier New" panose="02070309020205020404" pitchFamily="49" charset="0"/>
              <a:buChar char="o"/>
            </a:pPr>
            <a:r>
              <a:rPr lang="en-GB" altLang="en-US" dirty="0" smtClean="0"/>
              <a:t>Ware housing</a:t>
            </a:r>
          </a:p>
          <a:p>
            <a:pPr marL="285750" indent="-285750" eaLnBrk="1" hangingPunct="1">
              <a:buClrTx/>
              <a:buFont typeface="Courier New" panose="02070309020205020404" pitchFamily="49" charset="0"/>
              <a:buChar char="o"/>
            </a:pPr>
            <a:endParaRPr lang="en-GB" altLang="en-US" dirty="0" smtClean="0"/>
          </a:p>
          <a:p>
            <a:pPr marL="285750" indent="-285750" eaLnBrk="1" hangingPunct="1">
              <a:buClrTx/>
              <a:buFont typeface="Courier New" panose="02070309020205020404" pitchFamily="49" charset="0"/>
              <a:buChar char="o"/>
            </a:pPr>
            <a:r>
              <a:rPr lang="en-GB" altLang="en-US" dirty="0" smtClean="0"/>
              <a:t>Construction sites</a:t>
            </a:r>
          </a:p>
          <a:p>
            <a:pPr marL="285750" indent="-285750" eaLnBrk="1" hangingPunct="1">
              <a:buClrTx/>
              <a:buFont typeface="Courier New" panose="02070309020205020404" pitchFamily="49" charset="0"/>
              <a:buChar char="o"/>
            </a:pPr>
            <a:endParaRPr lang="en-GB" altLang="en-US" dirty="0" smtClean="0"/>
          </a:p>
          <a:p>
            <a:pPr marL="285750" indent="-285750" eaLnBrk="1" hangingPunct="1">
              <a:buClrTx/>
              <a:buFont typeface="Courier New" panose="02070309020205020404" pitchFamily="49" charset="0"/>
              <a:buChar char="o"/>
            </a:pPr>
            <a:r>
              <a:rPr lang="en-GB" altLang="en-US" dirty="0" smtClean="0"/>
              <a:t>Aviation</a:t>
            </a:r>
          </a:p>
          <a:p>
            <a:pPr eaLnBrk="1" hangingPunct="1"/>
            <a:endParaRPr lang="en-GB" altLang="en-US" dirty="0"/>
          </a:p>
          <a:p>
            <a:pPr eaLnBrk="1" hangingPunct="1"/>
            <a:endParaRPr lang="en-GB" altLang="en-US" dirty="0" smtClean="0"/>
          </a:p>
          <a:p>
            <a:pPr eaLnBrk="1" hangingPunct="1"/>
            <a:endParaRPr lang="en-GB" altLang="en-US" dirty="0" smtClean="0"/>
          </a:p>
        </p:txBody>
      </p:sp>
      <p:pic>
        <p:nvPicPr>
          <p:cNvPr id="13324"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1196752"/>
            <a:ext cx="2571531" cy="18757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25"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3072457"/>
            <a:ext cx="2571531" cy="169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23743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GB" altLang="en-US" dirty="0" smtClean="0">
                <a:solidFill>
                  <a:srgbClr val="292929"/>
                </a:solidFill>
              </a:rPr>
              <a:t>PWS Product Acceptance </a:t>
            </a:r>
            <a:r>
              <a:rPr lang="en-GB" altLang="en-US" dirty="0">
                <a:solidFill>
                  <a:srgbClr val="292929"/>
                </a:solidFill>
              </a:rPr>
              <a:t/>
            </a:r>
            <a:br>
              <a:rPr lang="en-GB" altLang="en-US" dirty="0">
                <a:solidFill>
                  <a:srgbClr val="292929"/>
                </a:solidFill>
              </a:rPr>
            </a:br>
            <a:r>
              <a:rPr lang="en-GB" altLang="en-US" dirty="0" smtClean="0">
                <a:solidFill>
                  <a:srgbClr val="292929"/>
                </a:solidFill>
              </a:rPr>
              <a:t/>
            </a:r>
            <a:br>
              <a:rPr lang="en-GB" altLang="en-US" dirty="0" smtClean="0">
                <a:solidFill>
                  <a:srgbClr val="292929"/>
                </a:solidFill>
              </a:rPr>
            </a:br>
            <a:r>
              <a:rPr lang="en-GB" altLang="en-US" sz="1600" i="0" dirty="0" smtClean="0">
                <a:solidFill>
                  <a:srgbClr val="FF0000"/>
                </a:solidFill>
              </a:rPr>
              <a:t>PWS systems are subject to Network Rail’s Product Approval process!</a:t>
            </a:r>
            <a:r>
              <a:rPr lang="en-GB" altLang="en-US" sz="1400" dirty="0" smtClean="0">
                <a:solidFill>
                  <a:srgbClr val="292929"/>
                </a:solidFill>
              </a:rPr>
              <a:t/>
            </a:r>
            <a:br>
              <a:rPr lang="en-GB" altLang="en-US" sz="1400" dirty="0" smtClean="0">
                <a:solidFill>
                  <a:srgbClr val="292929"/>
                </a:solidFill>
              </a:rPr>
            </a:br>
            <a:endParaRPr lang="en-GB" sz="1400" dirty="0"/>
          </a:p>
        </p:txBody>
      </p:sp>
      <p:sp>
        <p:nvSpPr>
          <p:cNvPr id="3" name="Text Placeholder 2"/>
          <p:cNvSpPr>
            <a:spLocks noGrp="1"/>
          </p:cNvSpPr>
          <p:nvPr>
            <p:ph type="body" sz="half" idx="1"/>
          </p:nvPr>
        </p:nvSpPr>
        <p:spPr>
          <a:xfrm>
            <a:off x="467544" y="1988840"/>
            <a:ext cx="7776666" cy="3883645"/>
          </a:xfrm>
        </p:spPr>
        <p:txBody>
          <a:bodyPr/>
          <a:lstStyle/>
          <a:p>
            <a:pPr marL="285750" lvl="0" indent="-285750" eaLnBrk="1" hangingPunct="1">
              <a:buClr>
                <a:srgbClr val="A5CDDC"/>
              </a:buClr>
              <a:buFont typeface="Courier New" panose="02070309020205020404" pitchFamily="49" charset="0"/>
              <a:buChar char="o"/>
            </a:pPr>
            <a:endParaRPr lang="en-GB" altLang="en-US" dirty="0" smtClean="0">
              <a:solidFill>
                <a:srgbClr val="292929"/>
              </a:solidFill>
            </a:endParaRPr>
          </a:p>
          <a:p>
            <a:pPr marL="285750" lvl="0" indent="-285750" eaLnBrk="1" hangingPunct="1">
              <a:buClr>
                <a:srgbClr val="A5CDDC"/>
              </a:buClr>
              <a:buFont typeface="Courier New" panose="02070309020205020404" pitchFamily="49" charset="0"/>
              <a:buChar char="o"/>
            </a:pPr>
            <a:endParaRPr lang="en-GB" altLang="en-US" dirty="0" smtClean="0">
              <a:solidFill>
                <a:srgbClr val="292929"/>
              </a:solidFill>
            </a:endParaRPr>
          </a:p>
          <a:p>
            <a:pPr marL="285750" lvl="0" indent="-285750" eaLnBrk="1" hangingPunct="1">
              <a:buClr>
                <a:srgbClr val="A5CDDC"/>
              </a:buClr>
              <a:buFont typeface="Courier New" panose="02070309020205020404" pitchFamily="49" charset="0"/>
              <a:buChar char="o"/>
            </a:pPr>
            <a:endParaRPr lang="en-GB" altLang="en-US" dirty="0" smtClean="0">
              <a:solidFill>
                <a:srgbClr val="292929"/>
              </a:solidFill>
            </a:endParaRPr>
          </a:p>
          <a:p>
            <a:pPr lvl="0" eaLnBrk="1" hangingPunct="1">
              <a:buClr>
                <a:srgbClr val="A5CDDC"/>
              </a:buClr>
            </a:pPr>
            <a:endParaRPr lang="en-GB" altLang="en-US" dirty="0" smtClean="0">
              <a:solidFill>
                <a:srgbClr val="292929"/>
              </a:solidFill>
            </a:endParaRPr>
          </a:p>
          <a:p>
            <a:pPr marL="285750" lvl="0" indent="-285750" eaLnBrk="1" hangingPunct="1">
              <a:buClr>
                <a:srgbClr val="A5CDDC"/>
              </a:buClr>
              <a:buFont typeface="Courier New" panose="02070309020205020404" pitchFamily="49" charset="0"/>
              <a:buChar char="o"/>
            </a:pPr>
            <a:endParaRPr lang="en-GB" altLang="en-US" dirty="0">
              <a:solidFill>
                <a:srgbClr val="292929"/>
              </a:solidFill>
            </a:endParaRPr>
          </a:p>
          <a:p>
            <a:pPr marL="285750" lvl="0" indent="-285750" eaLnBrk="1" hangingPunct="1">
              <a:buClr>
                <a:srgbClr val="A5CDDC"/>
              </a:buClr>
              <a:buFont typeface="Arial" panose="020B0604020202020204" pitchFamily="34" charset="0"/>
              <a:buChar char="•"/>
            </a:pPr>
            <a:endParaRPr lang="en-GB" altLang="en-US" dirty="0" smtClean="0">
              <a:solidFill>
                <a:srgbClr val="292929"/>
              </a:solidFill>
            </a:endParaRPr>
          </a:p>
          <a:p>
            <a:pPr lvl="0" eaLnBrk="1" hangingPunct="1">
              <a:buClr>
                <a:srgbClr val="A5CDDC"/>
              </a:buClr>
            </a:pPr>
            <a:endParaRPr lang="en-GB" altLang="en-US" dirty="0">
              <a:solidFill>
                <a:srgbClr val="292929"/>
              </a:solidFill>
            </a:endParaRPr>
          </a:p>
          <a:p>
            <a:endParaRPr lang="en-GB" dirty="0"/>
          </a:p>
        </p:txBody>
      </p:sp>
      <p:sp>
        <p:nvSpPr>
          <p:cNvPr id="6" name="Date Placeholder 5"/>
          <p:cNvSpPr>
            <a:spLocks noGrp="1"/>
          </p:cNvSpPr>
          <p:nvPr>
            <p:ph type="dt" sz="half" idx="11"/>
          </p:nvPr>
        </p:nvSpPr>
        <p:spPr/>
        <p:txBody>
          <a:bodyPr/>
          <a:lstStyle/>
          <a:p>
            <a:pPr>
              <a:defRPr/>
            </a:pPr>
            <a:fld id="{74ED03FF-270B-45C8-93BF-38F005306BFA}" type="datetime5">
              <a:rPr lang="en-GB" altLang="en-US" smtClean="0"/>
              <a:pPr>
                <a:defRPr/>
              </a:pPr>
              <a:t>13-Jun-16</a:t>
            </a:fld>
            <a:endParaRPr lang="en-GB" altLang="en-US"/>
          </a:p>
        </p:txBody>
      </p:sp>
      <p:sp>
        <p:nvSpPr>
          <p:cNvPr id="7" name="Slide Number Placeholder 6"/>
          <p:cNvSpPr>
            <a:spLocks noGrp="1"/>
          </p:cNvSpPr>
          <p:nvPr>
            <p:ph type="sldNum" sz="quarter" idx="12"/>
          </p:nvPr>
        </p:nvSpPr>
        <p:spPr/>
        <p:txBody>
          <a:bodyPr/>
          <a:lstStyle/>
          <a:p>
            <a:pPr>
              <a:defRPr/>
            </a:pPr>
            <a:fld id="{0A16E14D-65E4-4EF4-9958-2B9E5A40BA3E}" type="slidenum">
              <a:rPr lang="en-GB" altLang="en-US" smtClean="0"/>
              <a:pPr>
                <a:defRPr/>
              </a:pPr>
              <a:t>9</a:t>
            </a:fld>
            <a:endParaRPr lang="en-GB" altLang="en-US"/>
          </a:p>
        </p:txBody>
      </p:sp>
      <p:graphicFrame>
        <p:nvGraphicFramePr>
          <p:cNvPr id="8" name="Table 7"/>
          <p:cNvGraphicFramePr>
            <a:graphicFrameLocks noGrp="1"/>
          </p:cNvGraphicFramePr>
          <p:nvPr>
            <p:extLst>
              <p:ext uri="{D42A27DB-BD31-4B8C-83A1-F6EECF244321}">
                <p14:modId xmlns:p14="http://schemas.microsoft.com/office/powerpoint/2010/main" val="1408509892"/>
              </p:ext>
            </p:extLst>
          </p:nvPr>
        </p:nvGraphicFramePr>
        <p:xfrm>
          <a:off x="323528" y="2025884"/>
          <a:ext cx="8424936" cy="4157602"/>
        </p:xfrm>
        <a:graphic>
          <a:graphicData uri="http://schemas.openxmlformats.org/drawingml/2006/table">
            <a:tbl>
              <a:tblPr firstRow="1" bandRow="1">
                <a:tableStyleId>{5C22544A-7EE6-4342-B048-85BDC9FD1C3A}</a:tableStyleId>
              </a:tblPr>
              <a:tblGrid>
                <a:gridCol w="1080120"/>
                <a:gridCol w="1296144"/>
                <a:gridCol w="6048672"/>
              </a:tblGrid>
              <a:tr h="316556">
                <a:tc>
                  <a:txBody>
                    <a:bodyPr/>
                    <a:lstStyle/>
                    <a:p>
                      <a:r>
                        <a:rPr lang="en-GB" sz="1600" dirty="0" smtClean="0"/>
                        <a:t>Time line</a:t>
                      </a:r>
                      <a:endParaRPr lang="en-GB" sz="1600" dirty="0"/>
                    </a:p>
                  </a:txBody>
                  <a:tcPr/>
                </a:tc>
                <a:tc>
                  <a:txBody>
                    <a:bodyPr/>
                    <a:lstStyle/>
                    <a:p>
                      <a:r>
                        <a:rPr lang="en-GB" sz="1600" dirty="0" smtClean="0"/>
                        <a:t>Applicant</a:t>
                      </a:r>
                      <a:endParaRPr lang="en-GB" sz="1600" dirty="0"/>
                    </a:p>
                  </a:txBody>
                  <a:tcPr/>
                </a:tc>
                <a:tc>
                  <a:txBody>
                    <a:bodyPr/>
                    <a:lstStyle/>
                    <a:p>
                      <a:r>
                        <a:rPr lang="en-GB" sz="1600" baseline="0" dirty="0" smtClean="0"/>
                        <a:t>Existing Application and trial Progress</a:t>
                      </a:r>
                      <a:endParaRPr lang="en-GB" sz="1600" dirty="0"/>
                    </a:p>
                  </a:txBody>
                  <a:tcPr/>
                </a:tc>
              </a:tr>
              <a:tr h="4892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400" dirty="0" smtClean="0"/>
                        <a:t>2009</a:t>
                      </a:r>
                    </a:p>
                    <a:p>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400" dirty="0" smtClean="0">
                          <a:solidFill>
                            <a:srgbClr val="292929"/>
                          </a:solidFill>
                        </a:rPr>
                        <a:t>NR SIP</a:t>
                      </a:r>
                    </a:p>
                  </a:txBody>
                  <a:tcPr/>
                </a:tc>
                <a:tc>
                  <a:txBody>
                    <a:bodyPr/>
                    <a:lstStyle/>
                    <a:p>
                      <a:r>
                        <a:rPr lang="en-GB" altLang="en-US" sz="1400" dirty="0" smtClean="0">
                          <a:solidFill>
                            <a:srgbClr val="292929"/>
                          </a:solidFill>
                        </a:rPr>
                        <a:t>Early Trials held at RIDC </a:t>
                      </a:r>
                      <a:r>
                        <a:rPr lang="en-GB" altLang="en-US" sz="1400" dirty="0" err="1" smtClean="0"/>
                        <a:t>Tuxford</a:t>
                      </a:r>
                      <a:r>
                        <a:rPr lang="en-GB" altLang="en-US" sz="1400"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400" dirty="0" smtClean="0">
                          <a:solidFill>
                            <a:srgbClr val="292929"/>
                          </a:solidFill>
                        </a:rPr>
                        <a:t>(later added to RRV Safety Improvement Programme)</a:t>
                      </a:r>
                    </a:p>
                  </a:txBody>
                  <a:tcPr/>
                </a:tc>
              </a:tr>
              <a:tr h="3501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400" dirty="0" smtClean="0"/>
                        <a:t>2014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NR IP</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1400" b="1" dirty="0" err="1" smtClean="0">
                          <a:solidFill>
                            <a:srgbClr val="292929"/>
                          </a:solidFill>
                        </a:rPr>
                        <a:t>MyZone</a:t>
                      </a:r>
                      <a:r>
                        <a:rPr lang="en-GB" altLang="en-US" sz="1400" b="1" dirty="0" smtClean="0">
                          <a:solidFill>
                            <a:srgbClr val="292929"/>
                          </a:solidFill>
                        </a:rPr>
                        <a:t> Product Acceptance </a:t>
                      </a:r>
                      <a:r>
                        <a:rPr lang="en-GB" altLang="en-US" sz="1400" dirty="0" smtClean="0">
                          <a:solidFill>
                            <a:srgbClr val="292929"/>
                          </a:solidFill>
                        </a:rPr>
                        <a:t>as</a:t>
                      </a:r>
                      <a:r>
                        <a:rPr lang="en-GB" altLang="en-US" sz="1400" baseline="0" dirty="0" smtClean="0">
                          <a:solidFill>
                            <a:srgbClr val="292929"/>
                          </a:solidFill>
                        </a:rPr>
                        <a:t> a base solution</a:t>
                      </a:r>
                      <a:r>
                        <a:rPr lang="en-GB" altLang="en-US" sz="1400" dirty="0" smtClean="0">
                          <a:solidFill>
                            <a:srgbClr val="292929"/>
                          </a:solidFill>
                        </a:rPr>
                        <a:t> via IP</a:t>
                      </a:r>
                      <a:r>
                        <a:rPr lang="en-GB" altLang="en-US" sz="1400" baseline="0" dirty="0" smtClean="0">
                          <a:solidFill>
                            <a:srgbClr val="292929"/>
                          </a:solidFill>
                        </a:rPr>
                        <a:t> team</a:t>
                      </a:r>
                      <a:endParaRPr lang="en-GB" sz="1400" dirty="0" smtClean="0"/>
                    </a:p>
                  </a:txBody>
                  <a:tcPr/>
                </a:tc>
              </a:tr>
              <a:tr h="1064272">
                <a:tc>
                  <a:txBody>
                    <a:bodyPr/>
                    <a:lstStyle/>
                    <a:p>
                      <a:r>
                        <a:rPr lang="en-GB" sz="1400" dirty="0" smtClean="0"/>
                        <a:t>2015</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dirty="0" smtClean="0"/>
                        <a:t>BB Rail and </a:t>
                      </a:r>
                      <a:r>
                        <a:rPr lang="en-GB" sz="1400" dirty="0" smtClean="0"/>
                        <a:t>Carillion (Cross Rail)</a:t>
                      </a:r>
                      <a:endParaRPr lang="en-GB" sz="14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altLang="en-US" sz="1400" b="0" i="0" u="none" strike="noStrike" kern="1200" cap="none" spc="0" normalizeH="0" baseline="0" noProof="0" dirty="0" smtClean="0">
                          <a:ln>
                            <a:noFill/>
                          </a:ln>
                          <a:solidFill>
                            <a:srgbClr val="292929"/>
                          </a:solidFill>
                          <a:effectLst/>
                          <a:uLnTx/>
                          <a:uFillTx/>
                          <a:latin typeface="+mn-lt"/>
                          <a:ea typeface="+mn-ea"/>
                          <a:cs typeface="+mn-cs"/>
                        </a:rPr>
                        <a:t>Working group implemented </a:t>
                      </a:r>
                      <a:r>
                        <a:rPr kumimoji="0" lang="en-GB" altLang="en-US" sz="1400" b="1" i="0" u="none" strike="noStrike" kern="1200" cap="none" spc="0" normalizeH="0" baseline="0" noProof="0" dirty="0" smtClean="0">
                          <a:ln>
                            <a:noFill/>
                          </a:ln>
                          <a:solidFill>
                            <a:srgbClr val="292929"/>
                          </a:solidFill>
                          <a:effectLst/>
                          <a:uLnTx/>
                          <a:uFillTx/>
                          <a:latin typeface="+mn-lt"/>
                          <a:ea typeface="+mn-ea"/>
                          <a:cs typeface="+mn-cs"/>
                        </a:rPr>
                        <a:t>stakeholder HAZID </a:t>
                      </a:r>
                      <a:r>
                        <a:rPr kumimoji="0" lang="en-GB" altLang="en-US" sz="1400" b="0" i="0" u="none" strike="noStrike" kern="1200" cap="none" spc="0" normalizeH="0" baseline="0" noProof="0" dirty="0" smtClean="0">
                          <a:ln>
                            <a:noFill/>
                          </a:ln>
                          <a:solidFill>
                            <a:srgbClr val="292929"/>
                          </a:solidFill>
                          <a:effectLst/>
                          <a:uLnTx/>
                          <a:uFillTx/>
                          <a:latin typeface="+mn-lt"/>
                          <a:ea typeface="+mn-ea"/>
                          <a:cs typeface="+mn-cs"/>
                        </a:rPr>
                        <a:t>events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altLang="en-US" sz="1400" b="0" i="0" u="none" strike="noStrike" kern="1200" cap="none" spc="0" normalizeH="0" baseline="0" noProof="0" dirty="0" smtClean="0">
                        <a:ln>
                          <a:noFill/>
                        </a:ln>
                        <a:solidFill>
                          <a:srgbClr val="292929"/>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altLang="en-US" sz="1400" b="1" dirty="0" err="1" smtClean="0">
                          <a:solidFill>
                            <a:srgbClr val="292929"/>
                          </a:solidFill>
                        </a:rPr>
                        <a:t>SiteZone</a:t>
                      </a:r>
                      <a:r>
                        <a:rPr lang="en-GB" altLang="en-US" sz="1400" b="1" dirty="0" smtClean="0">
                          <a:solidFill>
                            <a:srgbClr val="292929"/>
                          </a:solidFill>
                        </a:rPr>
                        <a:t> Limited Trial Acceptance </a:t>
                      </a:r>
                      <a:r>
                        <a:rPr lang="en-GB" altLang="en-US" sz="1400" dirty="0" smtClean="0">
                          <a:solidFill>
                            <a:srgbClr val="292929"/>
                          </a:solidFill>
                        </a:rPr>
                        <a:t>(</a:t>
                      </a:r>
                      <a:r>
                        <a:rPr lang="en-GB" altLang="en-US" sz="1400" baseline="0" dirty="0" smtClean="0">
                          <a:solidFill>
                            <a:srgbClr val="292929"/>
                          </a:solidFill>
                        </a:rPr>
                        <a:t>all lines closed, primarily allowing off track operation for Behavioural study and Interference assessment)</a:t>
                      </a:r>
                      <a:endParaRPr lang="en-GB" sz="1400" dirty="0" smtClean="0"/>
                    </a:p>
                  </a:txBody>
                  <a:tcPr/>
                </a:tc>
              </a:tr>
              <a:tr h="8520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2015-2016</a:t>
                      </a:r>
                    </a:p>
                    <a:p>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0" i="0" u="none" strike="noStrike" kern="1200" cap="none" spc="0" normalizeH="0" baseline="0" noProof="0" dirty="0" smtClean="0">
                          <a:ln>
                            <a:noFill/>
                          </a:ln>
                          <a:solidFill>
                            <a:srgbClr val="292929"/>
                          </a:solidFill>
                          <a:effectLst/>
                          <a:uLnTx/>
                          <a:uFillTx/>
                          <a:latin typeface="+mn-lt"/>
                          <a:ea typeface="+mn-ea"/>
                          <a:cs typeface="+mn-cs"/>
                        </a:rPr>
                        <a:t>BB Rail and </a:t>
                      </a:r>
                      <a:r>
                        <a:rPr kumimoji="0" lang="en-GB" sz="1400" b="0" i="0" u="none" strike="noStrike" kern="1200" cap="none" spc="0" normalizeH="0" baseline="0" noProof="0" dirty="0" smtClean="0">
                          <a:ln>
                            <a:noFill/>
                          </a:ln>
                          <a:solidFill>
                            <a:srgbClr val="292929"/>
                          </a:solidFill>
                          <a:effectLst/>
                          <a:uLnTx/>
                          <a:uFillTx/>
                          <a:latin typeface="+mn-lt"/>
                          <a:ea typeface="+mn-ea"/>
                          <a:cs typeface="+mn-cs"/>
                        </a:rPr>
                        <a:t>Carillion (Cross Rail)</a:t>
                      </a:r>
                      <a:endParaRPr kumimoji="0" lang="en-GB" sz="1400" b="0" i="0" u="none" strike="noStrike" kern="1200" cap="none" spc="0" normalizeH="0" baseline="0" noProof="0" dirty="0" smtClean="0">
                        <a:ln>
                          <a:noFill/>
                        </a:ln>
                        <a:solidFill>
                          <a:srgbClr val="292929"/>
                        </a:solidFill>
                        <a:effectLst/>
                        <a:uLnTx/>
                        <a:uFillTx/>
                        <a:latin typeface="+mn-lt"/>
                        <a:ea typeface="+mn-ea"/>
                        <a:cs typeface="+mn-cs"/>
                      </a:endParaRPr>
                    </a:p>
                    <a:p>
                      <a:pPr marL="0" indent="0">
                        <a:buFont typeface="Arial" panose="020B0604020202020204" pitchFamily="34" charset="0"/>
                        <a:buNone/>
                      </a:pPr>
                      <a:endParaRPr lang="en-GB" sz="1400" dirty="0"/>
                    </a:p>
                  </a:txBody>
                  <a:tcPr/>
                </a:tc>
                <a:tc>
                  <a:txBody>
                    <a:bodyPr/>
                    <a:lstStyle/>
                    <a:p>
                      <a:pPr marL="0" indent="0">
                        <a:buFont typeface="Arial" panose="020B0604020202020204" pitchFamily="34" charset="0"/>
                        <a:buNone/>
                      </a:pPr>
                      <a:r>
                        <a:rPr lang="en-GB" sz="1400" baseline="0" dirty="0" smtClean="0"/>
                        <a:t>Product Acceptance </a:t>
                      </a:r>
                      <a:r>
                        <a:rPr lang="en-GB" sz="1400" b="1" baseline="0" dirty="0" smtClean="0"/>
                        <a:t>closed out of open HAZID </a:t>
                      </a:r>
                      <a:r>
                        <a:rPr lang="en-GB" sz="1400" b="0" baseline="0" dirty="0" smtClean="0"/>
                        <a:t>entries</a:t>
                      </a:r>
                      <a:r>
                        <a:rPr lang="en-GB" sz="1400" baseline="0" dirty="0" smtClean="0"/>
                        <a:t> </a:t>
                      </a:r>
                    </a:p>
                    <a:p>
                      <a:pPr marL="0" indent="0">
                        <a:buFont typeface="Arial" panose="020B0604020202020204" pitchFamily="34" charset="0"/>
                        <a:buNone/>
                      </a:pPr>
                      <a:r>
                        <a:rPr lang="en-GB" sz="1400" baseline="0" dirty="0" smtClean="0"/>
                        <a:t>(independent interference and coexistence review (</a:t>
                      </a:r>
                      <a:r>
                        <a:rPr lang="en-GB" sz="1400" baseline="0" dirty="0" err="1" smtClean="0"/>
                        <a:t>Affini</a:t>
                      </a:r>
                      <a:r>
                        <a:rPr lang="en-GB" sz="1400" baseline="0" dirty="0" smtClean="0"/>
                        <a:t>) and Behavioural studies (in partnership with </a:t>
                      </a:r>
                      <a:r>
                        <a:rPr lang="en-GB" sz="1400" baseline="0" dirty="0" err="1" smtClean="0"/>
                        <a:t>Notts</a:t>
                      </a:r>
                      <a:r>
                        <a:rPr lang="en-GB" sz="1400" baseline="0" dirty="0" smtClean="0"/>
                        <a:t> </a:t>
                      </a:r>
                      <a:r>
                        <a:rPr lang="en-GB" sz="1400" baseline="0" dirty="0" err="1" smtClean="0"/>
                        <a:t>Uni</a:t>
                      </a:r>
                      <a:r>
                        <a:rPr lang="en-GB" sz="1400" baseline="0" dirty="0" smtClean="0"/>
                        <a:t>)</a:t>
                      </a:r>
                      <a:endParaRPr lang="en-GB" sz="1400" dirty="0"/>
                    </a:p>
                  </a:txBody>
                  <a:tcPr/>
                </a:tc>
              </a:tr>
              <a:tr h="6245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400" dirty="0" smtClean="0"/>
                        <a:t>March 2016</a:t>
                      </a:r>
                      <a:endParaRPr lang="en-GB" altLang="en-US" sz="1400" dirty="0" smtClean="0">
                        <a:solidFill>
                          <a:srgbClr val="292929"/>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0" i="0" u="none" strike="noStrike" kern="1200" cap="none" spc="0" normalizeH="0" baseline="0" noProof="0" dirty="0" smtClean="0">
                          <a:ln>
                            <a:noFill/>
                          </a:ln>
                          <a:solidFill>
                            <a:srgbClr val="292929"/>
                          </a:solidFill>
                          <a:effectLst/>
                          <a:uLnTx/>
                          <a:uFillTx/>
                          <a:latin typeface="+mn-lt"/>
                          <a:ea typeface="+mn-ea"/>
                          <a:cs typeface="+mn-cs"/>
                        </a:rPr>
                        <a:t>BB Rail and </a:t>
                      </a:r>
                      <a:r>
                        <a:rPr kumimoji="0" lang="en-GB" sz="1400" b="0" i="0" u="none" strike="noStrike" kern="1200" cap="none" spc="0" normalizeH="0" baseline="0" noProof="0" dirty="0" smtClean="0">
                          <a:ln>
                            <a:noFill/>
                          </a:ln>
                          <a:solidFill>
                            <a:srgbClr val="292929"/>
                          </a:solidFill>
                          <a:effectLst/>
                          <a:uLnTx/>
                          <a:uFillTx/>
                          <a:latin typeface="+mn-lt"/>
                          <a:ea typeface="+mn-ea"/>
                          <a:cs typeface="+mn-cs"/>
                        </a:rPr>
                        <a:t>Carillion (Cross Rail)</a:t>
                      </a:r>
                      <a:endParaRPr kumimoji="0" lang="en-GB" sz="1400" b="0" i="0" u="none" strike="noStrike" kern="1200" cap="none" spc="0" normalizeH="0" baseline="0" noProof="0" dirty="0" smtClean="0">
                        <a:ln>
                          <a:noFill/>
                        </a:ln>
                        <a:solidFill>
                          <a:srgbClr val="292929"/>
                        </a:solidFill>
                        <a:effectLst/>
                        <a:uLnTx/>
                        <a:uFillTx/>
                        <a:latin typeface="+mn-lt"/>
                        <a:ea typeface="+mn-ea"/>
                        <a:cs typeface="+mn-cs"/>
                      </a:endParaRPr>
                    </a:p>
                    <a:p>
                      <a:endParaRPr lang="en-GB" sz="1400" dirty="0"/>
                    </a:p>
                  </a:txBody>
                  <a:tcPr/>
                </a:tc>
                <a:tc>
                  <a:txBody>
                    <a:bodyPr/>
                    <a:lstStyle/>
                    <a:p>
                      <a:r>
                        <a:rPr lang="en-GB" altLang="en-US" sz="1400" b="1" dirty="0" err="1" smtClean="0">
                          <a:solidFill>
                            <a:srgbClr val="292929"/>
                          </a:solidFill>
                        </a:rPr>
                        <a:t>SiteZone</a:t>
                      </a:r>
                      <a:r>
                        <a:rPr lang="en-GB" altLang="en-US" sz="1400" b="1" dirty="0" smtClean="0">
                          <a:solidFill>
                            <a:srgbClr val="292929"/>
                          </a:solidFill>
                        </a:rPr>
                        <a:t> Trial Acceptance reissued (Live trials)</a:t>
                      </a:r>
                      <a:endParaRPr lang="en-GB" sz="1400" dirty="0"/>
                    </a:p>
                  </a:txBody>
                  <a:tcPr/>
                </a:tc>
              </a:tr>
            </a:tbl>
          </a:graphicData>
        </a:graphic>
      </p:graphicFrame>
    </p:spTree>
    <p:extLst>
      <p:ext uri="{BB962C8B-B14F-4D97-AF65-F5344CB8AC3E}">
        <p14:creationId xmlns:p14="http://schemas.microsoft.com/office/powerpoint/2010/main" val="1331977018"/>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Default 14">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Defaul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13">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Default 14">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ingle Column">
  <a:themeElements>
    <a:clrScheme name="Single Column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Single Colum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Single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ingle Colum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ingle Colum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ingle Colum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ingle Colum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ingle Colum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ingle Colum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ingle Colum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ingle Colum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ingle Colum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ingle Colum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ingle Colum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ingle Column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Single Column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Single Column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Partner Logo">
  <a:themeElements>
    <a:clrScheme name="Partner Logo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Partner Log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Partner Log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artner Log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artner Log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artner Log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artner Log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artner Log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artner Log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artner Log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artner Log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artner Log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artner Log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artner Log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Partner Logo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Partner Logo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Partner Logo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hart Layout">
  <a:themeElements>
    <a:clrScheme name="Chart Layout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Chart Lay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Chart Layo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hart Layo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hart Layo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hart Layo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hart Layo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hart Layo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hart Layo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hart Layo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hart Layo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hart Layo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hart Layo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hart Layo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hart Layout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Chart Layout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Chart Layout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Divider Slide">
  <a:themeElements>
    <a:clrScheme name="Divider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Divider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Divider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vider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vider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vider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vider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vider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vider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vider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vider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vider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vider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vider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ivider Slide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Divider Slide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Divider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Closing Slide">
  <a:themeElements>
    <a:clrScheme name="Closing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Closing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Closing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losing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losing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losing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losing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losing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losing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losing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losing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losing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losing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losing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losing Slide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Closing Slide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Closing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Image Slide">
  <a:themeElements>
    <a:clrScheme name="Image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Imag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Imag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mag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mag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mag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mag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mag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mag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mag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mag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mag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mag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mag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mage Slide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Image Slide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Image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7535</TotalTime>
  <Words>961</Words>
  <Application>Microsoft Office PowerPoint</Application>
  <PresentationFormat>On-screen Show (4:3)</PresentationFormat>
  <Paragraphs>191</Paragraphs>
  <Slides>13</Slides>
  <Notes>0</Notes>
  <HiddenSlides>1</HiddenSlides>
  <MMClips>0</MMClips>
  <ScaleCrop>false</ScaleCrop>
  <HeadingPairs>
    <vt:vector size="4" baseType="variant">
      <vt:variant>
        <vt:lpstr>Theme</vt:lpstr>
      </vt:variant>
      <vt:variant>
        <vt:i4>7</vt:i4>
      </vt:variant>
      <vt:variant>
        <vt:lpstr>Slide Titles</vt:lpstr>
      </vt:variant>
      <vt:variant>
        <vt:i4>13</vt:i4>
      </vt:variant>
    </vt:vector>
  </HeadingPairs>
  <TitlesOfParts>
    <vt:vector size="20" baseType="lpstr">
      <vt:lpstr>Blank</vt:lpstr>
      <vt:lpstr>Single Column</vt:lpstr>
      <vt:lpstr>Partner Logo</vt:lpstr>
      <vt:lpstr>Chart Layout</vt:lpstr>
      <vt:lpstr>Divider Slide</vt:lpstr>
      <vt:lpstr>Closing Slide</vt:lpstr>
      <vt:lpstr>Image Slide</vt:lpstr>
      <vt:lpstr>PowerPoint Presentation</vt:lpstr>
      <vt:lpstr>Exclusion Zone Infringement! </vt:lpstr>
      <vt:lpstr>Regulatory Obligations</vt:lpstr>
      <vt:lpstr>Current Warning Controls</vt:lpstr>
      <vt:lpstr>Proximity Warning System benefits</vt:lpstr>
      <vt:lpstr>How does it work?</vt:lpstr>
      <vt:lpstr>Different PWS Systems</vt:lpstr>
      <vt:lpstr>Cross Industry PWS Use</vt:lpstr>
      <vt:lpstr>PWS Product Acceptance   PWS systems are subject to Network Rail’s Product Approval process! </vt:lpstr>
      <vt:lpstr>Key learning from PA review</vt:lpstr>
      <vt:lpstr>Ongoing Trials – Cross Rail (BB Rail and Carillion)   </vt:lpstr>
      <vt:lpstr>Objectives (If trials are successful)</vt:lpstr>
      <vt:lpstr>Questions</vt:lpstr>
    </vt:vector>
  </TitlesOfParts>
  <Company>Network Rail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Safety By Design</dc:title>
  <dc:creator>Browne Chris</dc:creator>
  <dc:description>built by www.mediasterling.com</dc:description>
  <cp:lastModifiedBy>Browne Chris</cp:lastModifiedBy>
  <cp:revision>72</cp:revision>
  <cp:lastPrinted>2016-03-22T14:23:27Z</cp:lastPrinted>
  <dcterms:created xsi:type="dcterms:W3CDTF">2016-03-07T08:43:30Z</dcterms:created>
  <dcterms:modified xsi:type="dcterms:W3CDTF">2016-06-13T15:44:23Z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_Version">
    <vt:lpwstr>1.0.1</vt:lpwstr>
  </property>
</Properties>
</file>