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62" r:id="rId3"/>
    <p:sldMasterId id="2147483658" r:id="rId4"/>
    <p:sldMasterId id="2147483660" r:id="rId5"/>
    <p:sldMasterId id="2147483661" r:id="rId6"/>
    <p:sldMasterId id="2147483659" r:id="rId7"/>
  </p:sldMasterIdLst>
  <p:notesMasterIdLst>
    <p:notesMasterId r:id="rId23"/>
  </p:notesMasterIdLst>
  <p:handoutMasterIdLst>
    <p:handoutMasterId r:id="rId24"/>
  </p:handoutMasterIdLst>
  <p:sldIdLst>
    <p:sldId id="256" r:id="rId8"/>
    <p:sldId id="265" r:id="rId9"/>
    <p:sldId id="274" r:id="rId10"/>
    <p:sldId id="275" r:id="rId11"/>
    <p:sldId id="257" r:id="rId12"/>
    <p:sldId id="262" r:id="rId13"/>
    <p:sldId id="267" r:id="rId14"/>
    <p:sldId id="269" r:id="rId15"/>
    <p:sldId id="268" r:id="rId16"/>
    <p:sldId id="263" r:id="rId17"/>
    <p:sldId id="260" r:id="rId18"/>
    <p:sldId id="271" r:id="rId19"/>
    <p:sldId id="272" r:id="rId20"/>
    <p:sldId id="273" r:id="rId21"/>
    <p:sldId id="266" r:id="rId22"/>
  </p:sldIdLst>
  <p:sldSz cx="9144000" cy="6858000" type="screen4x3"/>
  <p:notesSz cx="6858000" cy="9144000"/>
  <p:defaultTextStyle>
    <a:defPPr>
      <a:defRPr lang="en-GB"/>
    </a:defPPr>
    <a:lvl1pPr algn="l" rtl="0" eaLnBrk="0" fontAlgn="base" hangingPunct="0">
      <a:spcBef>
        <a:spcPct val="0"/>
      </a:spcBef>
      <a:spcAft>
        <a:spcPct val="0"/>
      </a:spcAft>
      <a:defRPr sz="1100" kern="1200">
        <a:solidFill>
          <a:schemeClr val="tx2"/>
        </a:solidFill>
        <a:latin typeface="Arial" charset="0"/>
        <a:ea typeface="+mn-ea"/>
        <a:cs typeface="+mn-cs"/>
      </a:defRPr>
    </a:lvl1pPr>
    <a:lvl2pPr marL="457200" algn="l" rtl="0" eaLnBrk="0" fontAlgn="base" hangingPunct="0">
      <a:spcBef>
        <a:spcPct val="0"/>
      </a:spcBef>
      <a:spcAft>
        <a:spcPct val="0"/>
      </a:spcAft>
      <a:defRPr sz="1100" kern="1200">
        <a:solidFill>
          <a:schemeClr val="tx2"/>
        </a:solidFill>
        <a:latin typeface="Arial" charset="0"/>
        <a:ea typeface="+mn-ea"/>
        <a:cs typeface="+mn-cs"/>
      </a:defRPr>
    </a:lvl2pPr>
    <a:lvl3pPr marL="914400" algn="l" rtl="0" eaLnBrk="0" fontAlgn="base" hangingPunct="0">
      <a:spcBef>
        <a:spcPct val="0"/>
      </a:spcBef>
      <a:spcAft>
        <a:spcPct val="0"/>
      </a:spcAft>
      <a:defRPr sz="1100" kern="1200">
        <a:solidFill>
          <a:schemeClr val="tx2"/>
        </a:solidFill>
        <a:latin typeface="Arial" charset="0"/>
        <a:ea typeface="+mn-ea"/>
        <a:cs typeface="+mn-cs"/>
      </a:defRPr>
    </a:lvl3pPr>
    <a:lvl4pPr marL="1371600" algn="l" rtl="0" eaLnBrk="0" fontAlgn="base" hangingPunct="0">
      <a:spcBef>
        <a:spcPct val="0"/>
      </a:spcBef>
      <a:spcAft>
        <a:spcPct val="0"/>
      </a:spcAft>
      <a:defRPr sz="1100" kern="1200">
        <a:solidFill>
          <a:schemeClr val="tx2"/>
        </a:solidFill>
        <a:latin typeface="Arial" charset="0"/>
        <a:ea typeface="+mn-ea"/>
        <a:cs typeface="+mn-cs"/>
      </a:defRPr>
    </a:lvl4pPr>
    <a:lvl5pPr marL="1828800" algn="l" rtl="0" eaLnBrk="0" fontAlgn="base" hangingPunct="0">
      <a:spcBef>
        <a:spcPct val="0"/>
      </a:spcBef>
      <a:spcAft>
        <a:spcPct val="0"/>
      </a:spcAft>
      <a:defRPr sz="1100" kern="1200">
        <a:solidFill>
          <a:schemeClr val="tx2"/>
        </a:solidFill>
        <a:latin typeface="Arial" charset="0"/>
        <a:ea typeface="+mn-ea"/>
        <a:cs typeface="+mn-cs"/>
      </a:defRPr>
    </a:lvl5pPr>
    <a:lvl6pPr marL="2286000" algn="l" defTabSz="914400" rtl="0" eaLnBrk="1" latinLnBrk="0" hangingPunct="1">
      <a:defRPr sz="1100" kern="1200">
        <a:solidFill>
          <a:schemeClr val="tx2"/>
        </a:solidFill>
        <a:latin typeface="Arial" charset="0"/>
        <a:ea typeface="+mn-ea"/>
        <a:cs typeface="+mn-cs"/>
      </a:defRPr>
    </a:lvl6pPr>
    <a:lvl7pPr marL="2743200" algn="l" defTabSz="914400" rtl="0" eaLnBrk="1" latinLnBrk="0" hangingPunct="1">
      <a:defRPr sz="1100" kern="1200">
        <a:solidFill>
          <a:schemeClr val="tx2"/>
        </a:solidFill>
        <a:latin typeface="Arial" charset="0"/>
        <a:ea typeface="+mn-ea"/>
        <a:cs typeface="+mn-cs"/>
      </a:defRPr>
    </a:lvl7pPr>
    <a:lvl8pPr marL="3200400" algn="l" defTabSz="914400" rtl="0" eaLnBrk="1" latinLnBrk="0" hangingPunct="1">
      <a:defRPr sz="1100" kern="1200">
        <a:solidFill>
          <a:schemeClr val="tx2"/>
        </a:solidFill>
        <a:latin typeface="Arial" charset="0"/>
        <a:ea typeface="+mn-ea"/>
        <a:cs typeface="+mn-cs"/>
      </a:defRPr>
    </a:lvl8pPr>
    <a:lvl9pPr marL="3657600" algn="l" defTabSz="914400" rtl="0" eaLnBrk="1" latinLnBrk="0" hangingPunct="1">
      <a:defRPr sz="1100" kern="1200">
        <a:solidFill>
          <a:schemeClr val="tx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8224" autoAdjust="0"/>
  </p:normalViewPr>
  <p:slideViewPr>
    <p:cSldViewPr>
      <p:cViewPr>
        <p:scale>
          <a:sx n="80" d="100"/>
          <a:sy n="80" d="100"/>
        </p:scale>
        <p:origin x="-1098" y="12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4336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1"/>
                </a:solidFill>
              </a:defRPr>
            </a:lvl1pPr>
          </a:lstStyle>
          <a:p>
            <a:pPr>
              <a:defRPr/>
            </a:pPr>
            <a:fld id="{8F497DC9-7F23-4C9F-9312-F610CE64912C}" type="slidenum">
              <a:rPr lang="en-GB" altLang="en-US"/>
              <a:pPr>
                <a:defRPr/>
              </a:pPr>
              <a:t>‹#›</a:t>
            </a:fld>
            <a:endParaRPr lang="en-GB" altLang="en-US"/>
          </a:p>
        </p:txBody>
      </p:sp>
    </p:spTree>
    <p:extLst>
      <p:ext uri="{BB962C8B-B14F-4D97-AF65-F5344CB8AC3E}">
        <p14:creationId xmlns:p14="http://schemas.microsoft.com/office/powerpoint/2010/main" val="2789331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defRPr sz="1200">
                <a:solidFill>
                  <a:schemeClr val="tx1"/>
                </a:solidFill>
                <a:latin typeface="Arial" panose="020B0604020202020204" pitchFamily="34" charset="0"/>
              </a:defRPr>
            </a:lvl1pPr>
          </a:lstStyle>
          <a:p>
            <a:pPr>
              <a:defRPr/>
            </a:pPr>
            <a:endParaRPr lang="en-GB"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solidFill>
                  <a:schemeClr val="tx1"/>
                </a:solidFill>
              </a:defRPr>
            </a:lvl1pPr>
          </a:lstStyle>
          <a:p>
            <a:pPr>
              <a:defRPr/>
            </a:pPr>
            <a:fld id="{B82A1433-23A6-45BE-BD22-9DD5141FC581}" type="slidenum">
              <a:rPr lang="en-GB" altLang="en-US"/>
              <a:pPr>
                <a:defRPr/>
              </a:pPr>
              <a:t>‹#›</a:t>
            </a:fld>
            <a:endParaRPr lang="en-GB" altLang="en-US"/>
          </a:p>
        </p:txBody>
      </p:sp>
    </p:spTree>
    <p:extLst>
      <p:ext uri="{BB962C8B-B14F-4D97-AF65-F5344CB8AC3E}">
        <p14:creationId xmlns:p14="http://schemas.microsoft.com/office/powerpoint/2010/main" val="21969609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82A1433-23A6-45BE-BD22-9DD5141FC581}" type="slidenum">
              <a:rPr lang="en-GB" altLang="en-US" smtClean="0"/>
              <a:pPr>
                <a:defRPr/>
              </a:pPr>
              <a:t>5</a:t>
            </a:fld>
            <a:endParaRPr lang="en-GB" altLang="en-US"/>
          </a:p>
        </p:txBody>
      </p:sp>
    </p:spTree>
    <p:extLst>
      <p:ext uri="{BB962C8B-B14F-4D97-AF65-F5344CB8AC3E}">
        <p14:creationId xmlns:p14="http://schemas.microsoft.com/office/powerpoint/2010/main" val="20950939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82A1433-23A6-45BE-BD22-9DD5141FC581}" type="slidenum">
              <a:rPr lang="en-GB" altLang="en-US" smtClean="0"/>
              <a:pPr>
                <a:defRPr/>
              </a:pPr>
              <a:t>6</a:t>
            </a:fld>
            <a:endParaRPr lang="en-GB" altLang="en-US"/>
          </a:p>
        </p:txBody>
      </p:sp>
    </p:spTree>
    <p:extLst>
      <p:ext uri="{BB962C8B-B14F-4D97-AF65-F5344CB8AC3E}">
        <p14:creationId xmlns:p14="http://schemas.microsoft.com/office/powerpoint/2010/main" val="2546266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82A1433-23A6-45BE-BD22-9DD5141FC581}" type="slidenum">
              <a:rPr lang="en-GB" altLang="en-US" smtClean="0"/>
              <a:pPr>
                <a:defRPr/>
              </a:pPr>
              <a:t>9</a:t>
            </a:fld>
            <a:endParaRPr lang="en-GB" altLang="en-US"/>
          </a:p>
        </p:txBody>
      </p:sp>
    </p:spTree>
    <p:extLst>
      <p:ext uri="{BB962C8B-B14F-4D97-AF65-F5344CB8AC3E}">
        <p14:creationId xmlns:p14="http://schemas.microsoft.com/office/powerpoint/2010/main" val="18680261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
        <p:nvSpPr>
          <p:cNvPr id="8194" name="Rectangle 2"/>
          <p:cNvSpPr>
            <a:spLocks noGrp="1" noChangeArrowheads="1"/>
          </p:cNvSpPr>
          <p:nvPr>
            <p:ph type="ctrTitle"/>
          </p:nvPr>
        </p:nvSpPr>
        <p:spPr>
          <a:xfrm>
            <a:off x="539750" y="2565400"/>
            <a:ext cx="7269163" cy="1042988"/>
          </a:xfrm>
        </p:spPr>
        <p:txBody>
          <a:bodyPr/>
          <a:lstStyle>
            <a:lvl1pPr>
              <a:defRPr sz="3600"/>
            </a:lvl1pPr>
          </a:lstStyle>
          <a:p>
            <a:pPr lvl="0"/>
            <a:r>
              <a:rPr lang="en-US" altLang="en-US" noProof="0" smtClean="0"/>
              <a:t>Click to edit Master title style</a:t>
            </a:r>
            <a:endParaRPr lang="en-GB" altLang="en-US" noProof="0" smtClean="0"/>
          </a:p>
        </p:txBody>
      </p:sp>
      <p:sp>
        <p:nvSpPr>
          <p:cNvPr id="8195" name="Rectangle 3"/>
          <p:cNvSpPr>
            <a:spLocks noGrp="1" noChangeArrowheads="1"/>
          </p:cNvSpPr>
          <p:nvPr>
            <p:ph type="subTitle" idx="1"/>
          </p:nvPr>
        </p:nvSpPr>
        <p:spPr>
          <a:xfrm>
            <a:off x="539750" y="3644900"/>
            <a:ext cx="7269163" cy="719138"/>
          </a:xfrm>
        </p:spPr>
        <p:txBody>
          <a:bodyPr/>
          <a:lstStyle>
            <a:lvl1pPr>
              <a:defRPr sz="2800"/>
            </a:lvl1pPr>
          </a:lstStyle>
          <a:p>
            <a:pPr lvl="0"/>
            <a:r>
              <a:rPr lang="en-US" altLang="en-US" noProof="0" smtClean="0"/>
              <a:t>Click to edit Master subtitle style</a:t>
            </a:r>
            <a:endParaRPr lang="en-GB" altLang="en-US" noProof="0" smtClean="0"/>
          </a:p>
        </p:txBody>
      </p:sp>
      <p:sp>
        <p:nvSpPr>
          <p:cNvPr id="5" name="Rectangle 5"/>
          <p:cNvSpPr>
            <a:spLocks noGrp="1" noChangeArrowheads="1"/>
          </p:cNvSpPr>
          <p:nvPr>
            <p:ph type="ftr" sz="quarter" idx="10"/>
          </p:nvPr>
        </p:nvSpPr>
        <p:spPr/>
        <p:txBody>
          <a:bodyPr/>
          <a:lstStyle>
            <a:lvl1pPr>
              <a:defRPr/>
            </a:lvl1pPr>
          </a:lstStyle>
          <a:p>
            <a:pPr>
              <a:defRPr/>
            </a:pPr>
            <a:r>
              <a:rPr lang="en-GB" altLang="en-US"/>
              <a:t>Presentation Title: View &gt; Header &amp; Footer</a:t>
            </a:r>
          </a:p>
        </p:txBody>
      </p:sp>
      <p:sp>
        <p:nvSpPr>
          <p:cNvPr id="6" name="Rectangle 7"/>
          <p:cNvSpPr>
            <a:spLocks noGrp="1" noChangeArrowheads="1"/>
          </p:cNvSpPr>
          <p:nvPr>
            <p:ph type="dt" sz="half" idx="11"/>
          </p:nvPr>
        </p:nvSpPr>
        <p:spPr/>
        <p:txBody>
          <a:bodyPr/>
          <a:lstStyle>
            <a:lvl1pPr>
              <a:defRPr/>
            </a:lvl1pPr>
          </a:lstStyle>
          <a:p>
            <a:pPr>
              <a:defRPr/>
            </a:pPr>
            <a:fld id="{48D96D24-A426-49D3-B1AF-A483B7F1ECF4}" type="datetime5">
              <a:rPr lang="en-GB" altLang="en-US"/>
              <a:pPr>
                <a:defRPr/>
              </a:pPr>
              <a:t>10-Jun-16</a:t>
            </a:fld>
            <a:endParaRPr lang="en-GB" altLang="en-US"/>
          </a:p>
        </p:txBody>
      </p:sp>
      <p:sp>
        <p:nvSpPr>
          <p:cNvPr id="7" name="Rectangle 8"/>
          <p:cNvSpPr>
            <a:spLocks noGrp="1" noChangeArrowheads="1"/>
          </p:cNvSpPr>
          <p:nvPr>
            <p:ph type="sldNum" sz="quarter" idx="12"/>
          </p:nvPr>
        </p:nvSpPr>
        <p:spPr/>
        <p:txBody>
          <a:bodyPr/>
          <a:lstStyle>
            <a:lvl1pPr>
              <a:defRPr smtClean="0"/>
            </a:lvl1pPr>
          </a:lstStyle>
          <a:p>
            <a:pPr>
              <a:defRPr/>
            </a:pPr>
            <a:fld id="{C396F280-9B32-4034-8303-F88EB52764A8}" type="slidenum">
              <a:rPr lang="en-GB" altLang="en-US"/>
              <a:pPr>
                <a:defRPr/>
              </a:pPr>
              <a:t>‹#›</a:t>
            </a:fld>
            <a:endParaRPr lang="en-GB" altLang="en-US"/>
          </a:p>
        </p:txBody>
      </p:sp>
    </p:spTree>
    <p:extLst>
      <p:ext uri="{BB962C8B-B14F-4D97-AF65-F5344CB8AC3E}">
        <p14:creationId xmlns:p14="http://schemas.microsoft.com/office/powerpoint/2010/main" val="1409590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74B8F1E-7378-4ACC-81D1-BAE3B70766D1}" type="datetime5">
              <a:rPr lang="en-GB" altLang="en-US"/>
              <a:pPr>
                <a:defRPr/>
              </a:pPr>
              <a:t>10-Jun-16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E3F9DECF-A4B8-4159-82EE-467E865423A7}" type="slidenum">
              <a:rPr lang="en-GB" altLang="en-US"/>
              <a:pPr>
                <a:defRPr/>
              </a:pPr>
              <a:t>‹#›</a:t>
            </a:fld>
            <a:endParaRPr lang="en-GB" altLang="en-US"/>
          </a:p>
        </p:txBody>
      </p:sp>
    </p:spTree>
    <p:extLst>
      <p:ext uri="{BB962C8B-B14F-4D97-AF65-F5344CB8AC3E}">
        <p14:creationId xmlns:p14="http://schemas.microsoft.com/office/powerpoint/2010/main" val="3258779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6A26192-CDC8-4398-8E50-39C3FEC3000B}" type="datetime5">
              <a:rPr lang="en-GB" altLang="en-US"/>
              <a:pPr>
                <a:defRPr/>
              </a:pPr>
              <a:t>10-Jun-16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BC5D13DF-8778-4CEC-9B71-17CBB790E7DE}" type="slidenum">
              <a:rPr lang="en-GB" altLang="en-US"/>
              <a:pPr>
                <a:defRPr/>
              </a:pPr>
              <a:t>‹#›</a:t>
            </a:fld>
            <a:endParaRPr lang="en-GB" altLang="en-US"/>
          </a:p>
        </p:txBody>
      </p:sp>
    </p:spTree>
    <p:extLst>
      <p:ext uri="{BB962C8B-B14F-4D97-AF65-F5344CB8AC3E}">
        <p14:creationId xmlns:p14="http://schemas.microsoft.com/office/powerpoint/2010/main" val="34122601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C36CC5C2-711D-4584-8283-4D9512C406FC}"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81F161E1-5481-40C7-BC98-0F62A5EE9484}" type="slidenum">
              <a:rPr lang="en-GB" altLang="en-US"/>
              <a:pPr>
                <a:defRPr/>
              </a:pPr>
              <a:t>‹#›</a:t>
            </a:fld>
            <a:endParaRPr lang="en-GB" altLang="en-US"/>
          </a:p>
        </p:txBody>
      </p:sp>
    </p:spTree>
    <p:extLst>
      <p:ext uri="{BB962C8B-B14F-4D97-AF65-F5344CB8AC3E}">
        <p14:creationId xmlns:p14="http://schemas.microsoft.com/office/powerpoint/2010/main" val="1181998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32A2E51F-A3A1-495A-9F32-93FD65C4E171}"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C8021B38-16D4-401D-A844-7AEEF02E13A3}" type="slidenum">
              <a:rPr lang="en-GB" altLang="en-US"/>
              <a:pPr>
                <a:defRPr/>
              </a:pPr>
              <a:t>‹#›</a:t>
            </a:fld>
            <a:endParaRPr lang="en-GB" altLang="en-US"/>
          </a:p>
        </p:txBody>
      </p:sp>
    </p:spTree>
    <p:extLst>
      <p:ext uri="{BB962C8B-B14F-4D97-AF65-F5344CB8AC3E}">
        <p14:creationId xmlns:p14="http://schemas.microsoft.com/office/powerpoint/2010/main" val="30941088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5C86D247-3BC3-4F51-BE2B-1AF33513C62F}"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E3653B90-0B96-42B8-AA58-6EFA474C1A0B}" type="slidenum">
              <a:rPr lang="en-GB" altLang="en-US"/>
              <a:pPr>
                <a:defRPr/>
              </a:pPr>
              <a:t>‹#›</a:t>
            </a:fld>
            <a:endParaRPr lang="en-GB" altLang="en-US"/>
          </a:p>
        </p:txBody>
      </p:sp>
    </p:spTree>
    <p:extLst>
      <p:ext uri="{BB962C8B-B14F-4D97-AF65-F5344CB8AC3E}">
        <p14:creationId xmlns:p14="http://schemas.microsoft.com/office/powerpoint/2010/main" val="16230936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9750" y="1841500"/>
            <a:ext cx="3557588"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249738" y="1841500"/>
            <a:ext cx="3559175"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52D7E9D4-7E9B-44B3-970E-1ACA7898BB17}" type="datetime5">
              <a:rPr lang="en-GB" altLang="en-US"/>
              <a:pPr>
                <a:defRPr/>
              </a:pPr>
              <a:t>10-Jun-16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E9283652-46E1-4FDA-8E4E-735E6A0FC7B1}" type="slidenum">
              <a:rPr lang="en-GB" altLang="en-US"/>
              <a:pPr>
                <a:defRPr/>
              </a:pPr>
              <a:t>‹#›</a:t>
            </a:fld>
            <a:endParaRPr lang="en-GB" altLang="en-US"/>
          </a:p>
        </p:txBody>
      </p:sp>
    </p:spTree>
    <p:extLst>
      <p:ext uri="{BB962C8B-B14F-4D97-AF65-F5344CB8AC3E}">
        <p14:creationId xmlns:p14="http://schemas.microsoft.com/office/powerpoint/2010/main" val="3211517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558862C-69BC-4178-85A7-FDAA73F1F0CE}" type="datetime5">
              <a:rPr lang="en-GB" altLang="en-US"/>
              <a:pPr>
                <a:defRPr/>
              </a:pPr>
              <a:t>10-Jun-16</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D9AAE7DF-5AA6-4285-A7BA-E2DD1093DC2F}" type="slidenum">
              <a:rPr lang="en-GB" altLang="en-US"/>
              <a:pPr>
                <a:defRPr/>
              </a:pPr>
              <a:t>‹#›</a:t>
            </a:fld>
            <a:endParaRPr lang="en-GB" altLang="en-US"/>
          </a:p>
        </p:txBody>
      </p:sp>
    </p:spTree>
    <p:extLst>
      <p:ext uri="{BB962C8B-B14F-4D97-AF65-F5344CB8AC3E}">
        <p14:creationId xmlns:p14="http://schemas.microsoft.com/office/powerpoint/2010/main" val="12219781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8835FF5D-36B8-49AF-B3E7-4C341A040ECD}" type="datetime5">
              <a:rPr lang="en-GB" altLang="en-US"/>
              <a:pPr>
                <a:defRPr/>
              </a:pPr>
              <a:t>10-Jun-16</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A4160757-191A-40DB-958B-EE193E66FCC1}" type="slidenum">
              <a:rPr lang="en-GB" altLang="en-US"/>
              <a:pPr>
                <a:defRPr/>
              </a:pPr>
              <a:t>‹#›</a:t>
            </a:fld>
            <a:endParaRPr lang="en-GB" altLang="en-US"/>
          </a:p>
        </p:txBody>
      </p:sp>
    </p:spTree>
    <p:extLst>
      <p:ext uri="{BB962C8B-B14F-4D97-AF65-F5344CB8AC3E}">
        <p14:creationId xmlns:p14="http://schemas.microsoft.com/office/powerpoint/2010/main" val="2766103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016E7110-AA74-44DA-B186-B6742BE782FF}" type="datetime5">
              <a:rPr lang="en-GB" altLang="en-US"/>
              <a:pPr>
                <a:defRPr/>
              </a:pPr>
              <a:t>10-Jun-16</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487355C8-947F-4542-A26D-82D1483339D9}" type="slidenum">
              <a:rPr lang="en-GB" altLang="en-US"/>
              <a:pPr>
                <a:defRPr/>
              </a:pPr>
              <a:t>‹#›</a:t>
            </a:fld>
            <a:endParaRPr lang="en-GB" altLang="en-US"/>
          </a:p>
        </p:txBody>
      </p:sp>
    </p:spTree>
    <p:extLst>
      <p:ext uri="{BB962C8B-B14F-4D97-AF65-F5344CB8AC3E}">
        <p14:creationId xmlns:p14="http://schemas.microsoft.com/office/powerpoint/2010/main" val="40324557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5C9C2235-8347-4560-98AA-3A5D6D9CECCB}" type="datetime5">
              <a:rPr lang="en-GB" altLang="en-US"/>
              <a:pPr>
                <a:defRPr/>
              </a:pPr>
              <a:t>10-Jun-16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238CC7BC-24AB-4D7C-96D0-A77883225069}" type="slidenum">
              <a:rPr lang="en-GB" altLang="en-US"/>
              <a:pPr>
                <a:defRPr/>
              </a:pPr>
              <a:t>‹#›</a:t>
            </a:fld>
            <a:endParaRPr lang="en-GB" altLang="en-US"/>
          </a:p>
        </p:txBody>
      </p:sp>
    </p:spTree>
    <p:extLst>
      <p:ext uri="{BB962C8B-B14F-4D97-AF65-F5344CB8AC3E}">
        <p14:creationId xmlns:p14="http://schemas.microsoft.com/office/powerpoint/2010/main" val="2917333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5F7394B0-5BC6-49DB-80EF-4D4A3E51364A}" type="datetime5">
              <a:rPr lang="en-GB" altLang="en-US"/>
              <a:pPr>
                <a:defRPr/>
              </a:pPr>
              <a:t>10-Jun-16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CD494ACB-FD81-436E-AF07-CE2BDF1368FB}" type="slidenum">
              <a:rPr lang="en-GB" altLang="en-US"/>
              <a:pPr>
                <a:defRPr/>
              </a:pPr>
              <a:t>‹#›</a:t>
            </a:fld>
            <a:endParaRPr lang="en-GB" altLang="en-US"/>
          </a:p>
        </p:txBody>
      </p:sp>
    </p:spTree>
    <p:extLst>
      <p:ext uri="{BB962C8B-B14F-4D97-AF65-F5344CB8AC3E}">
        <p14:creationId xmlns:p14="http://schemas.microsoft.com/office/powerpoint/2010/main" val="25513345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17AEB0BB-394D-45BC-B175-BEDFB693F1CC}" type="datetime5">
              <a:rPr lang="en-GB" altLang="en-US"/>
              <a:pPr>
                <a:defRPr/>
              </a:pPr>
              <a:t>10-Jun-16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9F3413DF-07FD-41E5-91DD-58163E0D2B70}" type="slidenum">
              <a:rPr lang="en-GB" altLang="en-US"/>
              <a:pPr>
                <a:defRPr/>
              </a:pPr>
              <a:t>‹#›</a:t>
            </a:fld>
            <a:endParaRPr lang="en-GB" altLang="en-US"/>
          </a:p>
        </p:txBody>
      </p:sp>
    </p:spTree>
    <p:extLst>
      <p:ext uri="{BB962C8B-B14F-4D97-AF65-F5344CB8AC3E}">
        <p14:creationId xmlns:p14="http://schemas.microsoft.com/office/powerpoint/2010/main" val="10675551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2BC1239-647F-47D9-8F9F-D8B057BD9E74}"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047991AC-C46B-4D69-B679-B8F8DF608475}" type="slidenum">
              <a:rPr lang="en-GB" altLang="en-US"/>
              <a:pPr>
                <a:defRPr/>
              </a:pPr>
              <a:t>‹#›</a:t>
            </a:fld>
            <a:endParaRPr lang="en-GB" altLang="en-US"/>
          </a:p>
        </p:txBody>
      </p:sp>
    </p:spTree>
    <p:extLst>
      <p:ext uri="{BB962C8B-B14F-4D97-AF65-F5344CB8AC3E}">
        <p14:creationId xmlns:p14="http://schemas.microsoft.com/office/powerpoint/2010/main" val="11025503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B0A8EA97-EC81-4C78-90BD-5FAF69C7D9D6}"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70CB5D6-900C-467D-9494-2C6EF2DB116B}" type="slidenum">
              <a:rPr lang="en-GB" altLang="en-US"/>
              <a:pPr>
                <a:defRPr/>
              </a:pPr>
              <a:t>‹#›</a:t>
            </a:fld>
            <a:endParaRPr lang="en-GB" altLang="en-US"/>
          </a:p>
        </p:txBody>
      </p:sp>
    </p:spTree>
    <p:extLst>
      <p:ext uri="{BB962C8B-B14F-4D97-AF65-F5344CB8AC3E}">
        <p14:creationId xmlns:p14="http://schemas.microsoft.com/office/powerpoint/2010/main" val="4134828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57632ABC-4BC1-4674-85A6-FDB28F824C3F}" type="datetime5">
              <a:rPr lang="en-GB" altLang="en-US"/>
              <a:pPr>
                <a:defRPr/>
              </a:pPr>
              <a:t>10-Jun-16</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22D50DF9-B095-4C16-980C-E9DA62D699FE}" type="slidenum">
              <a:rPr lang="en-GB" altLang="en-US"/>
              <a:pPr>
                <a:defRPr/>
              </a:pPr>
              <a:t>‹#›</a:t>
            </a:fld>
            <a:endParaRPr lang="en-GB" altLang="en-US"/>
          </a:p>
        </p:txBody>
      </p:sp>
    </p:spTree>
    <p:extLst>
      <p:ext uri="{BB962C8B-B14F-4D97-AF65-F5344CB8AC3E}">
        <p14:creationId xmlns:p14="http://schemas.microsoft.com/office/powerpoint/2010/main" val="37756659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7451E934-10C1-4F71-9BAF-84438ECA8714}" type="datetime5">
              <a:rPr lang="en-GB" altLang="en-US"/>
              <a:pPr>
                <a:defRPr/>
              </a:pPr>
              <a:t>10-Jun-16</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5E3C873A-6BE3-405C-9460-B0C1D5212037}" type="slidenum">
              <a:rPr lang="en-GB" altLang="en-US"/>
              <a:pPr>
                <a:defRPr/>
              </a:pPr>
              <a:t>‹#›</a:t>
            </a:fld>
            <a:endParaRPr lang="en-GB" altLang="en-US"/>
          </a:p>
        </p:txBody>
      </p:sp>
    </p:spTree>
    <p:extLst>
      <p:ext uri="{BB962C8B-B14F-4D97-AF65-F5344CB8AC3E}">
        <p14:creationId xmlns:p14="http://schemas.microsoft.com/office/powerpoint/2010/main" val="32009435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C9BDCA0E-34B7-4F96-BF25-3C5FF080C52E}" type="datetime5">
              <a:rPr lang="en-GB" altLang="en-US"/>
              <a:pPr>
                <a:defRPr/>
              </a:pPr>
              <a:t>10-Jun-16</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91676119-02B7-4809-BC04-42A0C0611973}" type="slidenum">
              <a:rPr lang="en-GB" altLang="en-US"/>
              <a:pPr>
                <a:defRPr/>
              </a:pPr>
              <a:t>‹#›</a:t>
            </a:fld>
            <a:endParaRPr lang="en-GB" altLang="en-US"/>
          </a:p>
        </p:txBody>
      </p:sp>
    </p:spTree>
    <p:extLst>
      <p:ext uri="{BB962C8B-B14F-4D97-AF65-F5344CB8AC3E}">
        <p14:creationId xmlns:p14="http://schemas.microsoft.com/office/powerpoint/2010/main" val="6473243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9750" y="1841500"/>
            <a:ext cx="3127375"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819525" y="1841500"/>
            <a:ext cx="3128963"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66AB9715-6BE6-4934-A58E-ADD4ABB52029}" type="datetime5">
              <a:rPr lang="en-GB" altLang="en-US"/>
              <a:pPr>
                <a:defRPr/>
              </a:pPr>
              <a:t>10-Jun-16</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FF6E2BF1-CED9-4F4E-9750-FF71340F2D79}" type="slidenum">
              <a:rPr lang="en-GB" altLang="en-US"/>
              <a:pPr>
                <a:defRPr/>
              </a:pPr>
              <a:t>‹#›</a:t>
            </a:fld>
            <a:endParaRPr lang="en-GB" altLang="en-US"/>
          </a:p>
        </p:txBody>
      </p:sp>
    </p:spTree>
    <p:extLst>
      <p:ext uri="{BB962C8B-B14F-4D97-AF65-F5344CB8AC3E}">
        <p14:creationId xmlns:p14="http://schemas.microsoft.com/office/powerpoint/2010/main" val="22682612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10"/>
          <p:cNvSpPr>
            <a:spLocks noGrp="1" noChangeArrowheads="1"/>
          </p:cNvSpPr>
          <p:nvPr>
            <p:ph type="dt" sz="half" idx="11"/>
          </p:nvPr>
        </p:nvSpPr>
        <p:spPr>
          <a:ln/>
        </p:spPr>
        <p:txBody>
          <a:bodyPr/>
          <a:lstStyle>
            <a:lvl1pPr>
              <a:defRPr/>
            </a:lvl1pPr>
          </a:lstStyle>
          <a:p>
            <a:pPr>
              <a:defRPr/>
            </a:pPr>
            <a:fld id="{5EE293C4-7761-46FB-84ED-619FC1FA705F}" type="datetime5">
              <a:rPr lang="en-GB" altLang="en-US"/>
              <a:pPr>
                <a:defRPr/>
              </a:pPr>
              <a:t>10-Jun-16</a:t>
            </a:fld>
            <a:endParaRPr lang="en-GB" altLang="en-US"/>
          </a:p>
        </p:txBody>
      </p:sp>
      <p:sp>
        <p:nvSpPr>
          <p:cNvPr id="9" name="Rectangle 11"/>
          <p:cNvSpPr>
            <a:spLocks noGrp="1" noChangeArrowheads="1"/>
          </p:cNvSpPr>
          <p:nvPr>
            <p:ph type="sldNum" sz="quarter" idx="12"/>
          </p:nvPr>
        </p:nvSpPr>
        <p:spPr>
          <a:ln/>
        </p:spPr>
        <p:txBody>
          <a:bodyPr/>
          <a:lstStyle>
            <a:lvl1pPr>
              <a:defRPr/>
            </a:lvl1pPr>
          </a:lstStyle>
          <a:p>
            <a:pPr>
              <a:defRPr/>
            </a:pPr>
            <a:fld id="{619E59D7-98D3-415C-9C69-3A859E467534}" type="slidenum">
              <a:rPr lang="en-GB" altLang="en-US"/>
              <a:pPr>
                <a:defRPr/>
              </a:pPr>
              <a:t>‹#›</a:t>
            </a:fld>
            <a:endParaRPr lang="en-GB" altLang="en-US"/>
          </a:p>
        </p:txBody>
      </p:sp>
    </p:spTree>
    <p:extLst>
      <p:ext uri="{BB962C8B-B14F-4D97-AF65-F5344CB8AC3E}">
        <p14:creationId xmlns:p14="http://schemas.microsoft.com/office/powerpoint/2010/main" val="16380079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10"/>
          <p:cNvSpPr>
            <a:spLocks noGrp="1" noChangeArrowheads="1"/>
          </p:cNvSpPr>
          <p:nvPr>
            <p:ph type="dt" sz="half" idx="11"/>
          </p:nvPr>
        </p:nvSpPr>
        <p:spPr>
          <a:ln/>
        </p:spPr>
        <p:txBody>
          <a:bodyPr/>
          <a:lstStyle>
            <a:lvl1pPr>
              <a:defRPr/>
            </a:lvl1pPr>
          </a:lstStyle>
          <a:p>
            <a:pPr>
              <a:defRPr/>
            </a:pPr>
            <a:fld id="{F7184A0E-414A-4CF0-BB3B-CB5A71FF429A}" type="datetime5">
              <a:rPr lang="en-GB" altLang="en-US"/>
              <a:pPr>
                <a:defRPr/>
              </a:pPr>
              <a:t>10-Jun-16</a:t>
            </a:fld>
            <a:endParaRPr lang="en-GB" altLang="en-US"/>
          </a:p>
        </p:txBody>
      </p:sp>
      <p:sp>
        <p:nvSpPr>
          <p:cNvPr id="5" name="Rectangle 11"/>
          <p:cNvSpPr>
            <a:spLocks noGrp="1" noChangeArrowheads="1"/>
          </p:cNvSpPr>
          <p:nvPr>
            <p:ph type="sldNum" sz="quarter" idx="12"/>
          </p:nvPr>
        </p:nvSpPr>
        <p:spPr>
          <a:ln/>
        </p:spPr>
        <p:txBody>
          <a:bodyPr/>
          <a:lstStyle>
            <a:lvl1pPr>
              <a:defRPr/>
            </a:lvl1pPr>
          </a:lstStyle>
          <a:p>
            <a:pPr>
              <a:defRPr/>
            </a:pPr>
            <a:fld id="{8912DE0F-04A6-4042-895C-538390474D8F}" type="slidenum">
              <a:rPr lang="en-GB" altLang="en-US"/>
              <a:pPr>
                <a:defRPr/>
              </a:pPr>
              <a:t>‹#›</a:t>
            </a:fld>
            <a:endParaRPr lang="en-GB" altLang="en-US"/>
          </a:p>
        </p:txBody>
      </p:sp>
    </p:spTree>
    <p:extLst>
      <p:ext uri="{BB962C8B-B14F-4D97-AF65-F5344CB8AC3E}">
        <p14:creationId xmlns:p14="http://schemas.microsoft.com/office/powerpoint/2010/main" val="12178418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10"/>
          <p:cNvSpPr>
            <a:spLocks noGrp="1" noChangeArrowheads="1"/>
          </p:cNvSpPr>
          <p:nvPr>
            <p:ph type="dt" sz="half" idx="11"/>
          </p:nvPr>
        </p:nvSpPr>
        <p:spPr>
          <a:ln/>
        </p:spPr>
        <p:txBody>
          <a:bodyPr/>
          <a:lstStyle>
            <a:lvl1pPr>
              <a:defRPr/>
            </a:lvl1pPr>
          </a:lstStyle>
          <a:p>
            <a:pPr>
              <a:defRPr/>
            </a:pPr>
            <a:fld id="{AD691D1D-B0F1-4008-A8C2-180FEA5169B1}" type="datetime5">
              <a:rPr lang="en-GB" altLang="en-US"/>
              <a:pPr>
                <a:defRPr/>
              </a:pPr>
              <a:t>10-Jun-16</a:t>
            </a:fld>
            <a:endParaRPr lang="en-GB" altLang="en-US"/>
          </a:p>
        </p:txBody>
      </p:sp>
      <p:sp>
        <p:nvSpPr>
          <p:cNvPr id="4" name="Rectangle 11"/>
          <p:cNvSpPr>
            <a:spLocks noGrp="1" noChangeArrowheads="1"/>
          </p:cNvSpPr>
          <p:nvPr>
            <p:ph type="sldNum" sz="quarter" idx="12"/>
          </p:nvPr>
        </p:nvSpPr>
        <p:spPr>
          <a:ln/>
        </p:spPr>
        <p:txBody>
          <a:bodyPr/>
          <a:lstStyle>
            <a:lvl1pPr>
              <a:defRPr/>
            </a:lvl1pPr>
          </a:lstStyle>
          <a:p>
            <a:pPr>
              <a:defRPr/>
            </a:pPr>
            <a:fld id="{691A3E47-A47F-424E-AE91-5F48D46406E8}" type="slidenum">
              <a:rPr lang="en-GB" altLang="en-US"/>
              <a:pPr>
                <a:defRPr/>
              </a:pPr>
              <a:t>‹#›</a:t>
            </a:fld>
            <a:endParaRPr lang="en-GB" altLang="en-US"/>
          </a:p>
        </p:txBody>
      </p:sp>
    </p:spTree>
    <p:extLst>
      <p:ext uri="{BB962C8B-B14F-4D97-AF65-F5344CB8AC3E}">
        <p14:creationId xmlns:p14="http://schemas.microsoft.com/office/powerpoint/2010/main" val="3759870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989AAB4-909D-4E84-AD71-EB2A3EBAFF9A}" type="datetime5">
              <a:rPr lang="en-GB" altLang="en-US"/>
              <a:pPr>
                <a:defRPr/>
              </a:pPr>
              <a:t>10-Jun-16</a:t>
            </a:fld>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6" name="Rectangle 6"/>
          <p:cNvSpPr>
            <a:spLocks noGrp="1" noChangeArrowheads="1"/>
          </p:cNvSpPr>
          <p:nvPr>
            <p:ph type="sldNum" sz="quarter" idx="12"/>
          </p:nvPr>
        </p:nvSpPr>
        <p:spPr>
          <a:ln/>
        </p:spPr>
        <p:txBody>
          <a:bodyPr/>
          <a:lstStyle>
            <a:lvl1pPr>
              <a:defRPr/>
            </a:lvl1pPr>
          </a:lstStyle>
          <a:p>
            <a:pPr>
              <a:defRPr/>
            </a:pPr>
            <a:fld id="{3ED9780F-0A0E-481F-A30D-B9E89A4F937A}" type="slidenum">
              <a:rPr lang="en-GB" altLang="en-US"/>
              <a:pPr>
                <a:defRPr/>
              </a:pPr>
              <a:t>‹#›</a:t>
            </a:fld>
            <a:endParaRPr lang="en-GB" altLang="en-US"/>
          </a:p>
        </p:txBody>
      </p:sp>
    </p:spTree>
    <p:extLst>
      <p:ext uri="{BB962C8B-B14F-4D97-AF65-F5344CB8AC3E}">
        <p14:creationId xmlns:p14="http://schemas.microsoft.com/office/powerpoint/2010/main" val="8841219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6219CE30-8124-474A-965C-B3E2A5290071}" type="datetime5">
              <a:rPr lang="en-GB" altLang="en-US"/>
              <a:pPr>
                <a:defRPr/>
              </a:pPr>
              <a:t>10-Jun-16</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63695322-CDF1-4CB4-940B-CA4E6CCE9C85}" type="slidenum">
              <a:rPr lang="en-GB" altLang="en-US"/>
              <a:pPr>
                <a:defRPr/>
              </a:pPr>
              <a:t>‹#›</a:t>
            </a:fld>
            <a:endParaRPr lang="en-GB" altLang="en-US"/>
          </a:p>
        </p:txBody>
      </p:sp>
    </p:spTree>
    <p:extLst>
      <p:ext uri="{BB962C8B-B14F-4D97-AF65-F5344CB8AC3E}">
        <p14:creationId xmlns:p14="http://schemas.microsoft.com/office/powerpoint/2010/main" val="37916456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10"/>
          <p:cNvSpPr>
            <a:spLocks noGrp="1" noChangeArrowheads="1"/>
          </p:cNvSpPr>
          <p:nvPr>
            <p:ph type="dt" sz="half" idx="11"/>
          </p:nvPr>
        </p:nvSpPr>
        <p:spPr>
          <a:ln/>
        </p:spPr>
        <p:txBody>
          <a:bodyPr/>
          <a:lstStyle>
            <a:lvl1pPr>
              <a:defRPr/>
            </a:lvl1pPr>
          </a:lstStyle>
          <a:p>
            <a:pPr>
              <a:defRPr/>
            </a:pPr>
            <a:fld id="{A48B3558-8AED-400B-9825-51DA1B5BB9BF}" type="datetime5">
              <a:rPr lang="en-GB" altLang="en-US"/>
              <a:pPr>
                <a:defRPr/>
              </a:pPr>
              <a:t>10-Jun-16</a:t>
            </a:fld>
            <a:endParaRPr lang="en-GB" altLang="en-US"/>
          </a:p>
        </p:txBody>
      </p:sp>
      <p:sp>
        <p:nvSpPr>
          <p:cNvPr id="7" name="Rectangle 11"/>
          <p:cNvSpPr>
            <a:spLocks noGrp="1" noChangeArrowheads="1"/>
          </p:cNvSpPr>
          <p:nvPr>
            <p:ph type="sldNum" sz="quarter" idx="12"/>
          </p:nvPr>
        </p:nvSpPr>
        <p:spPr>
          <a:ln/>
        </p:spPr>
        <p:txBody>
          <a:bodyPr/>
          <a:lstStyle>
            <a:lvl1pPr>
              <a:defRPr/>
            </a:lvl1pPr>
          </a:lstStyle>
          <a:p>
            <a:pPr>
              <a:defRPr/>
            </a:pPr>
            <a:fld id="{48D664CA-4395-475F-BB02-0AB06F527198}" type="slidenum">
              <a:rPr lang="en-GB" altLang="en-US"/>
              <a:pPr>
                <a:defRPr/>
              </a:pPr>
              <a:t>‹#›</a:t>
            </a:fld>
            <a:endParaRPr lang="en-GB" altLang="en-US"/>
          </a:p>
        </p:txBody>
      </p:sp>
    </p:spTree>
    <p:extLst>
      <p:ext uri="{BB962C8B-B14F-4D97-AF65-F5344CB8AC3E}">
        <p14:creationId xmlns:p14="http://schemas.microsoft.com/office/powerpoint/2010/main" val="776082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2477D1FE-5EB0-417E-B90C-0F8026FAB1CA}" type="datetime5">
              <a:rPr lang="en-GB" altLang="en-US"/>
              <a:pPr>
                <a:defRPr/>
              </a:pPr>
              <a:t>10-Jun-16</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147E4FF4-107E-440D-B6BB-B31D6ECB5B58}" type="slidenum">
              <a:rPr lang="en-GB" altLang="en-US"/>
              <a:pPr>
                <a:defRPr/>
              </a:pPr>
              <a:t>‹#›</a:t>
            </a:fld>
            <a:endParaRPr lang="en-GB" altLang="en-US"/>
          </a:p>
        </p:txBody>
      </p:sp>
    </p:spTree>
    <p:extLst>
      <p:ext uri="{BB962C8B-B14F-4D97-AF65-F5344CB8AC3E}">
        <p14:creationId xmlns:p14="http://schemas.microsoft.com/office/powerpoint/2010/main" val="27740041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54054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827088"/>
            <a:ext cx="5300663" cy="5405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10"/>
          <p:cNvSpPr>
            <a:spLocks noGrp="1" noChangeArrowheads="1"/>
          </p:cNvSpPr>
          <p:nvPr>
            <p:ph type="dt" sz="half" idx="11"/>
          </p:nvPr>
        </p:nvSpPr>
        <p:spPr>
          <a:ln/>
        </p:spPr>
        <p:txBody>
          <a:bodyPr/>
          <a:lstStyle>
            <a:lvl1pPr>
              <a:defRPr/>
            </a:lvl1pPr>
          </a:lstStyle>
          <a:p>
            <a:pPr>
              <a:defRPr/>
            </a:pPr>
            <a:fld id="{81F7115C-7A33-4709-AB6F-D8E38FEC1606}" type="datetime5">
              <a:rPr lang="en-GB" altLang="en-US"/>
              <a:pPr>
                <a:defRPr/>
              </a:pPr>
              <a:t>10-Jun-16</a:t>
            </a:fld>
            <a:endParaRPr lang="en-GB" altLang="en-US"/>
          </a:p>
        </p:txBody>
      </p:sp>
      <p:sp>
        <p:nvSpPr>
          <p:cNvPr id="6" name="Rectangle 11"/>
          <p:cNvSpPr>
            <a:spLocks noGrp="1" noChangeArrowheads="1"/>
          </p:cNvSpPr>
          <p:nvPr>
            <p:ph type="sldNum" sz="quarter" idx="12"/>
          </p:nvPr>
        </p:nvSpPr>
        <p:spPr>
          <a:ln/>
        </p:spPr>
        <p:txBody>
          <a:bodyPr/>
          <a:lstStyle>
            <a:lvl1pPr>
              <a:defRPr/>
            </a:lvl1pPr>
          </a:lstStyle>
          <a:p>
            <a:pPr>
              <a:defRPr/>
            </a:pPr>
            <a:fld id="{6F10C30A-9262-407B-A721-B1914684E911}" type="slidenum">
              <a:rPr lang="en-GB" altLang="en-US"/>
              <a:pPr>
                <a:defRPr/>
              </a:pPr>
              <a:t>‹#›</a:t>
            </a:fld>
            <a:endParaRPr lang="en-GB" altLang="en-US"/>
          </a:p>
        </p:txBody>
      </p:sp>
    </p:spTree>
    <p:extLst>
      <p:ext uri="{BB962C8B-B14F-4D97-AF65-F5344CB8AC3E}">
        <p14:creationId xmlns:p14="http://schemas.microsoft.com/office/powerpoint/2010/main" val="17426860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E1F62C65-39E1-4B27-BACA-4E439B28D2AC}"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53F2663E-6468-4715-B1B2-4E1F9F40CC49}" type="slidenum">
              <a:rPr lang="en-GB" altLang="en-US"/>
              <a:pPr>
                <a:defRPr/>
              </a:pPr>
              <a:t>‹#›</a:t>
            </a:fld>
            <a:endParaRPr lang="en-GB" altLang="en-US"/>
          </a:p>
        </p:txBody>
      </p:sp>
    </p:spTree>
    <p:extLst>
      <p:ext uri="{BB962C8B-B14F-4D97-AF65-F5344CB8AC3E}">
        <p14:creationId xmlns:p14="http://schemas.microsoft.com/office/powerpoint/2010/main" val="6439670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F44CE64D-B130-4269-8E89-1642E10BD61E}"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EED98AE0-6E7F-4A34-BEF8-FB262245CC50}" type="slidenum">
              <a:rPr lang="en-GB" altLang="en-US"/>
              <a:pPr>
                <a:defRPr/>
              </a:pPr>
              <a:t>‹#›</a:t>
            </a:fld>
            <a:endParaRPr lang="en-GB" altLang="en-US"/>
          </a:p>
        </p:txBody>
      </p:sp>
    </p:spTree>
    <p:extLst>
      <p:ext uri="{BB962C8B-B14F-4D97-AF65-F5344CB8AC3E}">
        <p14:creationId xmlns:p14="http://schemas.microsoft.com/office/powerpoint/2010/main" val="969246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7E611864-3D1F-4ACF-B341-E926F5DCCABE}"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04825FE0-C564-4C64-86CC-3E244CB59DEB}" type="slidenum">
              <a:rPr lang="en-GB" altLang="en-US"/>
              <a:pPr>
                <a:defRPr/>
              </a:pPr>
              <a:t>‹#›</a:t>
            </a:fld>
            <a:endParaRPr lang="en-GB" altLang="en-US"/>
          </a:p>
        </p:txBody>
      </p:sp>
    </p:spTree>
    <p:extLst>
      <p:ext uri="{BB962C8B-B14F-4D97-AF65-F5344CB8AC3E}">
        <p14:creationId xmlns:p14="http://schemas.microsoft.com/office/powerpoint/2010/main" val="41073669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9750" y="1841500"/>
            <a:ext cx="3954463"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841500"/>
            <a:ext cx="3954462"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854ECB8A-B64D-405F-BD9E-54DFCDC0A62F}" type="datetime5">
              <a:rPr lang="en-GB" altLang="en-US"/>
              <a:pPr>
                <a:defRPr/>
              </a:pPr>
              <a:t>10-Jun-16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2AB3F83-EE5F-46DC-9569-A3E0B38C387B}" type="slidenum">
              <a:rPr lang="en-GB" altLang="en-US"/>
              <a:pPr>
                <a:defRPr/>
              </a:pPr>
              <a:t>‹#›</a:t>
            </a:fld>
            <a:endParaRPr lang="en-GB" altLang="en-US"/>
          </a:p>
        </p:txBody>
      </p:sp>
    </p:spTree>
    <p:extLst>
      <p:ext uri="{BB962C8B-B14F-4D97-AF65-F5344CB8AC3E}">
        <p14:creationId xmlns:p14="http://schemas.microsoft.com/office/powerpoint/2010/main" val="30249110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519B21C7-90D4-4109-9D59-34CE8B53061D}" type="datetime5">
              <a:rPr lang="en-GB" altLang="en-US"/>
              <a:pPr>
                <a:defRPr/>
              </a:pPr>
              <a:t>10-Jun-16</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26C9690A-30A9-40CD-972B-FAD40D846936}" type="slidenum">
              <a:rPr lang="en-GB" altLang="en-US"/>
              <a:pPr>
                <a:defRPr/>
              </a:pPr>
              <a:t>‹#›</a:t>
            </a:fld>
            <a:endParaRPr lang="en-GB" altLang="en-US"/>
          </a:p>
        </p:txBody>
      </p:sp>
    </p:spTree>
    <p:extLst>
      <p:ext uri="{BB962C8B-B14F-4D97-AF65-F5344CB8AC3E}">
        <p14:creationId xmlns:p14="http://schemas.microsoft.com/office/powerpoint/2010/main" val="32864523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12507D62-2E0F-4659-9223-078400D8DB24}" type="datetime5">
              <a:rPr lang="en-GB" altLang="en-US"/>
              <a:pPr>
                <a:defRPr/>
              </a:pPr>
              <a:t>10-Jun-16</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0AB20EE9-6B88-4E34-88DE-B9B20BBF592F}" type="slidenum">
              <a:rPr lang="en-GB" altLang="en-US"/>
              <a:pPr>
                <a:defRPr/>
              </a:pPr>
              <a:t>‹#›</a:t>
            </a:fld>
            <a:endParaRPr lang="en-GB" altLang="en-US"/>
          </a:p>
        </p:txBody>
      </p:sp>
    </p:spTree>
    <p:extLst>
      <p:ext uri="{BB962C8B-B14F-4D97-AF65-F5344CB8AC3E}">
        <p14:creationId xmlns:p14="http://schemas.microsoft.com/office/powerpoint/2010/main" val="3929294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9750" y="1841500"/>
            <a:ext cx="3557588"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249738" y="1841500"/>
            <a:ext cx="3559175"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5D60406B-C2AE-4243-B308-D9E9BD51AE8E}" type="datetime5">
              <a:rPr lang="en-GB" altLang="en-US"/>
              <a:pPr>
                <a:defRPr/>
              </a:pPr>
              <a:t>10-Jun-16</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8B1D86DA-34AB-477A-A514-65F95FA39552}" type="slidenum">
              <a:rPr lang="en-GB" altLang="en-US"/>
              <a:pPr>
                <a:defRPr/>
              </a:pPr>
              <a:t>‹#›</a:t>
            </a:fld>
            <a:endParaRPr lang="en-GB" altLang="en-US"/>
          </a:p>
        </p:txBody>
      </p:sp>
    </p:spTree>
    <p:extLst>
      <p:ext uri="{BB962C8B-B14F-4D97-AF65-F5344CB8AC3E}">
        <p14:creationId xmlns:p14="http://schemas.microsoft.com/office/powerpoint/2010/main" val="3127490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16ACBF07-76A7-42DD-B419-0B89F19E17C6}" type="datetime5">
              <a:rPr lang="en-GB" altLang="en-US"/>
              <a:pPr>
                <a:defRPr/>
              </a:pPr>
              <a:t>10-Jun-16</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906DAB1A-97F7-4041-A0D7-63B864020A5E}" type="slidenum">
              <a:rPr lang="en-GB" altLang="en-US"/>
              <a:pPr>
                <a:defRPr/>
              </a:pPr>
              <a:t>‹#›</a:t>
            </a:fld>
            <a:endParaRPr lang="en-GB" altLang="en-US"/>
          </a:p>
        </p:txBody>
      </p:sp>
    </p:spTree>
    <p:extLst>
      <p:ext uri="{BB962C8B-B14F-4D97-AF65-F5344CB8AC3E}">
        <p14:creationId xmlns:p14="http://schemas.microsoft.com/office/powerpoint/2010/main" val="2333129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45722E38-8FAC-4D14-961C-4C066D372BA9}" type="datetime5">
              <a:rPr lang="en-GB" altLang="en-US"/>
              <a:pPr>
                <a:defRPr/>
              </a:pPr>
              <a:t>10-Jun-16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031116BB-F9F0-43DD-B96F-6430E1ABA23A}" type="slidenum">
              <a:rPr lang="en-GB" altLang="en-US"/>
              <a:pPr>
                <a:defRPr/>
              </a:pPr>
              <a:t>‹#›</a:t>
            </a:fld>
            <a:endParaRPr lang="en-GB" altLang="en-US"/>
          </a:p>
        </p:txBody>
      </p:sp>
    </p:spTree>
    <p:extLst>
      <p:ext uri="{BB962C8B-B14F-4D97-AF65-F5344CB8AC3E}">
        <p14:creationId xmlns:p14="http://schemas.microsoft.com/office/powerpoint/2010/main" val="26086083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C69A62C-6728-4026-BF62-C3CF0E69D8F8}" type="datetime5">
              <a:rPr lang="en-GB" altLang="en-US"/>
              <a:pPr>
                <a:defRPr/>
              </a:pPr>
              <a:t>10-Jun-16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DB4C5EE-F944-45E3-AE44-D940CB5C7349}" type="slidenum">
              <a:rPr lang="en-GB" altLang="en-US"/>
              <a:pPr>
                <a:defRPr/>
              </a:pPr>
              <a:t>‹#›</a:t>
            </a:fld>
            <a:endParaRPr lang="en-GB" altLang="en-US"/>
          </a:p>
        </p:txBody>
      </p:sp>
    </p:spTree>
    <p:extLst>
      <p:ext uri="{BB962C8B-B14F-4D97-AF65-F5344CB8AC3E}">
        <p14:creationId xmlns:p14="http://schemas.microsoft.com/office/powerpoint/2010/main" val="41684270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9623C61F-2824-4F4D-BDD4-86F82BFFC9EA}"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32F0553-2E37-453A-9E50-F90B466FCB89}" type="slidenum">
              <a:rPr lang="en-GB" altLang="en-US"/>
              <a:pPr>
                <a:defRPr/>
              </a:pPr>
              <a:t>‹#›</a:t>
            </a:fld>
            <a:endParaRPr lang="en-GB" altLang="en-US"/>
          </a:p>
        </p:txBody>
      </p:sp>
    </p:spTree>
    <p:extLst>
      <p:ext uri="{BB962C8B-B14F-4D97-AF65-F5344CB8AC3E}">
        <p14:creationId xmlns:p14="http://schemas.microsoft.com/office/powerpoint/2010/main" val="25075965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827088"/>
            <a:ext cx="2014537" cy="54054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827088"/>
            <a:ext cx="5894388" cy="5405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C383FD9-BE42-4524-BC44-43BA0B21D95C}"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06FC77C-BDCF-42E1-96B8-536268603950}" type="slidenum">
              <a:rPr lang="en-GB" altLang="en-US"/>
              <a:pPr>
                <a:defRPr/>
              </a:pPr>
              <a:t>‹#›</a:t>
            </a:fld>
            <a:endParaRPr lang="en-GB" altLang="en-US"/>
          </a:p>
        </p:txBody>
      </p:sp>
    </p:spTree>
    <p:extLst>
      <p:ext uri="{BB962C8B-B14F-4D97-AF65-F5344CB8AC3E}">
        <p14:creationId xmlns:p14="http://schemas.microsoft.com/office/powerpoint/2010/main" val="93020175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9750" y="827088"/>
            <a:ext cx="7269163" cy="4318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539750" y="1841500"/>
            <a:ext cx="3954463"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841500"/>
            <a:ext cx="3954462" cy="4391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74ED03FF-270B-45C8-93BF-38F005306BFA}" type="datetime5">
              <a:rPr lang="en-GB" altLang="en-US"/>
              <a:pPr>
                <a:defRPr/>
              </a:pPr>
              <a:t>10-Jun-16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0A16E14D-65E4-4EF4-9958-2B9E5A40BA3E}" type="slidenum">
              <a:rPr lang="en-GB" altLang="en-US"/>
              <a:pPr>
                <a:defRPr/>
              </a:pPr>
              <a:t>‹#›</a:t>
            </a:fld>
            <a:endParaRPr lang="en-GB" altLang="en-US"/>
          </a:p>
        </p:txBody>
      </p:sp>
    </p:spTree>
    <p:extLst>
      <p:ext uri="{BB962C8B-B14F-4D97-AF65-F5344CB8AC3E}">
        <p14:creationId xmlns:p14="http://schemas.microsoft.com/office/powerpoint/2010/main" val="30880463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A040541-D64B-429A-A2D7-51DC9C937265}"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BBEEDCB-444A-4873-811B-B607EF5FA611}" type="slidenum">
              <a:rPr lang="en-GB" altLang="en-US"/>
              <a:pPr>
                <a:defRPr/>
              </a:pPr>
              <a:t>‹#›</a:t>
            </a:fld>
            <a:endParaRPr lang="en-GB" altLang="en-US"/>
          </a:p>
        </p:txBody>
      </p:sp>
    </p:spTree>
    <p:extLst>
      <p:ext uri="{BB962C8B-B14F-4D97-AF65-F5344CB8AC3E}">
        <p14:creationId xmlns:p14="http://schemas.microsoft.com/office/powerpoint/2010/main" val="12414257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DD237AFF-F9C4-4C94-A334-5E84EC60E1EA}"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2ADF47B-D057-4F29-9445-3FAD54A28DBE}" type="slidenum">
              <a:rPr lang="en-GB" altLang="en-US"/>
              <a:pPr>
                <a:defRPr/>
              </a:pPr>
              <a:t>‹#›</a:t>
            </a:fld>
            <a:endParaRPr lang="en-GB" altLang="en-US"/>
          </a:p>
        </p:txBody>
      </p:sp>
    </p:spTree>
    <p:extLst>
      <p:ext uri="{BB962C8B-B14F-4D97-AF65-F5344CB8AC3E}">
        <p14:creationId xmlns:p14="http://schemas.microsoft.com/office/powerpoint/2010/main" val="31089430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638C26D0-617D-4637-8F99-8720245A9979}"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941BC2B5-2B13-485C-B45C-FD335C28A7B4}" type="slidenum">
              <a:rPr lang="en-GB" altLang="en-US"/>
              <a:pPr>
                <a:defRPr/>
              </a:pPr>
              <a:t>‹#›</a:t>
            </a:fld>
            <a:endParaRPr lang="en-GB" altLang="en-US"/>
          </a:p>
        </p:txBody>
      </p:sp>
    </p:spTree>
    <p:extLst>
      <p:ext uri="{BB962C8B-B14F-4D97-AF65-F5344CB8AC3E}">
        <p14:creationId xmlns:p14="http://schemas.microsoft.com/office/powerpoint/2010/main" val="37986759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41338" y="4318000"/>
            <a:ext cx="3557587" cy="14398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251325" y="4318000"/>
            <a:ext cx="3559175" cy="14398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D5884B5B-BEB2-43E3-8888-F5838227050E}" type="datetime5">
              <a:rPr lang="en-GB" altLang="en-US"/>
              <a:pPr>
                <a:defRPr/>
              </a:pPr>
              <a:t>10-Jun-16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8ADE8F0A-525C-4D9A-B5E9-F568F28F0C86}" type="slidenum">
              <a:rPr lang="en-GB" altLang="en-US"/>
              <a:pPr>
                <a:defRPr/>
              </a:pPr>
              <a:t>‹#›</a:t>
            </a:fld>
            <a:endParaRPr lang="en-GB" altLang="en-US"/>
          </a:p>
        </p:txBody>
      </p:sp>
    </p:spTree>
    <p:extLst>
      <p:ext uri="{BB962C8B-B14F-4D97-AF65-F5344CB8AC3E}">
        <p14:creationId xmlns:p14="http://schemas.microsoft.com/office/powerpoint/2010/main" val="3036366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7E0FE1BF-30AF-40D8-9ED2-949B1E82E6D7}" type="datetime5">
              <a:rPr lang="en-GB" altLang="en-US"/>
              <a:pPr>
                <a:defRPr/>
              </a:pPr>
              <a:t>10-Jun-16</a:t>
            </a:fld>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9" name="Rectangle 6"/>
          <p:cNvSpPr>
            <a:spLocks noGrp="1" noChangeArrowheads="1"/>
          </p:cNvSpPr>
          <p:nvPr>
            <p:ph type="sldNum" sz="quarter" idx="12"/>
          </p:nvPr>
        </p:nvSpPr>
        <p:spPr>
          <a:ln/>
        </p:spPr>
        <p:txBody>
          <a:bodyPr/>
          <a:lstStyle>
            <a:lvl1pPr>
              <a:defRPr/>
            </a:lvl1pPr>
          </a:lstStyle>
          <a:p>
            <a:pPr>
              <a:defRPr/>
            </a:pPr>
            <a:fld id="{ACEE4085-ACED-4763-9792-A125F031DB71}" type="slidenum">
              <a:rPr lang="en-GB" altLang="en-US"/>
              <a:pPr>
                <a:defRPr/>
              </a:pPr>
              <a:t>‹#›</a:t>
            </a:fld>
            <a:endParaRPr lang="en-GB" altLang="en-US"/>
          </a:p>
        </p:txBody>
      </p:sp>
    </p:spTree>
    <p:extLst>
      <p:ext uri="{BB962C8B-B14F-4D97-AF65-F5344CB8AC3E}">
        <p14:creationId xmlns:p14="http://schemas.microsoft.com/office/powerpoint/2010/main" val="8191614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E157D01-9593-41DB-8839-4B46CB8B5653}" type="datetime5">
              <a:rPr lang="en-GB" altLang="en-US"/>
              <a:pPr>
                <a:defRPr/>
              </a:pPr>
              <a:t>10-Jun-16</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F6F41769-AE9C-4A7F-86FC-6B6FE63A714A}" type="slidenum">
              <a:rPr lang="en-GB" altLang="en-US"/>
              <a:pPr>
                <a:defRPr/>
              </a:pPr>
              <a:t>‹#›</a:t>
            </a:fld>
            <a:endParaRPr lang="en-GB" altLang="en-US"/>
          </a:p>
        </p:txBody>
      </p:sp>
    </p:spTree>
    <p:extLst>
      <p:ext uri="{BB962C8B-B14F-4D97-AF65-F5344CB8AC3E}">
        <p14:creationId xmlns:p14="http://schemas.microsoft.com/office/powerpoint/2010/main" val="27467752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095E4F34-0A71-47D3-A00C-34B9CA317EFD}" type="datetime5">
              <a:rPr lang="en-GB" altLang="en-US"/>
              <a:pPr>
                <a:defRPr/>
              </a:pPr>
              <a:t>10-Jun-16</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7D7FA90B-B286-422E-9862-BA87D9805570}" type="slidenum">
              <a:rPr lang="en-GB" altLang="en-US"/>
              <a:pPr>
                <a:defRPr/>
              </a:pPr>
              <a:t>‹#›</a:t>
            </a:fld>
            <a:endParaRPr lang="en-GB" altLang="en-US"/>
          </a:p>
        </p:txBody>
      </p:sp>
    </p:spTree>
    <p:extLst>
      <p:ext uri="{BB962C8B-B14F-4D97-AF65-F5344CB8AC3E}">
        <p14:creationId xmlns:p14="http://schemas.microsoft.com/office/powerpoint/2010/main" val="273586412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BF28064B-8430-4BD5-8631-719A2BE7EDA6}" type="datetime5">
              <a:rPr lang="en-GB" altLang="en-US"/>
              <a:pPr>
                <a:defRPr/>
              </a:pPr>
              <a:t>10-Jun-16</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276730F6-157D-4544-8971-5FE50F6F8505}" type="slidenum">
              <a:rPr lang="en-GB" altLang="en-US"/>
              <a:pPr>
                <a:defRPr/>
              </a:pPr>
              <a:t>‹#›</a:t>
            </a:fld>
            <a:endParaRPr lang="en-GB" altLang="en-US"/>
          </a:p>
        </p:txBody>
      </p:sp>
    </p:spTree>
    <p:extLst>
      <p:ext uri="{BB962C8B-B14F-4D97-AF65-F5344CB8AC3E}">
        <p14:creationId xmlns:p14="http://schemas.microsoft.com/office/powerpoint/2010/main" val="21978307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9AB680DF-782E-4E0D-9C2A-2C4D04A0F416}" type="datetime5">
              <a:rPr lang="en-GB" altLang="en-US"/>
              <a:pPr>
                <a:defRPr/>
              </a:pPr>
              <a:t>10-Jun-16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45BE2A3D-22F9-4962-87DB-5E9D513F65A7}" type="slidenum">
              <a:rPr lang="en-GB" altLang="en-US"/>
              <a:pPr>
                <a:defRPr/>
              </a:pPr>
              <a:t>‹#›</a:t>
            </a:fld>
            <a:endParaRPr lang="en-GB" altLang="en-US"/>
          </a:p>
        </p:txBody>
      </p:sp>
    </p:spTree>
    <p:extLst>
      <p:ext uri="{BB962C8B-B14F-4D97-AF65-F5344CB8AC3E}">
        <p14:creationId xmlns:p14="http://schemas.microsoft.com/office/powerpoint/2010/main" val="66852544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CA406B0-4301-4271-8CBA-3E8B5C0F02A2}" type="datetime5">
              <a:rPr lang="en-GB" altLang="en-US"/>
              <a:pPr>
                <a:defRPr/>
              </a:pPr>
              <a:t>10-Jun-16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9B5AE9B4-BBF9-440E-9440-E2F67D110F67}" type="slidenum">
              <a:rPr lang="en-GB" altLang="en-US"/>
              <a:pPr>
                <a:defRPr/>
              </a:pPr>
              <a:t>‹#›</a:t>
            </a:fld>
            <a:endParaRPr lang="en-GB" altLang="en-US"/>
          </a:p>
        </p:txBody>
      </p:sp>
    </p:spTree>
    <p:extLst>
      <p:ext uri="{BB962C8B-B14F-4D97-AF65-F5344CB8AC3E}">
        <p14:creationId xmlns:p14="http://schemas.microsoft.com/office/powerpoint/2010/main" val="7615806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090B6CF-95CC-493E-9767-635AA34C5A68}"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F01730A4-0035-4C6C-B44D-33384A48A7A1}" type="slidenum">
              <a:rPr lang="en-GB" altLang="en-US"/>
              <a:pPr>
                <a:defRPr/>
              </a:pPr>
              <a:t>‹#›</a:t>
            </a:fld>
            <a:endParaRPr lang="en-GB" altLang="en-US"/>
          </a:p>
        </p:txBody>
      </p:sp>
    </p:spTree>
    <p:extLst>
      <p:ext uri="{BB962C8B-B14F-4D97-AF65-F5344CB8AC3E}">
        <p14:creationId xmlns:p14="http://schemas.microsoft.com/office/powerpoint/2010/main" val="5246766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2997200"/>
            <a:ext cx="1817687" cy="27606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2997200"/>
            <a:ext cx="5300663" cy="27606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49596178-B2C4-46A8-B012-1FF90291DCB6}"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796477C0-4C2F-4676-8D52-580A208407BF}" type="slidenum">
              <a:rPr lang="en-GB" altLang="en-US"/>
              <a:pPr>
                <a:defRPr/>
              </a:pPr>
              <a:t>‹#›</a:t>
            </a:fld>
            <a:endParaRPr lang="en-GB" altLang="en-US"/>
          </a:p>
        </p:txBody>
      </p:sp>
    </p:spTree>
    <p:extLst>
      <p:ext uri="{BB962C8B-B14F-4D97-AF65-F5344CB8AC3E}">
        <p14:creationId xmlns:p14="http://schemas.microsoft.com/office/powerpoint/2010/main" val="30120001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26BB37D1-B526-4A12-B522-9ACF850D66D3}" type="datetime5">
              <a:rPr lang="en-GB" altLang="en-US"/>
              <a:pPr>
                <a:defRPr/>
              </a:pPr>
              <a:t>10-Jun-16</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1683C167-7FFE-4F44-A8D7-9F4B01FAD421}" type="slidenum">
              <a:rPr lang="en-GB" altLang="en-US"/>
              <a:pPr>
                <a:defRPr/>
              </a:pPr>
              <a:t>‹#›</a:t>
            </a:fld>
            <a:endParaRPr lang="en-GB" altLang="en-US"/>
          </a:p>
        </p:txBody>
      </p:sp>
    </p:spTree>
    <p:extLst>
      <p:ext uri="{BB962C8B-B14F-4D97-AF65-F5344CB8AC3E}">
        <p14:creationId xmlns:p14="http://schemas.microsoft.com/office/powerpoint/2010/main" val="9461492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BF94E182-0736-4C90-B644-72F50D7AD7EA}" type="datetime5">
              <a:rPr lang="en-GB" altLang="en-US"/>
              <a:pPr>
                <a:defRPr/>
              </a:pPr>
              <a:t>10-Jun-16</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B59C5A7D-3FD6-48AB-9EA1-2620497A3144}" type="slidenum">
              <a:rPr lang="en-GB" altLang="en-US"/>
              <a:pPr>
                <a:defRPr/>
              </a:pPr>
              <a:t>‹#›</a:t>
            </a:fld>
            <a:endParaRPr lang="en-GB" altLang="en-US"/>
          </a:p>
        </p:txBody>
      </p:sp>
    </p:spTree>
    <p:extLst>
      <p:ext uri="{BB962C8B-B14F-4D97-AF65-F5344CB8AC3E}">
        <p14:creationId xmlns:p14="http://schemas.microsoft.com/office/powerpoint/2010/main" val="101532494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97E5E44-892B-4624-9162-AA4ABE1B5D45}" type="datetime5">
              <a:rPr lang="en-GB" altLang="en-US"/>
              <a:pPr>
                <a:defRPr/>
              </a:pPr>
              <a:t>10-Jun-16</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E249E655-BD39-4C9D-804F-E4CFABA123FB}" type="slidenum">
              <a:rPr lang="en-GB" altLang="en-US"/>
              <a:pPr>
                <a:defRPr/>
              </a:pPr>
              <a:t>‹#›</a:t>
            </a:fld>
            <a:endParaRPr lang="en-GB" altLang="en-US"/>
          </a:p>
        </p:txBody>
      </p:sp>
    </p:spTree>
    <p:extLst>
      <p:ext uri="{BB962C8B-B14F-4D97-AF65-F5344CB8AC3E}">
        <p14:creationId xmlns:p14="http://schemas.microsoft.com/office/powerpoint/2010/main" val="1351111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A7522AF9-5BA0-41D7-BEA7-2573FC502734}" type="datetime5">
              <a:rPr lang="en-GB" altLang="en-US"/>
              <a:pPr>
                <a:defRPr/>
              </a:pPr>
              <a:t>10-Jun-16</a:t>
            </a:fld>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5" name="Rectangle 6"/>
          <p:cNvSpPr>
            <a:spLocks noGrp="1" noChangeArrowheads="1"/>
          </p:cNvSpPr>
          <p:nvPr>
            <p:ph type="sldNum" sz="quarter" idx="12"/>
          </p:nvPr>
        </p:nvSpPr>
        <p:spPr>
          <a:ln/>
        </p:spPr>
        <p:txBody>
          <a:bodyPr/>
          <a:lstStyle>
            <a:lvl1pPr>
              <a:defRPr/>
            </a:lvl1pPr>
          </a:lstStyle>
          <a:p>
            <a:pPr>
              <a:defRPr/>
            </a:pPr>
            <a:fld id="{A5A6E903-73B4-4D28-AD15-971C8F595890}" type="slidenum">
              <a:rPr lang="en-GB" altLang="en-US"/>
              <a:pPr>
                <a:defRPr/>
              </a:pPr>
              <a:t>‹#›</a:t>
            </a:fld>
            <a:endParaRPr lang="en-GB" altLang="en-US"/>
          </a:p>
        </p:txBody>
      </p:sp>
    </p:spTree>
    <p:extLst>
      <p:ext uri="{BB962C8B-B14F-4D97-AF65-F5344CB8AC3E}">
        <p14:creationId xmlns:p14="http://schemas.microsoft.com/office/powerpoint/2010/main" val="31445630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9750" y="4318000"/>
            <a:ext cx="3557588" cy="14398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249738" y="4318000"/>
            <a:ext cx="3559175" cy="14398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14DED269-531F-46EF-ADF5-668B538D50ED}" type="datetime5">
              <a:rPr lang="en-GB" altLang="en-US"/>
              <a:pPr>
                <a:defRPr/>
              </a:pPr>
              <a:t>10-Jun-16</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6E4066BB-E1B6-4D6A-8219-D5F00293222E}" type="slidenum">
              <a:rPr lang="en-GB" altLang="en-US"/>
              <a:pPr>
                <a:defRPr/>
              </a:pPr>
              <a:t>‹#›</a:t>
            </a:fld>
            <a:endParaRPr lang="en-GB" altLang="en-US"/>
          </a:p>
        </p:txBody>
      </p:sp>
    </p:spTree>
    <p:extLst>
      <p:ext uri="{BB962C8B-B14F-4D97-AF65-F5344CB8AC3E}">
        <p14:creationId xmlns:p14="http://schemas.microsoft.com/office/powerpoint/2010/main" val="379961876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9"/>
          <p:cNvSpPr>
            <a:spLocks noGrp="1" noChangeArrowheads="1"/>
          </p:cNvSpPr>
          <p:nvPr>
            <p:ph type="dt" sz="half" idx="11"/>
          </p:nvPr>
        </p:nvSpPr>
        <p:spPr>
          <a:ln/>
        </p:spPr>
        <p:txBody>
          <a:bodyPr/>
          <a:lstStyle>
            <a:lvl1pPr>
              <a:defRPr/>
            </a:lvl1pPr>
          </a:lstStyle>
          <a:p>
            <a:pPr>
              <a:defRPr/>
            </a:pPr>
            <a:fld id="{239B6EC9-FFB2-4844-B405-8661D25A9B02}" type="datetime5">
              <a:rPr lang="en-GB" altLang="en-US"/>
              <a:pPr>
                <a:defRPr/>
              </a:pPr>
              <a:t>10-Jun-16</a:t>
            </a:fld>
            <a:endParaRPr lang="en-GB" altLang="en-US"/>
          </a:p>
        </p:txBody>
      </p:sp>
      <p:sp>
        <p:nvSpPr>
          <p:cNvPr id="9" name="Rectangle 10"/>
          <p:cNvSpPr>
            <a:spLocks noGrp="1" noChangeArrowheads="1"/>
          </p:cNvSpPr>
          <p:nvPr>
            <p:ph type="sldNum" sz="quarter" idx="12"/>
          </p:nvPr>
        </p:nvSpPr>
        <p:spPr>
          <a:ln/>
        </p:spPr>
        <p:txBody>
          <a:bodyPr/>
          <a:lstStyle>
            <a:lvl1pPr>
              <a:defRPr/>
            </a:lvl1pPr>
          </a:lstStyle>
          <a:p>
            <a:pPr>
              <a:defRPr/>
            </a:pPr>
            <a:fld id="{1BD4F2E6-4DA9-4B81-87C0-6CFE1B3E7703}" type="slidenum">
              <a:rPr lang="en-GB" altLang="en-US"/>
              <a:pPr>
                <a:defRPr/>
              </a:pPr>
              <a:t>‹#›</a:t>
            </a:fld>
            <a:endParaRPr lang="en-GB" altLang="en-US"/>
          </a:p>
        </p:txBody>
      </p:sp>
    </p:spTree>
    <p:extLst>
      <p:ext uri="{BB962C8B-B14F-4D97-AF65-F5344CB8AC3E}">
        <p14:creationId xmlns:p14="http://schemas.microsoft.com/office/powerpoint/2010/main" val="268096330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9"/>
          <p:cNvSpPr>
            <a:spLocks noGrp="1" noChangeArrowheads="1"/>
          </p:cNvSpPr>
          <p:nvPr>
            <p:ph type="dt" sz="half" idx="11"/>
          </p:nvPr>
        </p:nvSpPr>
        <p:spPr>
          <a:ln/>
        </p:spPr>
        <p:txBody>
          <a:bodyPr/>
          <a:lstStyle>
            <a:lvl1pPr>
              <a:defRPr/>
            </a:lvl1pPr>
          </a:lstStyle>
          <a:p>
            <a:pPr>
              <a:defRPr/>
            </a:pPr>
            <a:fld id="{C412CDD2-7795-41F7-BED0-896539BC2D16}" type="datetime5">
              <a:rPr lang="en-GB" altLang="en-US"/>
              <a:pPr>
                <a:defRPr/>
              </a:pPr>
              <a:t>10-Jun-16</a:t>
            </a:fld>
            <a:endParaRPr lang="en-GB" altLang="en-US"/>
          </a:p>
        </p:txBody>
      </p:sp>
      <p:sp>
        <p:nvSpPr>
          <p:cNvPr id="5" name="Rectangle 10"/>
          <p:cNvSpPr>
            <a:spLocks noGrp="1" noChangeArrowheads="1"/>
          </p:cNvSpPr>
          <p:nvPr>
            <p:ph type="sldNum" sz="quarter" idx="12"/>
          </p:nvPr>
        </p:nvSpPr>
        <p:spPr>
          <a:ln/>
        </p:spPr>
        <p:txBody>
          <a:bodyPr/>
          <a:lstStyle>
            <a:lvl1pPr>
              <a:defRPr/>
            </a:lvl1pPr>
          </a:lstStyle>
          <a:p>
            <a:pPr>
              <a:defRPr/>
            </a:pPr>
            <a:fld id="{707EC915-3581-4E6C-9FEF-412F7F5F0524}" type="slidenum">
              <a:rPr lang="en-GB" altLang="en-US"/>
              <a:pPr>
                <a:defRPr/>
              </a:pPr>
              <a:t>‹#›</a:t>
            </a:fld>
            <a:endParaRPr lang="en-GB" altLang="en-US"/>
          </a:p>
        </p:txBody>
      </p:sp>
    </p:spTree>
    <p:extLst>
      <p:ext uri="{BB962C8B-B14F-4D97-AF65-F5344CB8AC3E}">
        <p14:creationId xmlns:p14="http://schemas.microsoft.com/office/powerpoint/2010/main" val="13437808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9"/>
          <p:cNvSpPr>
            <a:spLocks noGrp="1" noChangeArrowheads="1"/>
          </p:cNvSpPr>
          <p:nvPr>
            <p:ph type="dt" sz="half" idx="11"/>
          </p:nvPr>
        </p:nvSpPr>
        <p:spPr>
          <a:ln/>
        </p:spPr>
        <p:txBody>
          <a:bodyPr/>
          <a:lstStyle>
            <a:lvl1pPr>
              <a:defRPr/>
            </a:lvl1pPr>
          </a:lstStyle>
          <a:p>
            <a:pPr>
              <a:defRPr/>
            </a:pPr>
            <a:fld id="{85049B07-8CE6-4BB9-A676-AE2DFF8DFEB5}" type="datetime5">
              <a:rPr lang="en-GB" altLang="en-US"/>
              <a:pPr>
                <a:defRPr/>
              </a:pPr>
              <a:t>10-Jun-16</a:t>
            </a:fld>
            <a:endParaRPr lang="en-GB" altLang="en-US"/>
          </a:p>
        </p:txBody>
      </p:sp>
      <p:sp>
        <p:nvSpPr>
          <p:cNvPr id="4" name="Rectangle 10"/>
          <p:cNvSpPr>
            <a:spLocks noGrp="1" noChangeArrowheads="1"/>
          </p:cNvSpPr>
          <p:nvPr>
            <p:ph type="sldNum" sz="quarter" idx="12"/>
          </p:nvPr>
        </p:nvSpPr>
        <p:spPr>
          <a:ln/>
        </p:spPr>
        <p:txBody>
          <a:bodyPr/>
          <a:lstStyle>
            <a:lvl1pPr>
              <a:defRPr/>
            </a:lvl1pPr>
          </a:lstStyle>
          <a:p>
            <a:pPr>
              <a:defRPr/>
            </a:pPr>
            <a:fld id="{47579FAB-2793-47B6-AED6-0BBED39DB0B2}" type="slidenum">
              <a:rPr lang="en-GB" altLang="en-US"/>
              <a:pPr>
                <a:defRPr/>
              </a:pPr>
              <a:t>‹#›</a:t>
            </a:fld>
            <a:endParaRPr lang="en-GB" altLang="en-US"/>
          </a:p>
        </p:txBody>
      </p:sp>
    </p:spTree>
    <p:extLst>
      <p:ext uri="{BB962C8B-B14F-4D97-AF65-F5344CB8AC3E}">
        <p14:creationId xmlns:p14="http://schemas.microsoft.com/office/powerpoint/2010/main" val="302123260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DF0A53BC-E0BB-4024-B340-836D966FBE42}" type="datetime5">
              <a:rPr lang="en-GB" altLang="en-US"/>
              <a:pPr>
                <a:defRPr/>
              </a:pPr>
              <a:t>10-Jun-16</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6B3FCEF5-9C56-429C-BD03-F3EEC52B50F4}" type="slidenum">
              <a:rPr lang="en-GB" altLang="en-US"/>
              <a:pPr>
                <a:defRPr/>
              </a:pPr>
              <a:t>‹#›</a:t>
            </a:fld>
            <a:endParaRPr lang="en-GB" altLang="en-US"/>
          </a:p>
        </p:txBody>
      </p:sp>
    </p:spTree>
    <p:extLst>
      <p:ext uri="{BB962C8B-B14F-4D97-AF65-F5344CB8AC3E}">
        <p14:creationId xmlns:p14="http://schemas.microsoft.com/office/powerpoint/2010/main" val="21550495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9"/>
          <p:cNvSpPr>
            <a:spLocks noGrp="1" noChangeArrowheads="1"/>
          </p:cNvSpPr>
          <p:nvPr>
            <p:ph type="dt" sz="half" idx="11"/>
          </p:nvPr>
        </p:nvSpPr>
        <p:spPr>
          <a:ln/>
        </p:spPr>
        <p:txBody>
          <a:bodyPr/>
          <a:lstStyle>
            <a:lvl1pPr>
              <a:defRPr/>
            </a:lvl1pPr>
          </a:lstStyle>
          <a:p>
            <a:pPr>
              <a:defRPr/>
            </a:pPr>
            <a:fld id="{3C52A133-B09F-47AC-ABA3-320928569CEE}" type="datetime5">
              <a:rPr lang="en-GB" altLang="en-US"/>
              <a:pPr>
                <a:defRPr/>
              </a:pPr>
              <a:t>10-Jun-16</a:t>
            </a:fld>
            <a:endParaRPr lang="en-GB" altLang="en-US"/>
          </a:p>
        </p:txBody>
      </p:sp>
      <p:sp>
        <p:nvSpPr>
          <p:cNvPr id="7" name="Rectangle 10"/>
          <p:cNvSpPr>
            <a:spLocks noGrp="1" noChangeArrowheads="1"/>
          </p:cNvSpPr>
          <p:nvPr>
            <p:ph type="sldNum" sz="quarter" idx="12"/>
          </p:nvPr>
        </p:nvSpPr>
        <p:spPr>
          <a:ln/>
        </p:spPr>
        <p:txBody>
          <a:bodyPr/>
          <a:lstStyle>
            <a:lvl1pPr>
              <a:defRPr/>
            </a:lvl1pPr>
          </a:lstStyle>
          <a:p>
            <a:pPr>
              <a:defRPr/>
            </a:pPr>
            <a:fld id="{54528C68-700B-40D8-961F-CE2497BFC2C6}" type="slidenum">
              <a:rPr lang="en-GB" altLang="en-US"/>
              <a:pPr>
                <a:defRPr/>
              </a:pPr>
              <a:t>‹#›</a:t>
            </a:fld>
            <a:endParaRPr lang="en-GB" altLang="en-US"/>
          </a:p>
        </p:txBody>
      </p:sp>
    </p:spTree>
    <p:extLst>
      <p:ext uri="{BB962C8B-B14F-4D97-AF65-F5344CB8AC3E}">
        <p14:creationId xmlns:p14="http://schemas.microsoft.com/office/powerpoint/2010/main" val="122818558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A3D9A31-1E3F-42E0-8958-0635136613F4}" type="datetime5">
              <a:rPr lang="en-GB" altLang="en-US"/>
              <a:pPr>
                <a:defRPr/>
              </a:pPr>
              <a:t>10-Jun-16</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70E6CF69-E1FC-49CB-B0BB-932CE0E7234C}" type="slidenum">
              <a:rPr lang="en-GB" altLang="en-US"/>
              <a:pPr>
                <a:defRPr/>
              </a:pPr>
              <a:t>‹#›</a:t>
            </a:fld>
            <a:endParaRPr lang="en-GB" altLang="en-US"/>
          </a:p>
        </p:txBody>
      </p:sp>
    </p:spTree>
    <p:extLst>
      <p:ext uri="{BB962C8B-B14F-4D97-AF65-F5344CB8AC3E}">
        <p14:creationId xmlns:p14="http://schemas.microsoft.com/office/powerpoint/2010/main" val="191087554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2997200"/>
            <a:ext cx="1816100" cy="27606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2997200"/>
            <a:ext cx="5300663" cy="27606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9"/>
          <p:cNvSpPr>
            <a:spLocks noGrp="1" noChangeArrowheads="1"/>
          </p:cNvSpPr>
          <p:nvPr>
            <p:ph type="dt" sz="half" idx="11"/>
          </p:nvPr>
        </p:nvSpPr>
        <p:spPr>
          <a:ln/>
        </p:spPr>
        <p:txBody>
          <a:bodyPr/>
          <a:lstStyle>
            <a:lvl1pPr>
              <a:defRPr/>
            </a:lvl1pPr>
          </a:lstStyle>
          <a:p>
            <a:pPr>
              <a:defRPr/>
            </a:pPr>
            <a:fld id="{90AD457B-D2F6-47D7-8146-3EBDE15E78A9}" type="datetime5">
              <a:rPr lang="en-GB" altLang="en-US"/>
              <a:pPr>
                <a:defRPr/>
              </a:pPr>
              <a:t>10-Jun-16</a:t>
            </a:fld>
            <a:endParaRPr lang="en-GB" altLang="en-US"/>
          </a:p>
        </p:txBody>
      </p:sp>
      <p:sp>
        <p:nvSpPr>
          <p:cNvPr id="6" name="Rectangle 10"/>
          <p:cNvSpPr>
            <a:spLocks noGrp="1" noChangeArrowheads="1"/>
          </p:cNvSpPr>
          <p:nvPr>
            <p:ph type="sldNum" sz="quarter" idx="12"/>
          </p:nvPr>
        </p:nvSpPr>
        <p:spPr>
          <a:ln/>
        </p:spPr>
        <p:txBody>
          <a:bodyPr/>
          <a:lstStyle>
            <a:lvl1pPr>
              <a:defRPr/>
            </a:lvl1pPr>
          </a:lstStyle>
          <a:p>
            <a:pPr>
              <a:defRPr/>
            </a:pPr>
            <a:fld id="{AEB86DF0-7A67-4A91-85D6-0A2A95F12949}" type="slidenum">
              <a:rPr lang="en-GB" altLang="en-US"/>
              <a:pPr>
                <a:defRPr/>
              </a:pPr>
              <a:t>‹#›</a:t>
            </a:fld>
            <a:endParaRPr lang="en-GB" altLang="en-US"/>
          </a:p>
        </p:txBody>
      </p:sp>
    </p:spTree>
    <p:extLst>
      <p:ext uri="{BB962C8B-B14F-4D97-AF65-F5344CB8AC3E}">
        <p14:creationId xmlns:p14="http://schemas.microsoft.com/office/powerpoint/2010/main" val="27860364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65642BF9-EF45-4F94-80D8-337D733C46F1}"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D03E7D24-AD2C-4824-8260-52629B296B0C}" type="slidenum">
              <a:rPr lang="en-GB" altLang="en-US"/>
              <a:pPr>
                <a:defRPr/>
              </a:pPr>
              <a:t>‹#›</a:t>
            </a:fld>
            <a:endParaRPr lang="en-GB" altLang="en-US"/>
          </a:p>
        </p:txBody>
      </p:sp>
    </p:spTree>
    <p:extLst>
      <p:ext uri="{BB962C8B-B14F-4D97-AF65-F5344CB8AC3E}">
        <p14:creationId xmlns:p14="http://schemas.microsoft.com/office/powerpoint/2010/main" val="84567782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C4038CDC-5F08-4FF4-B498-F31AA3D07ADE}"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3EF77B97-E6AC-423A-BE00-125CAE84394A}" type="slidenum">
              <a:rPr lang="en-GB" altLang="en-US"/>
              <a:pPr>
                <a:defRPr/>
              </a:pPr>
              <a:t>‹#›</a:t>
            </a:fld>
            <a:endParaRPr lang="en-GB" altLang="en-US"/>
          </a:p>
        </p:txBody>
      </p:sp>
    </p:spTree>
    <p:extLst>
      <p:ext uri="{BB962C8B-B14F-4D97-AF65-F5344CB8AC3E}">
        <p14:creationId xmlns:p14="http://schemas.microsoft.com/office/powerpoint/2010/main" val="3576376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2E556673-0412-4A51-9388-CA2F101A8CF1}" type="datetime5">
              <a:rPr lang="en-GB" altLang="en-US"/>
              <a:pPr>
                <a:defRPr/>
              </a:pPr>
              <a:t>10-Jun-16</a:t>
            </a:fld>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4" name="Rectangle 6"/>
          <p:cNvSpPr>
            <a:spLocks noGrp="1" noChangeArrowheads="1"/>
          </p:cNvSpPr>
          <p:nvPr>
            <p:ph type="sldNum" sz="quarter" idx="12"/>
          </p:nvPr>
        </p:nvSpPr>
        <p:spPr>
          <a:ln/>
        </p:spPr>
        <p:txBody>
          <a:bodyPr/>
          <a:lstStyle>
            <a:lvl1pPr>
              <a:defRPr/>
            </a:lvl1pPr>
          </a:lstStyle>
          <a:p>
            <a:pPr>
              <a:defRPr/>
            </a:pPr>
            <a:fld id="{AE45A995-AE52-4C81-87C3-5576BD41038A}" type="slidenum">
              <a:rPr lang="en-GB" altLang="en-US"/>
              <a:pPr>
                <a:defRPr/>
              </a:pPr>
              <a:t>‹#›</a:t>
            </a:fld>
            <a:endParaRPr lang="en-GB" altLang="en-US"/>
          </a:p>
        </p:txBody>
      </p:sp>
    </p:spTree>
    <p:extLst>
      <p:ext uri="{BB962C8B-B14F-4D97-AF65-F5344CB8AC3E}">
        <p14:creationId xmlns:p14="http://schemas.microsoft.com/office/powerpoint/2010/main" val="32627610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5C821067-4549-434A-A978-B278FE3B256D}"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B17811B3-8EA7-448F-AD12-0E917CDBF3F1}" type="slidenum">
              <a:rPr lang="en-GB" altLang="en-US"/>
              <a:pPr>
                <a:defRPr/>
              </a:pPr>
              <a:t>‹#›</a:t>
            </a:fld>
            <a:endParaRPr lang="en-GB" altLang="en-US"/>
          </a:p>
        </p:txBody>
      </p:sp>
    </p:spTree>
    <p:extLst>
      <p:ext uri="{BB962C8B-B14F-4D97-AF65-F5344CB8AC3E}">
        <p14:creationId xmlns:p14="http://schemas.microsoft.com/office/powerpoint/2010/main" val="137067466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943100" y="2057400"/>
            <a:ext cx="2551113" cy="3490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2057400"/>
            <a:ext cx="2551112" cy="3490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B7D64593-0A44-46C6-9A30-3D47A0A38224}" type="datetime5">
              <a:rPr lang="en-GB" altLang="en-US"/>
              <a:pPr>
                <a:defRPr/>
              </a:pPr>
              <a:t>10-Jun-16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3EDDEC26-1A98-4FFE-8C28-99A572129ED3}" type="slidenum">
              <a:rPr lang="en-GB" altLang="en-US"/>
              <a:pPr>
                <a:defRPr/>
              </a:pPr>
              <a:t>‹#›</a:t>
            </a:fld>
            <a:endParaRPr lang="en-GB" altLang="en-US"/>
          </a:p>
        </p:txBody>
      </p:sp>
    </p:spTree>
    <p:extLst>
      <p:ext uri="{BB962C8B-B14F-4D97-AF65-F5344CB8AC3E}">
        <p14:creationId xmlns:p14="http://schemas.microsoft.com/office/powerpoint/2010/main" val="36435716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8" name="Rectangle 8"/>
          <p:cNvSpPr>
            <a:spLocks noGrp="1" noChangeArrowheads="1"/>
          </p:cNvSpPr>
          <p:nvPr>
            <p:ph type="dt" sz="half" idx="11"/>
          </p:nvPr>
        </p:nvSpPr>
        <p:spPr>
          <a:ln/>
        </p:spPr>
        <p:txBody>
          <a:bodyPr/>
          <a:lstStyle>
            <a:lvl1pPr>
              <a:defRPr/>
            </a:lvl1pPr>
          </a:lstStyle>
          <a:p>
            <a:pPr>
              <a:defRPr/>
            </a:pPr>
            <a:fld id="{43630170-6813-463D-B465-75206392DE68}" type="datetime5">
              <a:rPr lang="en-GB" altLang="en-US"/>
              <a:pPr>
                <a:defRPr/>
              </a:pPr>
              <a:t>10-Jun-16</a:t>
            </a:fld>
            <a:endParaRPr lang="en-GB" altLang="en-US"/>
          </a:p>
        </p:txBody>
      </p:sp>
      <p:sp>
        <p:nvSpPr>
          <p:cNvPr id="9" name="Rectangle 9"/>
          <p:cNvSpPr>
            <a:spLocks noGrp="1" noChangeArrowheads="1"/>
          </p:cNvSpPr>
          <p:nvPr>
            <p:ph type="sldNum" sz="quarter" idx="12"/>
          </p:nvPr>
        </p:nvSpPr>
        <p:spPr>
          <a:ln/>
        </p:spPr>
        <p:txBody>
          <a:bodyPr/>
          <a:lstStyle>
            <a:lvl1pPr>
              <a:defRPr/>
            </a:lvl1pPr>
          </a:lstStyle>
          <a:p>
            <a:pPr>
              <a:defRPr/>
            </a:pPr>
            <a:fld id="{690BC58C-0D29-499A-BCED-F21BE88E6854}" type="slidenum">
              <a:rPr lang="en-GB" altLang="en-US"/>
              <a:pPr>
                <a:defRPr/>
              </a:pPr>
              <a:t>‹#›</a:t>
            </a:fld>
            <a:endParaRPr lang="en-GB" altLang="en-US"/>
          </a:p>
        </p:txBody>
      </p:sp>
    </p:spTree>
    <p:extLst>
      <p:ext uri="{BB962C8B-B14F-4D97-AF65-F5344CB8AC3E}">
        <p14:creationId xmlns:p14="http://schemas.microsoft.com/office/powerpoint/2010/main" val="80870895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4" name="Rectangle 8"/>
          <p:cNvSpPr>
            <a:spLocks noGrp="1" noChangeArrowheads="1"/>
          </p:cNvSpPr>
          <p:nvPr>
            <p:ph type="dt" sz="half" idx="11"/>
          </p:nvPr>
        </p:nvSpPr>
        <p:spPr>
          <a:ln/>
        </p:spPr>
        <p:txBody>
          <a:bodyPr/>
          <a:lstStyle>
            <a:lvl1pPr>
              <a:defRPr/>
            </a:lvl1pPr>
          </a:lstStyle>
          <a:p>
            <a:pPr>
              <a:defRPr/>
            </a:pPr>
            <a:fld id="{C07D3AAD-838C-4A9E-83B2-E8FF4C6B63E0}" type="datetime5">
              <a:rPr lang="en-GB" altLang="en-US"/>
              <a:pPr>
                <a:defRPr/>
              </a:pPr>
              <a:t>10-Jun-16</a:t>
            </a:fld>
            <a:endParaRPr lang="en-GB" altLang="en-US"/>
          </a:p>
        </p:txBody>
      </p:sp>
      <p:sp>
        <p:nvSpPr>
          <p:cNvPr id="5" name="Rectangle 9"/>
          <p:cNvSpPr>
            <a:spLocks noGrp="1" noChangeArrowheads="1"/>
          </p:cNvSpPr>
          <p:nvPr>
            <p:ph type="sldNum" sz="quarter" idx="12"/>
          </p:nvPr>
        </p:nvSpPr>
        <p:spPr>
          <a:ln/>
        </p:spPr>
        <p:txBody>
          <a:bodyPr/>
          <a:lstStyle>
            <a:lvl1pPr>
              <a:defRPr/>
            </a:lvl1pPr>
          </a:lstStyle>
          <a:p>
            <a:pPr>
              <a:defRPr/>
            </a:pPr>
            <a:fld id="{550C96DB-610E-412F-90C5-8A6673F8928E}" type="slidenum">
              <a:rPr lang="en-GB" altLang="en-US"/>
              <a:pPr>
                <a:defRPr/>
              </a:pPr>
              <a:t>‹#›</a:t>
            </a:fld>
            <a:endParaRPr lang="en-GB" altLang="en-US"/>
          </a:p>
        </p:txBody>
      </p:sp>
    </p:spTree>
    <p:extLst>
      <p:ext uri="{BB962C8B-B14F-4D97-AF65-F5344CB8AC3E}">
        <p14:creationId xmlns:p14="http://schemas.microsoft.com/office/powerpoint/2010/main" val="255808993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3" name="Rectangle 8"/>
          <p:cNvSpPr>
            <a:spLocks noGrp="1" noChangeArrowheads="1"/>
          </p:cNvSpPr>
          <p:nvPr>
            <p:ph type="dt" sz="half" idx="11"/>
          </p:nvPr>
        </p:nvSpPr>
        <p:spPr>
          <a:ln/>
        </p:spPr>
        <p:txBody>
          <a:bodyPr/>
          <a:lstStyle>
            <a:lvl1pPr>
              <a:defRPr/>
            </a:lvl1pPr>
          </a:lstStyle>
          <a:p>
            <a:pPr>
              <a:defRPr/>
            </a:pPr>
            <a:fld id="{051763B6-5D2F-46F3-8E57-A1029057BE43}" type="datetime5">
              <a:rPr lang="en-GB" altLang="en-US"/>
              <a:pPr>
                <a:defRPr/>
              </a:pPr>
              <a:t>10-Jun-16</a:t>
            </a:fld>
            <a:endParaRPr lang="en-GB" altLang="en-US"/>
          </a:p>
        </p:txBody>
      </p:sp>
      <p:sp>
        <p:nvSpPr>
          <p:cNvPr id="4" name="Rectangle 9"/>
          <p:cNvSpPr>
            <a:spLocks noGrp="1" noChangeArrowheads="1"/>
          </p:cNvSpPr>
          <p:nvPr>
            <p:ph type="sldNum" sz="quarter" idx="12"/>
          </p:nvPr>
        </p:nvSpPr>
        <p:spPr>
          <a:ln/>
        </p:spPr>
        <p:txBody>
          <a:bodyPr/>
          <a:lstStyle>
            <a:lvl1pPr>
              <a:defRPr/>
            </a:lvl1pPr>
          </a:lstStyle>
          <a:p>
            <a:pPr>
              <a:defRPr/>
            </a:pPr>
            <a:fld id="{ECD93A14-8399-4E19-B73A-AECA849BE1C5}" type="slidenum">
              <a:rPr lang="en-GB" altLang="en-US"/>
              <a:pPr>
                <a:defRPr/>
              </a:pPr>
              <a:t>‹#›</a:t>
            </a:fld>
            <a:endParaRPr lang="en-GB" altLang="en-US"/>
          </a:p>
        </p:txBody>
      </p:sp>
    </p:spTree>
    <p:extLst>
      <p:ext uri="{BB962C8B-B14F-4D97-AF65-F5344CB8AC3E}">
        <p14:creationId xmlns:p14="http://schemas.microsoft.com/office/powerpoint/2010/main" val="235130534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DE76C83E-DA52-4F1C-99FC-DE7C46BB09E5}" type="datetime5">
              <a:rPr lang="en-GB" altLang="en-US"/>
              <a:pPr>
                <a:defRPr/>
              </a:pPr>
              <a:t>10-Jun-16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F099E62F-B62B-4018-80CF-FB3A1E17DDA9}" type="slidenum">
              <a:rPr lang="en-GB" altLang="en-US"/>
              <a:pPr>
                <a:defRPr/>
              </a:pPr>
              <a:t>‹#›</a:t>
            </a:fld>
            <a:endParaRPr lang="en-GB" altLang="en-US"/>
          </a:p>
        </p:txBody>
      </p:sp>
    </p:spTree>
    <p:extLst>
      <p:ext uri="{BB962C8B-B14F-4D97-AF65-F5344CB8AC3E}">
        <p14:creationId xmlns:p14="http://schemas.microsoft.com/office/powerpoint/2010/main" val="388864564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6" name="Rectangle 8"/>
          <p:cNvSpPr>
            <a:spLocks noGrp="1" noChangeArrowheads="1"/>
          </p:cNvSpPr>
          <p:nvPr>
            <p:ph type="dt" sz="half" idx="11"/>
          </p:nvPr>
        </p:nvSpPr>
        <p:spPr>
          <a:ln/>
        </p:spPr>
        <p:txBody>
          <a:bodyPr/>
          <a:lstStyle>
            <a:lvl1pPr>
              <a:defRPr/>
            </a:lvl1pPr>
          </a:lstStyle>
          <a:p>
            <a:pPr>
              <a:defRPr/>
            </a:pPr>
            <a:fld id="{E81ACE0D-E926-4AA4-9777-D08FE153E80F}" type="datetime5">
              <a:rPr lang="en-GB" altLang="en-US"/>
              <a:pPr>
                <a:defRPr/>
              </a:pPr>
              <a:t>10-Jun-16</a:t>
            </a:fld>
            <a:endParaRPr lang="en-GB" altLang="en-US"/>
          </a:p>
        </p:txBody>
      </p:sp>
      <p:sp>
        <p:nvSpPr>
          <p:cNvPr id="7" name="Rectangle 9"/>
          <p:cNvSpPr>
            <a:spLocks noGrp="1" noChangeArrowheads="1"/>
          </p:cNvSpPr>
          <p:nvPr>
            <p:ph type="sldNum" sz="quarter" idx="12"/>
          </p:nvPr>
        </p:nvSpPr>
        <p:spPr>
          <a:ln/>
        </p:spPr>
        <p:txBody>
          <a:bodyPr/>
          <a:lstStyle>
            <a:lvl1pPr>
              <a:defRPr/>
            </a:lvl1pPr>
          </a:lstStyle>
          <a:p>
            <a:pPr>
              <a:defRPr/>
            </a:pPr>
            <a:fld id="{7F9676EE-4A47-471A-B405-168A73061661}" type="slidenum">
              <a:rPr lang="en-GB" altLang="en-US"/>
              <a:pPr>
                <a:defRPr/>
              </a:pPr>
              <a:t>‹#›</a:t>
            </a:fld>
            <a:endParaRPr lang="en-GB" altLang="en-US"/>
          </a:p>
        </p:txBody>
      </p:sp>
    </p:spTree>
    <p:extLst>
      <p:ext uri="{BB962C8B-B14F-4D97-AF65-F5344CB8AC3E}">
        <p14:creationId xmlns:p14="http://schemas.microsoft.com/office/powerpoint/2010/main" val="18025233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01D7ECC5-0AAD-47C0-B574-40BA8D8FAF3F}"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C8F89F1A-D99E-4224-931B-D701798D77FC}" type="slidenum">
              <a:rPr lang="en-GB" altLang="en-US"/>
              <a:pPr>
                <a:defRPr/>
              </a:pPr>
              <a:t>‹#›</a:t>
            </a:fld>
            <a:endParaRPr lang="en-GB" altLang="en-US"/>
          </a:p>
        </p:txBody>
      </p:sp>
    </p:spTree>
    <p:extLst>
      <p:ext uri="{BB962C8B-B14F-4D97-AF65-F5344CB8AC3E}">
        <p14:creationId xmlns:p14="http://schemas.microsoft.com/office/powerpoint/2010/main" val="26755573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92813" y="827088"/>
            <a:ext cx="1816100" cy="47212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9750" y="827088"/>
            <a:ext cx="5300663" cy="4721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en-US"/>
              <a:t>Presentation Title: View &gt; Header &amp; Footer</a:t>
            </a:r>
          </a:p>
        </p:txBody>
      </p:sp>
      <p:sp>
        <p:nvSpPr>
          <p:cNvPr id="5" name="Rectangle 8"/>
          <p:cNvSpPr>
            <a:spLocks noGrp="1" noChangeArrowheads="1"/>
          </p:cNvSpPr>
          <p:nvPr>
            <p:ph type="dt" sz="half" idx="11"/>
          </p:nvPr>
        </p:nvSpPr>
        <p:spPr>
          <a:ln/>
        </p:spPr>
        <p:txBody>
          <a:bodyPr/>
          <a:lstStyle>
            <a:lvl1pPr>
              <a:defRPr/>
            </a:lvl1pPr>
          </a:lstStyle>
          <a:p>
            <a:pPr>
              <a:defRPr/>
            </a:pPr>
            <a:fld id="{A40138AB-641C-4941-B617-37AA1106D9A6}" type="datetime5">
              <a:rPr lang="en-GB" altLang="en-US"/>
              <a:pPr>
                <a:defRPr/>
              </a:pPr>
              <a:t>10-Jun-16</a:t>
            </a:fld>
            <a:endParaRPr lang="en-GB" altLang="en-US"/>
          </a:p>
        </p:txBody>
      </p:sp>
      <p:sp>
        <p:nvSpPr>
          <p:cNvPr id="6" name="Rectangle 9"/>
          <p:cNvSpPr>
            <a:spLocks noGrp="1" noChangeArrowheads="1"/>
          </p:cNvSpPr>
          <p:nvPr>
            <p:ph type="sldNum" sz="quarter" idx="12"/>
          </p:nvPr>
        </p:nvSpPr>
        <p:spPr>
          <a:ln/>
        </p:spPr>
        <p:txBody>
          <a:bodyPr/>
          <a:lstStyle>
            <a:lvl1pPr>
              <a:defRPr/>
            </a:lvl1pPr>
          </a:lstStyle>
          <a:p>
            <a:pPr>
              <a:defRPr/>
            </a:pPr>
            <a:fld id="{763D8F11-EAFE-40BA-A61A-4C4D3352518F}" type="slidenum">
              <a:rPr lang="en-GB" altLang="en-US"/>
              <a:pPr>
                <a:defRPr/>
              </a:pPr>
              <a:t>‹#›</a:t>
            </a:fld>
            <a:endParaRPr lang="en-GB" altLang="en-US"/>
          </a:p>
        </p:txBody>
      </p:sp>
    </p:spTree>
    <p:extLst>
      <p:ext uri="{BB962C8B-B14F-4D97-AF65-F5344CB8AC3E}">
        <p14:creationId xmlns:p14="http://schemas.microsoft.com/office/powerpoint/2010/main" val="2836516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41596B4-413C-4D42-861B-4EF11F69D2E3}" type="datetime5">
              <a:rPr lang="en-GB" altLang="en-US"/>
              <a:pPr>
                <a:defRPr/>
              </a:pPr>
              <a:t>10-Jun-16</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274C0E19-6EF6-4E70-8A7F-E8AC727FF49F}" type="slidenum">
              <a:rPr lang="en-GB" altLang="en-US"/>
              <a:pPr>
                <a:defRPr/>
              </a:pPr>
              <a:t>‹#›</a:t>
            </a:fld>
            <a:endParaRPr lang="en-GB" altLang="en-US"/>
          </a:p>
        </p:txBody>
      </p:sp>
    </p:spTree>
    <p:extLst>
      <p:ext uri="{BB962C8B-B14F-4D97-AF65-F5344CB8AC3E}">
        <p14:creationId xmlns:p14="http://schemas.microsoft.com/office/powerpoint/2010/main" val="3047105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8F1883C-DE0D-4B90-90B5-DE25D2EABF2C}" type="datetime5">
              <a:rPr lang="en-GB" altLang="en-US"/>
              <a:pPr>
                <a:defRPr/>
              </a:pPr>
              <a:t>10-Jun-16</a:t>
            </a:fld>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altLang="en-US"/>
              <a:t>Presentation Title: View &gt; Header &amp; Footer</a:t>
            </a:r>
          </a:p>
        </p:txBody>
      </p:sp>
      <p:sp>
        <p:nvSpPr>
          <p:cNvPr id="7" name="Rectangle 6"/>
          <p:cNvSpPr>
            <a:spLocks noGrp="1" noChangeArrowheads="1"/>
          </p:cNvSpPr>
          <p:nvPr>
            <p:ph type="sldNum" sz="quarter" idx="12"/>
          </p:nvPr>
        </p:nvSpPr>
        <p:spPr>
          <a:ln/>
        </p:spPr>
        <p:txBody>
          <a:bodyPr/>
          <a:lstStyle>
            <a:lvl1pPr>
              <a:defRPr/>
            </a:lvl1pPr>
          </a:lstStyle>
          <a:p>
            <a:pPr>
              <a:defRPr/>
            </a:pPr>
            <a:fld id="{7BA3BBCD-52B5-4906-9844-5F2C2A815D6C}" type="slidenum">
              <a:rPr lang="en-GB" altLang="en-US"/>
              <a:pPr>
                <a:defRPr/>
              </a:pPr>
              <a:t>‹#›</a:t>
            </a:fld>
            <a:endParaRPr lang="en-GB" altLang="en-US"/>
          </a:p>
        </p:txBody>
      </p:sp>
    </p:spTree>
    <p:extLst>
      <p:ext uri="{BB962C8B-B14F-4D97-AF65-F5344CB8AC3E}">
        <p14:creationId xmlns:p14="http://schemas.microsoft.com/office/powerpoint/2010/main" val="3123956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1.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1.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smtClean="0"/>
              <a:t>Click to edit Master title style</a:t>
            </a:r>
            <a:endParaRPr lang="en-GB" altLang="en-US" smtClean="0"/>
          </a:p>
        </p:txBody>
      </p:sp>
      <p:sp>
        <p:nvSpPr>
          <p:cNvPr id="1027" name="Rectangle 3"/>
          <p:cNvSpPr>
            <a:spLocks noGrp="1" noChangeArrowheads="1"/>
          </p:cNvSpPr>
          <p:nvPr>
            <p:ph type="body" idx="1"/>
          </p:nvPr>
        </p:nvSpPr>
        <p:spPr bwMode="auto">
          <a:xfrm>
            <a:off x="539750" y="1841500"/>
            <a:ext cx="726916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
        <p:nvSpPr>
          <p:cNvPr id="1028" name="Rectangle 4"/>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664ABE2D-DA44-40D6-B0D8-65644769090D}" type="datetime5">
              <a:rPr lang="en-GB" altLang="en-US"/>
              <a:pPr>
                <a:defRPr/>
              </a:pPr>
              <a:t>10-Jun-16</a:t>
            </a:fld>
            <a:endParaRPr lang="en-GB" altLang="en-US"/>
          </a:p>
        </p:txBody>
      </p:sp>
      <p:sp>
        <p:nvSpPr>
          <p:cNvPr id="1029"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030" name="Rectangle 6"/>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DCDC8A0F-7C7B-4207-93A6-07D6CD475C82}" type="slidenum">
              <a:rPr lang="en-GB" altLang="en-US"/>
              <a:pPr>
                <a:defRPr/>
              </a:pPr>
              <a:t>‹#›</a:t>
            </a:fld>
            <a:endParaRPr lang="en-GB" altLang="en-US"/>
          </a:p>
        </p:txBody>
      </p:sp>
      <p:sp>
        <p:nvSpPr>
          <p:cNvPr id="1031" name="Text Box 8"/>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76"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Lst>
  <p:hf hdr="0"/>
  <p:txStyles>
    <p:titleStyle>
      <a:lvl1pPr algn="l" rtl="0" eaLnBrk="1" fontAlgn="base" hangingPunct="1">
        <a:spcBef>
          <a:spcPct val="0"/>
        </a:spcBef>
        <a:spcAft>
          <a:spcPct val="0"/>
        </a:spcAft>
        <a:defRPr sz="2800" b="1" i="1" kern="1200">
          <a:solidFill>
            <a:schemeClr val="tx2"/>
          </a:solidFill>
          <a:latin typeface="+mj-lt"/>
          <a:ea typeface="+mj-ea"/>
          <a:cs typeface="+mj-cs"/>
        </a:defRPr>
      </a:lvl1pPr>
      <a:lvl2pPr algn="l" rtl="0" eaLnBrk="1" fontAlgn="base" hangingPunct="1">
        <a:spcBef>
          <a:spcPct val="0"/>
        </a:spcBef>
        <a:spcAft>
          <a:spcPct val="0"/>
        </a:spcAft>
        <a:defRPr sz="2800" b="1" i="1">
          <a:solidFill>
            <a:schemeClr val="tx2"/>
          </a:solidFill>
          <a:latin typeface="Arial" panose="020B0604020202020204" pitchFamily="34" charset="0"/>
        </a:defRPr>
      </a:lvl2pPr>
      <a:lvl3pPr algn="l" rtl="0" eaLnBrk="1" fontAlgn="base" hangingPunct="1">
        <a:spcBef>
          <a:spcPct val="0"/>
        </a:spcBef>
        <a:spcAft>
          <a:spcPct val="0"/>
        </a:spcAft>
        <a:defRPr sz="2800" b="1" i="1">
          <a:solidFill>
            <a:schemeClr val="tx2"/>
          </a:solidFill>
          <a:latin typeface="Arial" panose="020B0604020202020204" pitchFamily="34" charset="0"/>
        </a:defRPr>
      </a:lvl3pPr>
      <a:lvl4pPr algn="l" rtl="0" eaLnBrk="1" fontAlgn="base" hangingPunct="1">
        <a:spcBef>
          <a:spcPct val="0"/>
        </a:spcBef>
        <a:spcAft>
          <a:spcPct val="0"/>
        </a:spcAft>
        <a:defRPr sz="2800" b="1" i="1">
          <a:solidFill>
            <a:schemeClr val="tx2"/>
          </a:solidFill>
          <a:latin typeface="Arial" panose="020B0604020202020204" pitchFamily="34" charset="0"/>
        </a:defRPr>
      </a:lvl4pPr>
      <a:lvl5pPr algn="l" rtl="0" eaLnBrk="1" fontAlgn="base" hangingPunct="1">
        <a:spcBef>
          <a:spcPct val="0"/>
        </a:spcBef>
        <a:spcAft>
          <a:spcPct val="0"/>
        </a:spcAft>
        <a:defRPr sz="2800" b="1" i="1">
          <a:solidFill>
            <a:schemeClr val="tx2"/>
          </a:solidFill>
          <a:latin typeface="Arial" panose="020B0604020202020204" pitchFamily="34" charset="0"/>
        </a:defRPr>
      </a:lvl5pPr>
      <a:lvl6pPr marL="457200" algn="l" rtl="0" eaLnBrk="1" fontAlgn="base" hangingPunct="1">
        <a:spcBef>
          <a:spcPct val="0"/>
        </a:spcBef>
        <a:spcAft>
          <a:spcPct val="0"/>
        </a:spcAft>
        <a:defRPr sz="2800" b="1" i="1">
          <a:solidFill>
            <a:schemeClr val="tx2"/>
          </a:solidFill>
          <a:latin typeface="Arial" panose="020B0604020202020204" pitchFamily="34" charset="0"/>
        </a:defRPr>
      </a:lvl6pPr>
      <a:lvl7pPr marL="914400" algn="l" rtl="0" eaLnBrk="1" fontAlgn="base" hangingPunct="1">
        <a:spcBef>
          <a:spcPct val="0"/>
        </a:spcBef>
        <a:spcAft>
          <a:spcPct val="0"/>
        </a:spcAft>
        <a:defRPr sz="2800" b="1" i="1">
          <a:solidFill>
            <a:schemeClr val="tx2"/>
          </a:solidFill>
          <a:latin typeface="Arial" panose="020B0604020202020204" pitchFamily="34" charset="0"/>
        </a:defRPr>
      </a:lvl7pPr>
      <a:lvl8pPr marL="1371600" algn="l" rtl="0" eaLnBrk="1" fontAlgn="base" hangingPunct="1">
        <a:spcBef>
          <a:spcPct val="0"/>
        </a:spcBef>
        <a:spcAft>
          <a:spcPct val="0"/>
        </a:spcAft>
        <a:defRPr sz="2800" b="1" i="1">
          <a:solidFill>
            <a:schemeClr val="tx2"/>
          </a:solidFill>
          <a:latin typeface="Arial" panose="020B0604020202020204" pitchFamily="34" charset="0"/>
        </a:defRPr>
      </a:lvl8pPr>
      <a:lvl9pPr marL="1828800" algn="l" rtl="0" eaLnBrk="1" fontAlgn="base" hangingPunct="1">
        <a:spcBef>
          <a:spcPct val="0"/>
        </a:spcBef>
        <a:spcAft>
          <a:spcPct val="0"/>
        </a:spcAft>
        <a:defRPr sz="2800" b="1" i="1">
          <a:solidFill>
            <a:schemeClr val="tx2"/>
          </a:solidFill>
          <a:latin typeface="Arial" panose="020B0604020202020204" pitchFamily="34" charset="0"/>
        </a:defRPr>
      </a:lvl9pPr>
    </p:titleStyle>
    <p:bodyStyle>
      <a:lvl1pPr algn="l" rtl="0" eaLnBrk="1" fontAlgn="base" hangingPunct="1">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1950" indent="-180975" algn="l" rtl="0" eaLnBrk="1" fontAlgn="base" hangingPunct="1">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8038" indent="-180975" algn="l" rtl="0" eaLnBrk="1" fontAlgn="base" hangingPunct="1">
        <a:spcBef>
          <a:spcPct val="20000"/>
        </a:spcBef>
        <a:spcAft>
          <a:spcPct val="0"/>
        </a:spcAft>
        <a:buClr>
          <a:schemeClr val="folHlink"/>
        </a:buClr>
        <a:buChar char="•"/>
        <a:defRPr kern="1200">
          <a:solidFill>
            <a:schemeClr val="tx1"/>
          </a:solidFill>
          <a:latin typeface="+mn-lt"/>
          <a:ea typeface="+mn-ea"/>
          <a:cs typeface="+mn-cs"/>
        </a:defRPr>
      </a:lvl3pPr>
      <a:lvl4pPr marL="1255713" indent="-179388" algn="l" rtl="0" eaLnBrk="1" fontAlgn="base" hangingPunct="1">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1" fontAlgn="base" hangingPunct="1">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title style</a:t>
            </a:r>
          </a:p>
        </p:txBody>
      </p:sp>
      <p:sp>
        <p:nvSpPr>
          <p:cNvPr id="2051" name="Rectangle 3"/>
          <p:cNvSpPr>
            <a:spLocks noGrp="1" noChangeArrowheads="1"/>
          </p:cNvSpPr>
          <p:nvPr>
            <p:ph type="body" idx="1"/>
          </p:nvPr>
        </p:nvSpPr>
        <p:spPr bwMode="auto">
          <a:xfrm>
            <a:off x="539750" y="1841500"/>
            <a:ext cx="726916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1269"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1272"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1D0AC29F-DC23-40A4-90C3-B79A2E2E468C}" type="datetime5">
              <a:rPr lang="en-GB" altLang="en-US"/>
              <a:pPr>
                <a:defRPr/>
              </a:pPr>
              <a:t>10-Jun-16</a:t>
            </a:fld>
            <a:endParaRPr lang="en-GB" altLang="en-US"/>
          </a:p>
        </p:txBody>
      </p:sp>
      <p:sp>
        <p:nvSpPr>
          <p:cNvPr id="11273"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A52176FC-3097-4065-ABE4-7E9C5A3F3358}" type="slidenum">
              <a:rPr lang="en-GB" altLang="en-US"/>
              <a:pPr>
                <a:defRPr/>
              </a:pPr>
              <a:t>‹#›</a:t>
            </a:fld>
            <a:endParaRPr lang="en-GB" altLang="en-US"/>
          </a:p>
        </p:txBody>
      </p:sp>
      <p:sp>
        <p:nvSpPr>
          <p:cNvPr id="2055"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title style</a:t>
            </a:r>
          </a:p>
        </p:txBody>
      </p:sp>
      <p:sp>
        <p:nvSpPr>
          <p:cNvPr id="3075" name="Rectangle 3"/>
          <p:cNvSpPr>
            <a:spLocks noGrp="1" noChangeArrowheads="1"/>
          </p:cNvSpPr>
          <p:nvPr>
            <p:ph type="body" idx="1"/>
          </p:nvPr>
        </p:nvSpPr>
        <p:spPr bwMode="auto">
          <a:xfrm>
            <a:off x="539750" y="1841500"/>
            <a:ext cx="6408738"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71013"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71018" name="Rectangle 10"/>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8C6AFE03-16A8-4EF7-8B37-F7AE41C4B8B9}" type="datetime5">
              <a:rPr lang="en-GB" altLang="en-US"/>
              <a:pPr>
                <a:defRPr/>
              </a:pPr>
              <a:t>10-Jun-16</a:t>
            </a:fld>
            <a:endParaRPr lang="en-GB" altLang="en-US"/>
          </a:p>
        </p:txBody>
      </p:sp>
      <p:sp>
        <p:nvSpPr>
          <p:cNvPr id="171019" name="Rectangle 11"/>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259CCB0D-91DD-4E81-A949-18D0264AF758}" type="slidenum">
              <a:rPr lang="en-GB" altLang="en-US"/>
              <a:pPr>
                <a:defRPr/>
              </a:pPr>
              <a:t>‹#›</a:t>
            </a:fld>
            <a:endParaRPr lang="en-GB" altLang="en-US"/>
          </a:p>
        </p:txBody>
      </p:sp>
      <p:sp>
        <p:nvSpPr>
          <p:cNvPr id="3079" name="Text Box 12"/>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title style</a:t>
            </a:r>
          </a:p>
        </p:txBody>
      </p:sp>
      <p:sp>
        <p:nvSpPr>
          <p:cNvPr id="4099" name="Rectangle 3"/>
          <p:cNvSpPr>
            <a:spLocks noGrp="1" noChangeArrowheads="1"/>
          </p:cNvSpPr>
          <p:nvPr>
            <p:ph type="body" idx="1"/>
          </p:nvPr>
        </p:nvSpPr>
        <p:spPr bwMode="auto">
          <a:xfrm>
            <a:off x="539750" y="1841500"/>
            <a:ext cx="8061325"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4453"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04456"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AAFAC7BC-B357-488D-B8E0-02023C08D04B}" type="datetime5">
              <a:rPr lang="en-GB" altLang="en-US"/>
              <a:pPr>
                <a:defRPr/>
              </a:pPr>
              <a:t>10-Jun-16</a:t>
            </a:fld>
            <a:endParaRPr lang="en-GB" altLang="en-US"/>
          </a:p>
        </p:txBody>
      </p:sp>
      <p:sp>
        <p:nvSpPr>
          <p:cNvPr id="104457"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7290BCF5-E4B1-482C-93D3-7263EF202AB3}" type="slidenum">
              <a:rPr lang="en-GB" altLang="en-US"/>
              <a:pPr>
                <a:defRPr/>
              </a:pPr>
              <a:t>‹#›</a:t>
            </a:fld>
            <a:endParaRPr lang="en-GB" altLang="en-US"/>
          </a:p>
        </p:txBody>
      </p:sp>
      <p:sp>
        <p:nvSpPr>
          <p:cNvPr id="4103"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 id="2147483942" r:id="rId12"/>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539750" y="2997200"/>
            <a:ext cx="726916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title style</a:t>
            </a:r>
          </a:p>
        </p:txBody>
      </p:sp>
      <p:sp>
        <p:nvSpPr>
          <p:cNvPr id="5123" name="Rectangle 3"/>
          <p:cNvSpPr>
            <a:spLocks noGrp="1" noChangeArrowheads="1"/>
          </p:cNvSpPr>
          <p:nvPr>
            <p:ph type="body" idx="1"/>
          </p:nvPr>
        </p:nvSpPr>
        <p:spPr bwMode="auto">
          <a:xfrm>
            <a:off x="541338" y="4318000"/>
            <a:ext cx="7269162"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47461"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47464"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190975E3-B947-4D4C-8767-63CB4AF6B413}" type="datetime5">
              <a:rPr lang="en-GB" altLang="en-US"/>
              <a:pPr>
                <a:defRPr/>
              </a:pPr>
              <a:t>10-Jun-16</a:t>
            </a:fld>
            <a:endParaRPr lang="en-GB" altLang="en-US"/>
          </a:p>
        </p:txBody>
      </p:sp>
      <p:sp>
        <p:nvSpPr>
          <p:cNvPr id="147465"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61E72EE5-439A-42E4-960F-547DC707ABD7}" type="slidenum">
              <a:rPr lang="en-GB" altLang="en-US"/>
              <a:pPr>
                <a:defRPr/>
              </a:pPr>
              <a:t>‹#›</a:t>
            </a:fld>
            <a:endParaRPr lang="en-GB" altLang="en-US"/>
          </a:p>
        </p:txBody>
      </p:sp>
      <p:sp>
        <p:nvSpPr>
          <p:cNvPr id="5127"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hf hdr="0"/>
  <p:txStyles>
    <p:titleStyle>
      <a:lvl1pPr algn="l" rtl="0" eaLnBrk="0" fontAlgn="base" hangingPunct="0">
        <a:spcBef>
          <a:spcPct val="0"/>
        </a:spcBef>
        <a:spcAft>
          <a:spcPct val="0"/>
        </a:spcAft>
        <a:defRPr sz="3600" b="1" i="1" kern="1200">
          <a:solidFill>
            <a:schemeClr val="tx2"/>
          </a:solidFill>
          <a:latin typeface="+mj-lt"/>
          <a:ea typeface="+mj-ea"/>
          <a:cs typeface="+mj-cs"/>
        </a:defRPr>
      </a:lvl1pPr>
      <a:lvl2pPr algn="l" rtl="0" eaLnBrk="0" fontAlgn="base" hangingPunct="0">
        <a:spcBef>
          <a:spcPct val="0"/>
        </a:spcBef>
        <a:spcAft>
          <a:spcPct val="0"/>
        </a:spcAft>
        <a:defRPr sz="3600" b="1" i="1">
          <a:solidFill>
            <a:schemeClr val="tx2"/>
          </a:solidFill>
          <a:latin typeface="Arial" panose="020B0604020202020204" pitchFamily="34" charset="0"/>
        </a:defRPr>
      </a:lvl2pPr>
      <a:lvl3pPr algn="l" rtl="0" eaLnBrk="0" fontAlgn="base" hangingPunct="0">
        <a:spcBef>
          <a:spcPct val="0"/>
        </a:spcBef>
        <a:spcAft>
          <a:spcPct val="0"/>
        </a:spcAft>
        <a:defRPr sz="3600" b="1" i="1">
          <a:solidFill>
            <a:schemeClr val="tx2"/>
          </a:solidFill>
          <a:latin typeface="Arial" panose="020B0604020202020204" pitchFamily="34" charset="0"/>
        </a:defRPr>
      </a:lvl3pPr>
      <a:lvl4pPr algn="l" rtl="0" eaLnBrk="0" fontAlgn="base" hangingPunct="0">
        <a:spcBef>
          <a:spcPct val="0"/>
        </a:spcBef>
        <a:spcAft>
          <a:spcPct val="0"/>
        </a:spcAft>
        <a:defRPr sz="3600" b="1" i="1">
          <a:solidFill>
            <a:schemeClr val="tx2"/>
          </a:solidFill>
          <a:latin typeface="Arial" panose="020B0604020202020204" pitchFamily="34" charset="0"/>
        </a:defRPr>
      </a:lvl4pPr>
      <a:lvl5pPr algn="l" rtl="0" eaLnBrk="0" fontAlgn="base" hangingPunct="0">
        <a:spcBef>
          <a:spcPct val="0"/>
        </a:spcBef>
        <a:spcAft>
          <a:spcPct val="0"/>
        </a:spcAft>
        <a:defRPr sz="3600" b="1" i="1">
          <a:solidFill>
            <a:schemeClr val="tx2"/>
          </a:solidFill>
          <a:latin typeface="Arial" panose="020B0604020202020204" pitchFamily="34" charset="0"/>
        </a:defRPr>
      </a:lvl5pPr>
      <a:lvl6pPr marL="457200" algn="l" rtl="0" fontAlgn="base">
        <a:spcBef>
          <a:spcPct val="0"/>
        </a:spcBef>
        <a:spcAft>
          <a:spcPct val="0"/>
        </a:spcAft>
        <a:defRPr sz="3600" b="1" i="1">
          <a:solidFill>
            <a:schemeClr val="tx2"/>
          </a:solidFill>
          <a:latin typeface="Arial" panose="020B0604020202020204" pitchFamily="34" charset="0"/>
        </a:defRPr>
      </a:lvl6pPr>
      <a:lvl7pPr marL="914400" algn="l" rtl="0" fontAlgn="base">
        <a:spcBef>
          <a:spcPct val="0"/>
        </a:spcBef>
        <a:spcAft>
          <a:spcPct val="0"/>
        </a:spcAft>
        <a:defRPr sz="3600" b="1" i="1">
          <a:solidFill>
            <a:schemeClr val="tx2"/>
          </a:solidFill>
          <a:latin typeface="Arial" panose="020B0604020202020204" pitchFamily="34" charset="0"/>
        </a:defRPr>
      </a:lvl7pPr>
      <a:lvl8pPr marL="1371600" algn="l" rtl="0" fontAlgn="base">
        <a:spcBef>
          <a:spcPct val="0"/>
        </a:spcBef>
        <a:spcAft>
          <a:spcPct val="0"/>
        </a:spcAft>
        <a:defRPr sz="3600" b="1" i="1">
          <a:solidFill>
            <a:schemeClr val="tx2"/>
          </a:solidFill>
          <a:latin typeface="Arial" panose="020B0604020202020204" pitchFamily="34" charset="0"/>
        </a:defRPr>
      </a:lvl8pPr>
      <a:lvl9pPr marL="1828800" algn="l" rtl="0" fontAlgn="base">
        <a:spcBef>
          <a:spcPct val="0"/>
        </a:spcBef>
        <a:spcAft>
          <a:spcPct val="0"/>
        </a:spcAft>
        <a:defRPr sz="36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539750" y="2997200"/>
            <a:ext cx="726916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title style</a:t>
            </a:r>
          </a:p>
        </p:txBody>
      </p:sp>
      <p:sp>
        <p:nvSpPr>
          <p:cNvPr id="161797"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6148" name="Rectangle 8"/>
          <p:cNvSpPr>
            <a:spLocks noGrp="1" noChangeArrowheads="1"/>
          </p:cNvSpPr>
          <p:nvPr>
            <p:ph type="body" idx="1"/>
          </p:nvPr>
        </p:nvSpPr>
        <p:spPr bwMode="auto">
          <a:xfrm>
            <a:off x="539750" y="4318000"/>
            <a:ext cx="726916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61801" name="Rectangle 9"/>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B60C7A9B-FC7E-45EF-A686-1CFE27CFC76E}" type="datetime5">
              <a:rPr lang="en-GB" altLang="en-US"/>
              <a:pPr>
                <a:defRPr/>
              </a:pPr>
              <a:t>10-Jun-16</a:t>
            </a:fld>
            <a:endParaRPr lang="en-GB" altLang="en-US"/>
          </a:p>
        </p:txBody>
      </p:sp>
      <p:sp>
        <p:nvSpPr>
          <p:cNvPr id="161802" name="Rectangle 10"/>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D546C526-E12A-4C63-A52D-3CF97691BAD3}" type="slidenum">
              <a:rPr lang="en-GB" altLang="en-US"/>
              <a:pPr>
                <a:defRPr/>
              </a:pPr>
              <a:t>‹#›</a:t>
            </a:fld>
            <a:endParaRPr lang="en-GB" altLang="en-US"/>
          </a:p>
        </p:txBody>
      </p:sp>
      <p:sp>
        <p:nvSpPr>
          <p:cNvPr id="6151" name="Text Box 11"/>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hf hdr="0"/>
  <p:txStyles>
    <p:titleStyle>
      <a:lvl1pPr algn="l" rtl="0" eaLnBrk="0" fontAlgn="base" hangingPunct="0">
        <a:spcBef>
          <a:spcPct val="0"/>
        </a:spcBef>
        <a:spcAft>
          <a:spcPct val="0"/>
        </a:spcAft>
        <a:defRPr sz="3600" b="1" i="1" kern="1200">
          <a:solidFill>
            <a:schemeClr val="tx2"/>
          </a:solidFill>
          <a:latin typeface="+mj-lt"/>
          <a:ea typeface="+mj-ea"/>
          <a:cs typeface="+mj-cs"/>
        </a:defRPr>
      </a:lvl1pPr>
      <a:lvl2pPr algn="l" rtl="0" eaLnBrk="0" fontAlgn="base" hangingPunct="0">
        <a:spcBef>
          <a:spcPct val="0"/>
        </a:spcBef>
        <a:spcAft>
          <a:spcPct val="0"/>
        </a:spcAft>
        <a:defRPr sz="3600" b="1" i="1">
          <a:solidFill>
            <a:schemeClr val="tx2"/>
          </a:solidFill>
          <a:latin typeface="Arial" panose="020B0604020202020204" pitchFamily="34" charset="0"/>
        </a:defRPr>
      </a:lvl2pPr>
      <a:lvl3pPr algn="l" rtl="0" eaLnBrk="0" fontAlgn="base" hangingPunct="0">
        <a:spcBef>
          <a:spcPct val="0"/>
        </a:spcBef>
        <a:spcAft>
          <a:spcPct val="0"/>
        </a:spcAft>
        <a:defRPr sz="3600" b="1" i="1">
          <a:solidFill>
            <a:schemeClr val="tx2"/>
          </a:solidFill>
          <a:latin typeface="Arial" panose="020B0604020202020204" pitchFamily="34" charset="0"/>
        </a:defRPr>
      </a:lvl3pPr>
      <a:lvl4pPr algn="l" rtl="0" eaLnBrk="0" fontAlgn="base" hangingPunct="0">
        <a:spcBef>
          <a:spcPct val="0"/>
        </a:spcBef>
        <a:spcAft>
          <a:spcPct val="0"/>
        </a:spcAft>
        <a:defRPr sz="3600" b="1" i="1">
          <a:solidFill>
            <a:schemeClr val="tx2"/>
          </a:solidFill>
          <a:latin typeface="Arial" panose="020B0604020202020204" pitchFamily="34" charset="0"/>
        </a:defRPr>
      </a:lvl4pPr>
      <a:lvl5pPr algn="l" rtl="0" eaLnBrk="0" fontAlgn="base" hangingPunct="0">
        <a:spcBef>
          <a:spcPct val="0"/>
        </a:spcBef>
        <a:spcAft>
          <a:spcPct val="0"/>
        </a:spcAft>
        <a:defRPr sz="3600" b="1" i="1">
          <a:solidFill>
            <a:schemeClr val="tx2"/>
          </a:solidFill>
          <a:latin typeface="Arial" panose="020B0604020202020204" pitchFamily="34" charset="0"/>
        </a:defRPr>
      </a:lvl5pPr>
      <a:lvl6pPr marL="457200" algn="l" rtl="0" fontAlgn="base">
        <a:spcBef>
          <a:spcPct val="0"/>
        </a:spcBef>
        <a:spcAft>
          <a:spcPct val="0"/>
        </a:spcAft>
        <a:defRPr sz="3600" b="1" i="1">
          <a:solidFill>
            <a:schemeClr val="tx2"/>
          </a:solidFill>
          <a:latin typeface="Arial" panose="020B0604020202020204" pitchFamily="34" charset="0"/>
        </a:defRPr>
      </a:lvl6pPr>
      <a:lvl7pPr marL="914400" algn="l" rtl="0" fontAlgn="base">
        <a:spcBef>
          <a:spcPct val="0"/>
        </a:spcBef>
        <a:spcAft>
          <a:spcPct val="0"/>
        </a:spcAft>
        <a:defRPr sz="3600" b="1" i="1">
          <a:solidFill>
            <a:schemeClr val="tx2"/>
          </a:solidFill>
          <a:latin typeface="Arial" panose="020B0604020202020204" pitchFamily="34" charset="0"/>
        </a:defRPr>
      </a:lvl7pPr>
      <a:lvl8pPr marL="1371600" algn="l" rtl="0" fontAlgn="base">
        <a:spcBef>
          <a:spcPct val="0"/>
        </a:spcBef>
        <a:spcAft>
          <a:spcPct val="0"/>
        </a:spcAft>
        <a:defRPr sz="3600" b="1" i="1">
          <a:solidFill>
            <a:schemeClr val="tx2"/>
          </a:solidFill>
          <a:latin typeface="Arial" panose="020B0604020202020204" pitchFamily="34" charset="0"/>
        </a:defRPr>
      </a:lvl8pPr>
      <a:lvl9pPr marL="1828800" algn="l" rtl="0" fontAlgn="base">
        <a:spcBef>
          <a:spcPct val="0"/>
        </a:spcBef>
        <a:spcAft>
          <a:spcPct val="0"/>
        </a:spcAft>
        <a:defRPr sz="36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539750" y="82708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title style</a:t>
            </a:r>
          </a:p>
        </p:txBody>
      </p:sp>
      <p:sp>
        <p:nvSpPr>
          <p:cNvPr id="7171" name="Rectangle 3"/>
          <p:cNvSpPr>
            <a:spLocks noGrp="1" noChangeArrowheads="1"/>
          </p:cNvSpPr>
          <p:nvPr>
            <p:ph type="body" idx="1"/>
          </p:nvPr>
        </p:nvSpPr>
        <p:spPr bwMode="auto">
          <a:xfrm>
            <a:off x="1943100" y="2057400"/>
            <a:ext cx="5254625" cy="349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16741" name="Rectangle 5"/>
          <p:cNvSpPr>
            <a:spLocks noGrp="1" noChangeArrowheads="1"/>
          </p:cNvSpPr>
          <p:nvPr>
            <p:ph type="ftr" sz="quarter" idx="3"/>
          </p:nvPr>
        </p:nvSpPr>
        <p:spPr bwMode="auto">
          <a:xfrm>
            <a:off x="539750" y="233363"/>
            <a:ext cx="4318000" cy="17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eaLnBrk="1" hangingPunct="1">
              <a:spcBef>
                <a:spcPct val="0"/>
              </a:spcBef>
              <a:defRPr sz="800">
                <a:latin typeface="Arial" panose="020B0604020202020204" pitchFamily="34" charset="0"/>
              </a:defRPr>
            </a:lvl1pPr>
          </a:lstStyle>
          <a:p>
            <a:pPr>
              <a:defRPr/>
            </a:pPr>
            <a:r>
              <a:rPr lang="en-GB" altLang="en-US"/>
              <a:t>Presentation Title: View &gt; Header &amp; Footer</a:t>
            </a:r>
          </a:p>
        </p:txBody>
      </p:sp>
      <p:sp>
        <p:nvSpPr>
          <p:cNvPr id="116744" name="Rectangle 8"/>
          <p:cNvSpPr>
            <a:spLocks noGrp="1" noChangeArrowheads="1"/>
          </p:cNvSpPr>
          <p:nvPr>
            <p:ph type="dt" sz="half" idx="2"/>
          </p:nvPr>
        </p:nvSpPr>
        <p:spPr bwMode="auto">
          <a:xfrm>
            <a:off x="6488113" y="6559550"/>
            <a:ext cx="2133600"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spcBef>
                <a:spcPct val="0"/>
              </a:spcBef>
              <a:defRPr sz="800">
                <a:latin typeface="Arial" panose="020B0604020202020204" pitchFamily="34" charset="0"/>
              </a:defRPr>
            </a:lvl1pPr>
          </a:lstStyle>
          <a:p>
            <a:pPr>
              <a:defRPr/>
            </a:pPr>
            <a:fld id="{69510023-8EB6-443B-9411-515B4B37CB65}" type="datetime5">
              <a:rPr lang="en-GB" altLang="en-US"/>
              <a:pPr>
                <a:defRPr/>
              </a:pPr>
              <a:t>10-Jun-16</a:t>
            </a:fld>
            <a:endParaRPr lang="en-GB" altLang="en-US"/>
          </a:p>
        </p:txBody>
      </p:sp>
      <p:sp>
        <p:nvSpPr>
          <p:cNvPr id="116745" name="Rectangle 9"/>
          <p:cNvSpPr>
            <a:spLocks noGrp="1" noChangeArrowheads="1"/>
          </p:cNvSpPr>
          <p:nvPr>
            <p:ph type="sldNum" sz="quarter" idx="4"/>
          </p:nvPr>
        </p:nvSpPr>
        <p:spPr bwMode="auto">
          <a:xfrm>
            <a:off x="8701088" y="6559550"/>
            <a:ext cx="144462"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eaLnBrk="1" hangingPunct="1">
              <a:defRPr sz="800" smtClean="0"/>
            </a:lvl1pPr>
          </a:lstStyle>
          <a:p>
            <a:pPr>
              <a:defRPr/>
            </a:pPr>
            <a:fld id="{56923F04-6AF8-4746-B5A4-FDFBC3E4FA1F}" type="slidenum">
              <a:rPr lang="en-GB" altLang="en-US"/>
              <a:pPr>
                <a:defRPr/>
              </a:pPr>
              <a:t>‹#›</a:t>
            </a:fld>
            <a:endParaRPr lang="en-GB" altLang="en-US"/>
          </a:p>
        </p:txBody>
      </p:sp>
      <p:sp>
        <p:nvSpPr>
          <p:cNvPr id="7175" name="Text Box 10"/>
          <p:cNvSpPr txBox="1">
            <a:spLocks noChangeArrowheads="1"/>
          </p:cNvSpPr>
          <p:nvPr/>
        </p:nvSpPr>
        <p:spPr bwMode="auto">
          <a:xfrm>
            <a:off x="8661400" y="6559550"/>
            <a:ext cx="36513" cy="17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50000"/>
              </a:spcBef>
              <a:defRPr sz="1100">
                <a:solidFill>
                  <a:schemeClr val="tx2"/>
                </a:solidFill>
                <a:latin typeface="Arial" panose="020B0604020202020204" pitchFamily="34" charset="0"/>
              </a:defRPr>
            </a:lvl1pPr>
            <a:lvl2pPr marL="742950" indent="-285750">
              <a:spcBef>
                <a:spcPct val="50000"/>
              </a:spcBef>
              <a:defRPr sz="1100">
                <a:solidFill>
                  <a:schemeClr val="tx2"/>
                </a:solidFill>
                <a:latin typeface="Arial" panose="020B0604020202020204" pitchFamily="34" charset="0"/>
              </a:defRPr>
            </a:lvl2pPr>
            <a:lvl3pPr marL="1143000" indent="-228600">
              <a:spcBef>
                <a:spcPct val="50000"/>
              </a:spcBef>
              <a:defRPr sz="1100">
                <a:solidFill>
                  <a:schemeClr val="tx2"/>
                </a:solidFill>
                <a:latin typeface="Arial" panose="020B0604020202020204" pitchFamily="34" charset="0"/>
              </a:defRPr>
            </a:lvl3pPr>
            <a:lvl4pPr marL="1600200" indent="-228600">
              <a:spcBef>
                <a:spcPct val="50000"/>
              </a:spcBef>
              <a:defRPr sz="1100">
                <a:solidFill>
                  <a:schemeClr val="tx2"/>
                </a:solidFill>
                <a:latin typeface="Arial" panose="020B0604020202020204" pitchFamily="34" charset="0"/>
              </a:defRPr>
            </a:lvl4pPr>
            <a:lvl5pPr marL="2057400" indent="-228600">
              <a:spcBef>
                <a:spcPct val="50000"/>
              </a:spcBef>
              <a:defRPr sz="1100">
                <a:solidFill>
                  <a:schemeClr val="tx2"/>
                </a:solidFill>
                <a:latin typeface="Arial" panose="020B0604020202020204" pitchFamily="34" charset="0"/>
              </a:defRPr>
            </a:lvl5pPr>
            <a:lvl6pPr marL="2514600" indent="-228600" eaLnBrk="0" fontAlgn="base" hangingPunct="0">
              <a:spcBef>
                <a:spcPct val="50000"/>
              </a:spcBef>
              <a:spcAft>
                <a:spcPct val="0"/>
              </a:spcAft>
              <a:defRPr sz="1100">
                <a:solidFill>
                  <a:schemeClr val="tx2"/>
                </a:solidFill>
                <a:latin typeface="Arial" panose="020B0604020202020204" pitchFamily="34" charset="0"/>
              </a:defRPr>
            </a:lvl6pPr>
            <a:lvl7pPr marL="2971800" indent="-228600" eaLnBrk="0" fontAlgn="base" hangingPunct="0">
              <a:spcBef>
                <a:spcPct val="50000"/>
              </a:spcBef>
              <a:spcAft>
                <a:spcPct val="0"/>
              </a:spcAft>
              <a:defRPr sz="1100">
                <a:solidFill>
                  <a:schemeClr val="tx2"/>
                </a:solidFill>
                <a:latin typeface="Arial" panose="020B0604020202020204" pitchFamily="34" charset="0"/>
              </a:defRPr>
            </a:lvl7pPr>
            <a:lvl8pPr marL="3429000" indent="-228600" eaLnBrk="0" fontAlgn="base" hangingPunct="0">
              <a:spcBef>
                <a:spcPct val="50000"/>
              </a:spcBef>
              <a:spcAft>
                <a:spcPct val="0"/>
              </a:spcAft>
              <a:defRPr sz="1100">
                <a:solidFill>
                  <a:schemeClr val="tx2"/>
                </a:solidFill>
                <a:latin typeface="Arial" panose="020B0604020202020204" pitchFamily="34" charset="0"/>
              </a:defRPr>
            </a:lvl8pPr>
            <a:lvl9pPr marL="3886200" indent="-228600" eaLnBrk="0" fontAlgn="base" hangingPunct="0">
              <a:spcBef>
                <a:spcPct val="50000"/>
              </a:spcBef>
              <a:spcAft>
                <a:spcPct val="0"/>
              </a:spcAft>
              <a:defRPr sz="1100">
                <a:solidFill>
                  <a:schemeClr val="tx2"/>
                </a:solidFill>
                <a:latin typeface="Arial" panose="020B0604020202020204" pitchFamily="34" charset="0"/>
              </a:defRPr>
            </a:lvl9pPr>
          </a:lstStyle>
          <a:p>
            <a:pPr eaLnBrk="1" hangingPunct="1">
              <a:defRPr/>
            </a:pPr>
            <a:r>
              <a:rPr lang="en-GB" altLang="en-US" sz="800" smtClean="0"/>
              <a:t>/</a:t>
            </a:r>
          </a:p>
        </p:txBody>
      </p:sp>
    </p:spTree>
  </p:cSld>
  <p:clrMap bg1="lt1" tx1="dk1" bg2="lt2" tx2="dk2" accent1="accent1" accent2="accent2" accent3="accent3" accent4="accent4" accent5="accent5" accent6="accent6" hlink="hlink" folHlink="folHlink"/>
  <p:sldLayoutIdLst>
    <p:sldLayoutId id="2147483965" r:id="rId1"/>
    <p:sldLayoutId id="2147483966" r:id="rId2"/>
    <p:sldLayoutId id="2147483967" r:id="rId3"/>
    <p:sldLayoutId id="2147483968" r:id="rId4"/>
    <p:sldLayoutId id="2147483969" r:id="rId5"/>
    <p:sldLayoutId id="2147483970" r:id="rId6"/>
    <p:sldLayoutId id="2147483971" r:id="rId7"/>
    <p:sldLayoutId id="2147483972" r:id="rId8"/>
    <p:sldLayoutId id="2147483973" r:id="rId9"/>
    <p:sldLayoutId id="2147483974" r:id="rId10"/>
    <p:sldLayoutId id="2147483975" r:id="rId11"/>
  </p:sldLayoutIdLst>
  <p:hf hdr="0"/>
  <p:txStyles>
    <p:title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p:titleStyle>
    <p:bodyStyle>
      <a:lvl1pPr algn="l" rtl="0" eaLnBrk="0" fontAlgn="base" hangingPunct="0">
        <a:spcBef>
          <a:spcPct val="20000"/>
        </a:spcBef>
        <a:spcAft>
          <a:spcPct val="0"/>
        </a:spcAft>
        <a:buClr>
          <a:schemeClr val="folHlink"/>
        </a:buClr>
        <a:buSzPct val="50000"/>
        <a:buFont typeface="Arial" charset="0"/>
        <a:defRPr kern="1200">
          <a:solidFill>
            <a:schemeClr val="tx1"/>
          </a:solidFill>
          <a:latin typeface="+mn-lt"/>
          <a:ea typeface="+mn-ea"/>
          <a:cs typeface="+mn-cs"/>
        </a:defRPr>
      </a:lvl1pPr>
      <a:lvl2pPr marL="360363" indent="-180975" algn="l" rtl="0" eaLnBrk="0" fontAlgn="base" hangingPunct="0">
        <a:spcBef>
          <a:spcPct val="20000"/>
        </a:spcBef>
        <a:spcAft>
          <a:spcPct val="0"/>
        </a:spcAft>
        <a:buClr>
          <a:schemeClr val="folHlink"/>
        </a:buClr>
        <a:buSzPct val="50000"/>
        <a:buFont typeface="Arial" charset="0"/>
        <a:buChar char="►"/>
        <a:defRPr kern="1200">
          <a:solidFill>
            <a:schemeClr val="tx1"/>
          </a:solidFill>
          <a:latin typeface="+mn-lt"/>
          <a:ea typeface="+mn-ea"/>
          <a:cs typeface="+mn-cs"/>
        </a:defRPr>
      </a:lvl2pPr>
      <a:lvl3pPr marL="806450" indent="-180975" algn="l" rtl="0" eaLnBrk="0" fontAlgn="base" hangingPunct="0">
        <a:spcBef>
          <a:spcPct val="20000"/>
        </a:spcBef>
        <a:spcAft>
          <a:spcPct val="0"/>
        </a:spcAft>
        <a:buClr>
          <a:schemeClr val="folHlink"/>
        </a:buClr>
        <a:buChar char="•"/>
        <a:defRPr kern="1200">
          <a:solidFill>
            <a:schemeClr val="tx1"/>
          </a:solidFill>
          <a:latin typeface="+mn-lt"/>
          <a:ea typeface="+mn-ea"/>
          <a:cs typeface="+mn-cs"/>
        </a:defRPr>
      </a:lvl3pPr>
      <a:lvl4pPr marL="1257300" indent="-184150" algn="l" rtl="0" eaLnBrk="0" fontAlgn="base" hangingPunct="0">
        <a:spcBef>
          <a:spcPct val="20000"/>
        </a:spcBef>
        <a:spcAft>
          <a:spcPct val="0"/>
        </a:spcAft>
        <a:buClr>
          <a:schemeClr val="folHlink"/>
        </a:buClr>
        <a:buFont typeface="Arial" charset="0"/>
        <a:buChar char="-"/>
        <a:defRPr kern="1200">
          <a:solidFill>
            <a:schemeClr val="tx1"/>
          </a:solidFill>
          <a:latin typeface="+mn-lt"/>
          <a:ea typeface="+mn-ea"/>
          <a:cs typeface="+mn-cs"/>
        </a:defRPr>
      </a:lvl4pPr>
      <a:lvl5pPr marL="1703388" indent="-179388" algn="l" rtl="0" eaLnBrk="0" fontAlgn="base" hangingPunct="0">
        <a:spcBef>
          <a:spcPct val="20000"/>
        </a:spcBef>
        <a:spcAft>
          <a:spcPct val="0"/>
        </a:spcAft>
        <a:buClr>
          <a:schemeClr val="folHlink"/>
        </a:buCl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5.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5.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45.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19" name="Rectangle 7"/>
          <p:cNvSpPr>
            <a:spLocks noGrp="1" noChangeArrowheads="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FD179F84-FB6E-499B-814D-C990EBDB1B8C}" type="datetime5">
              <a:rPr lang="en-GB" altLang="en-US" sz="800" smtClean="0"/>
              <a:pPr/>
              <a:t>10-Jun-16</a:t>
            </a:fld>
            <a:endParaRPr lang="en-GB" altLang="en-US" sz="800" smtClean="0"/>
          </a:p>
        </p:txBody>
      </p:sp>
      <p:sp>
        <p:nvSpPr>
          <p:cNvPr id="9220" name="Rectangle 8"/>
          <p:cNvSpPr>
            <a:spLocks noGrp="1" noChangeArrowheads="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35F32109-7BE5-4098-8320-7DA8E0C32D8F}" type="slidenum">
              <a:rPr lang="en-GB" altLang="en-US" sz="800"/>
              <a:pPr/>
              <a:t>1</a:t>
            </a:fld>
            <a:endParaRPr lang="en-GB" altLang="en-US" sz="800"/>
          </a:p>
        </p:txBody>
      </p:sp>
      <p:sp>
        <p:nvSpPr>
          <p:cNvPr id="9221" name="Rectangle 2"/>
          <p:cNvSpPr>
            <a:spLocks noGrp="1" noChangeArrowheads="1"/>
          </p:cNvSpPr>
          <p:nvPr>
            <p:ph type="ctrTitle"/>
          </p:nvPr>
        </p:nvSpPr>
        <p:spPr/>
        <p:txBody>
          <a:bodyPr/>
          <a:lstStyle/>
          <a:p>
            <a:pPr eaLnBrk="1" hangingPunct="1"/>
            <a:r>
              <a:rPr lang="en-GB" altLang="en-US" i="0" dirty="0" smtClean="0"/>
              <a:t>Plant Reliability Summary</a:t>
            </a:r>
          </a:p>
        </p:txBody>
      </p:sp>
      <p:sp>
        <p:nvSpPr>
          <p:cNvPr id="9222" name="Rectangle 3"/>
          <p:cNvSpPr>
            <a:spLocks noGrp="1" noChangeArrowheads="1"/>
          </p:cNvSpPr>
          <p:nvPr>
            <p:ph type="subTitle" idx="1"/>
          </p:nvPr>
        </p:nvSpPr>
        <p:spPr>
          <a:xfrm>
            <a:off x="539750" y="3644900"/>
            <a:ext cx="7269163" cy="1008236"/>
          </a:xfrm>
        </p:spPr>
        <p:txBody>
          <a:bodyPr/>
          <a:lstStyle/>
          <a:p>
            <a:pPr eaLnBrk="1" hangingPunct="1"/>
            <a:r>
              <a:rPr lang="en-GB" altLang="en-US" dirty="0" smtClean="0"/>
              <a:t>M&amp;EE Plenary June 2016 Update</a:t>
            </a:r>
          </a:p>
          <a:p>
            <a:pPr eaLnBrk="1" hangingPunct="1"/>
            <a:r>
              <a:rPr lang="en-GB" altLang="en-US" dirty="0" smtClean="0"/>
              <a:t>Lee Green</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620688"/>
            <a:ext cx="3153644" cy="391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0"/>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r>
              <a:rPr lang="en-GB" altLang="en-US" sz="1200" dirty="0"/>
              <a:t>RRVPS Brief – 2016/17</a:t>
            </a:r>
          </a:p>
        </p:txBody>
      </p:sp>
      <p:sp>
        <p:nvSpPr>
          <p:cNvPr id="16387" name="Date Placeholder 4"/>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D966CC8B-9EFC-4C06-AC76-82A69A098325}" type="datetime5">
              <a:rPr lang="en-GB" altLang="en-US" sz="800" smtClean="0"/>
              <a:pPr/>
              <a:t>10-Jun-16</a:t>
            </a:fld>
            <a:endParaRPr lang="en-GB" altLang="en-US" sz="800" smtClean="0"/>
          </a:p>
        </p:txBody>
      </p:sp>
      <p:sp>
        <p:nvSpPr>
          <p:cNvPr id="16388" name="Slide Number Placeholder 5"/>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87EC8E1C-2B24-4C6A-9740-5D3E8CDDBB10}" type="slidenum">
              <a:rPr lang="en-GB" altLang="en-US" sz="800"/>
              <a:pPr/>
              <a:t>10</a:t>
            </a:fld>
            <a:endParaRPr lang="en-GB" altLang="en-US" sz="800"/>
          </a:p>
        </p:txBody>
      </p:sp>
      <p:sp>
        <p:nvSpPr>
          <p:cNvPr id="16389" name="Rectangle 4"/>
          <p:cNvSpPr>
            <a:spLocks noGrp="1" noChangeArrowheads="1"/>
          </p:cNvSpPr>
          <p:nvPr>
            <p:ph type="title"/>
          </p:nvPr>
        </p:nvSpPr>
        <p:spPr>
          <a:xfrm>
            <a:off x="228156" y="836712"/>
            <a:ext cx="7269163" cy="431800"/>
          </a:xfrm>
        </p:spPr>
        <p:txBody>
          <a:bodyPr/>
          <a:lstStyle/>
          <a:p>
            <a:pPr eaLnBrk="1" hangingPunct="1"/>
            <a:r>
              <a:rPr lang="en-GB" altLang="en-US" sz="2400" i="0" dirty="0" smtClean="0"/>
              <a:t>RRVPS documents</a:t>
            </a:r>
          </a:p>
        </p:txBody>
      </p:sp>
      <p:sp>
        <p:nvSpPr>
          <p:cNvPr id="16390" name="Rectangle 5"/>
          <p:cNvSpPr>
            <a:spLocks noGrp="1" noChangeArrowheads="1"/>
          </p:cNvSpPr>
          <p:nvPr>
            <p:ph idx="1"/>
          </p:nvPr>
        </p:nvSpPr>
        <p:spPr>
          <a:xfrm>
            <a:off x="214783" y="1196753"/>
            <a:ext cx="8677697" cy="1584175"/>
          </a:xfrm>
        </p:spPr>
        <p:txBody>
          <a:bodyPr/>
          <a:lstStyle/>
          <a:p>
            <a:pPr eaLnBrk="1" hangingPunct="1"/>
            <a:endParaRPr lang="en-US" altLang="en-US" sz="1600" dirty="0" smtClean="0">
              <a:solidFill>
                <a:schemeClr val="tx2"/>
              </a:solidFill>
              <a:latin typeface="Arial" charset="0"/>
            </a:endParaRPr>
          </a:p>
          <a:p>
            <a:pPr eaLnBrk="1" hangingPunct="1"/>
            <a:r>
              <a:rPr lang="en-US" altLang="en-US" sz="1600" dirty="0" smtClean="0">
                <a:solidFill>
                  <a:schemeClr val="tx2"/>
                </a:solidFill>
                <a:latin typeface="Arial" charset="0"/>
              </a:rPr>
              <a:t>Manuals </a:t>
            </a:r>
            <a:r>
              <a:rPr lang="en-US" altLang="en-US" sz="1600" dirty="0">
                <a:solidFill>
                  <a:schemeClr val="tx2"/>
                </a:solidFill>
                <a:latin typeface="Arial" charset="0"/>
              </a:rPr>
              <a:t>for </a:t>
            </a:r>
            <a:r>
              <a:rPr lang="en-US" altLang="en-US" sz="1600" dirty="0" smtClean="0">
                <a:solidFill>
                  <a:schemeClr val="tx2"/>
                </a:solidFill>
                <a:latin typeface="Arial" charset="0"/>
              </a:rPr>
              <a:t>both suppliers and clients, along with the RRVPS training video can be found by clicking this button      in the top right hand corner of RRVPS.</a:t>
            </a:r>
          </a:p>
          <a:p>
            <a:pPr eaLnBrk="1" hangingPunct="1"/>
            <a:endParaRPr lang="en-US" altLang="en-US" sz="1600" dirty="0">
              <a:solidFill>
                <a:schemeClr val="tx2"/>
              </a:solidFill>
              <a:latin typeface="Arial" charset="0"/>
            </a:endParaRPr>
          </a:p>
          <a:p>
            <a:pPr eaLnBrk="1" hangingPunct="1"/>
            <a:r>
              <a:rPr lang="en-US" altLang="en-US" sz="1600" dirty="0" smtClean="0">
                <a:solidFill>
                  <a:schemeClr val="tx2"/>
                </a:solidFill>
                <a:latin typeface="Arial" charset="0"/>
              </a:rPr>
              <a:t>These manuals are available to download to your desktop and to print out if necessary.</a:t>
            </a:r>
          </a:p>
          <a:p>
            <a:pPr eaLnBrk="1" hangingPunct="1"/>
            <a:endParaRPr lang="en-US" altLang="en-US" sz="1600" dirty="0">
              <a:solidFill>
                <a:schemeClr val="tx2"/>
              </a:solidFill>
              <a:latin typeface="Arial" charset="0"/>
            </a:endParaRP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730049"/>
            <a:ext cx="247650" cy="23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14783" y="3717032"/>
            <a:ext cx="8677697" cy="1815882"/>
          </a:xfrm>
          <a:prstGeom prst="rect">
            <a:avLst/>
          </a:prstGeom>
          <a:noFill/>
        </p:spPr>
        <p:txBody>
          <a:bodyPr wrap="square" rtlCol="0">
            <a:spAutoFit/>
          </a:bodyPr>
          <a:lstStyle/>
          <a:p>
            <a:r>
              <a:rPr lang="en-GB" sz="1600" dirty="0" smtClean="0"/>
              <a:t>Thank </a:t>
            </a:r>
            <a:r>
              <a:rPr lang="en-GB" sz="1600" dirty="0"/>
              <a:t>you for the huge response to our surveys, the time and effort taken to complete these is greatly appreciated.</a:t>
            </a:r>
          </a:p>
          <a:p>
            <a:r>
              <a:rPr lang="en-GB" sz="1600" dirty="0"/>
              <a:t>In response to your feedback we have made a number of changes already: </a:t>
            </a:r>
          </a:p>
          <a:p>
            <a:pPr marL="285750" indent="-285750">
              <a:buFont typeface="Arial" panose="020B0604020202020204" pitchFamily="34" charset="0"/>
              <a:buChar char="•"/>
            </a:pPr>
            <a:r>
              <a:rPr lang="en-GB" sz="1600" dirty="0"/>
              <a:t>Now unlimited login time for RRVPS, you will no longer be logged out after 10 minutes of inactivity</a:t>
            </a:r>
            <a:r>
              <a:rPr lang="en-GB" sz="1600" dirty="0" smtClean="0"/>
              <a:t>.</a:t>
            </a:r>
          </a:p>
          <a:p>
            <a:pPr marL="285750" indent="-285750">
              <a:buFont typeface="Arial" panose="020B0604020202020204" pitchFamily="34" charset="0"/>
              <a:buChar char="•"/>
            </a:pPr>
            <a:r>
              <a:rPr lang="en-GB" sz="1600" dirty="0" smtClean="0"/>
              <a:t>Multiple weeks can be uploaded on one sheet, weeks automatically identified.</a:t>
            </a:r>
          </a:p>
          <a:p>
            <a:pPr marL="285750" indent="-285750">
              <a:buFont typeface="Arial" panose="020B0604020202020204" pitchFamily="34" charset="0"/>
              <a:buChar char="•"/>
            </a:pPr>
            <a:r>
              <a:rPr lang="en-GB" sz="1600" dirty="0" smtClean="0"/>
              <a:t>Relationships between Suppliers &amp; Clients automatically created.</a:t>
            </a:r>
            <a:endParaRPr lang="en-GB" sz="1600" dirty="0"/>
          </a:p>
        </p:txBody>
      </p:sp>
      <p:sp>
        <p:nvSpPr>
          <p:cNvPr id="11" name="Rectangle 4"/>
          <p:cNvSpPr txBox="1">
            <a:spLocks noChangeArrowheads="1"/>
          </p:cNvSpPr>
          <p:nvPr/>
        </p:nvSpPr>
        <p:spPr bwMode="auto">
          <a:xfrm>
            <a:off x="214783" y="2996952"/>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a:lstStyle>
          <a:p>
            <a:pPr eaLnBrk="1" hangingPunct="1"/>
            <a:r>
              <a:rPr lang="en-GB" altLang="en-US" sz="2400" i="0" dirty="0" smtClean="0"/>
              <a:t>Survey Monkey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3"/>
          <p:cNvSpPr>
            <a:spLocks noGrp="1"/>
          </p:cNvSpPr>
          <p:nvPr>
            <p:ph type="ftr" sz="quarter" idx="10"/>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r>
              <a:rPr lang="en-GB" altLang="en-US" sz="1200" dirty="0" smtClean="0"/>
              <a:t>RRVPS Brief – 2016/17</a:t>
            </a:r>
          </a:p>
        </p:txBody>
      </p:sp>
      <p:sp>
        <p:nvSpPr>
          <p:cNvPr id="10243" name="Date Placeholder 4"/>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6BDB5B5B-223A-46BE-A6F1-4D43CFDEA1F9}" type="datetime5">
              <a:rPr lang="en-GB" altLang="en-US" sz="800" smtClean="0"/>
              <a:pPr/>
              <a:t>10-Jun-16</a:t>
            </a:fld>
            <a:endParaRPr lang="en-GB" altLang="en-US" sz="800" smtClean="0"/>
          </a:p>
        </p:txBody>
      </p:sp>
      <p:sp>
        <p:nvSpPr>
          <p:cNvPr id="10244" name="Slide Number Placeholder 5"/>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D4A4D62D-8754-4839-A298-1BE668B8ED85}" type="slidenum">
              <a:rPr lang="en-GB" altLang="en-US" sz="800"/>
              <a:pPr/>
              <a:t>11</a:t>
            </a:fld>
            <a:endParaRPr lang="en-GB" altLang="en-US" sz="800"/>
          </a:p>
        </p:txBody>
      </p:sp>
      <p:sp>
        <p:nvSpPr>
          <p:cNvPr id="10245" name="Rectangle 2"/>
          <p:cNvSpPr>
            <a:spLocks noGrp="1" noChangeArrowheads="1"/>
          </p:cNvSpPr>
          <p:nvPr>
            <p:ph type="title"/>
          </p:nvPr>
        </p:nvSpPr>
        <p:spPr>
          <a:xfrm>
            <a:off x="179512" y="692696"/>
            <a:ext cx="8136904" cy="432048"/>
          </a:xfrm>
        </p:spPr>
        <p:txBody>
          <a:bodyPr/>
          <a:lstStyle/>
          <a:p>
            <a:pPr eaLnBrk="1" hangingPunct="1"/>
            <a:r>
              <a:rPr lang="en-GB" altLang="en-US" sz="2400" i="0" dirty="0" smtClean="0"/>
              <a:t>The new Financial Year – What it means for RRVPS</a:t>
            </a:r>
          </a:p>
        </p:txBody>
      </p:sp>
      <p:sp>
        <p:nvSpPr>
          <p:cNvPr id="2" name="TextBox 1"/>
          <p:cNvSpPr txBox="1"/>
          <p:nvPr/>
        </p:nvSpPr>
        <p:spPr>
          <a:xfrm>
            <a:off x="179512" y="1052736"/>
            <a:ext cx="8784976" cy="3754874"/>
          </a:xfrm>
          <a:prstGeom prst="rect">
            <a:avLst/>
          </a:prstGeom>
          <a:noFill/>
        </p:spPr>
        <p:txBody>
          <a:bodyPr wrap="square" rtlCol="0">
            <a:spAutoFit/>
          </a:bodyPr>
          <a:lstStyle/>
          <a:p>
            <a:r>
              <a:rPr lang="en-GB" sz="1400" dirty="0" smtClean="0"/>
              <a:t>The new Financial Year begins on the 1</a:t>
            </a:r>
            <a:r>
              <a:rPr lang="en-GB" sz="1400" baseline="30000" dirty="0" smtClean="0"/>
              <a:t>st</a:t>
            </a:r>
            <a:r>
              <a:rPr lang="en-GB" sz="1400" dirty="0" smtClean="0"/>
              <a:t> April and we in the Plant Reliability team wanted to thank you all for your hard work and effort at this stage.</a:t>
            </a:r>
          </a:p>
          <a:p>
            <a:endParaRPr lang="en-GB" sz="1400" dirty="0"/>
          </a:p>
          <a:p>
            <a:r>
              <a:rPr lang="en-GB" sz="1400" dirty="0" smtClean="0"/>
              <a:t>We now have nearly 3</a:t>
            </a:r>
            <a:r>
              <a:rPr lang="en-GB" sz="1400" dirty="0"/>
              <a:t>0,000 </a:t>
            </a:r>
            <a:r>
              <a:rPr lang="en-GB" sz="1400" dirty="0" smtClean="0"/>
              <a:t>shifts entered into the system with the current reliability score stood at </a:t>
            </a:r>
            <a:r>
              <a:rPr lang="en-GB" sz="1400" dirty="0"/>
              <a:t>98% </a:t>
            </a:r>
            <a:r>
              <a:rPr lang="en-GB" sz="1400" dirty="0" smtClean="0"/>
              <a:t>which is a fantastic achievement.</a:t>
            </a:r>
          </a:p>
          <a:p>
            <a:endParaRPr lang="en-GB" sz="1400" dirty="0"/>
          </a:p>
          <a:p>
            <a:r>
              <a:rPr lang="en-GB" sz="1400" dirty="0" smtClean="0"/>
              <a:t>Performance scores within Network Rail are measured on a Financial Year basis, RRVPS will be no different.</a:t>
            </a:r>
          </a:p>
          <a:p>
            <a:endParaRPr lang="en-GB" sz="1400" dirty="0"/>
          </a:p>
          <a:p>
            <a:r>
              <a:rPr lang="en-GB" sz="1400" dirty="0" smtClean="0"/>
              <a:t>As of 1</a:t>
            </a:r>
            <a:r>
              <a:rPr lang="en-GB" sz="1400" baseline="30000" dirty="0" smtClean="0"/>
              <a:t>st</a:t>
            </a:r>
            <a:r>
              <a:rPr lang="en-GB" sz="1400" dirty="0" smtClean="0"/>
              <a:t> April 2016 all statistics held within RRVPS will be reverted to zero, starting afresh for the new Financial Year.</a:t>
            </a:r>
          </a:p>
          <a:p>
            <a:endParaRPr lang="en-GB" sz="1400" dirty="0"/>
          </a:p>
          <a:p>
            <a:r>
              <a:rPr lang="en-GB" sz="1400" dirty="0" smtClean="0"/>
              <a:t>Now that all suppliers, clients and route teams are on-board with the system we felt this would </a:t>
            </a:r>
            <a:r>
              <a:rPr lang="en-GB" sz="1400" dirty="0"/>
              <a:t>be a perfect </a:t>
            </a:r>
            <a:r>
              <a:rPr lang="en-GB" sz="1400" dirty="0" smtClean="0"/>
              <a:t>opportunity to re-set all statistics, levelling the playing field &amp; giving more integrity to the data.</a:t>
            </a:r>
          </a:p>
          <a:p>
            <a:endParaRPr lang="en-GB" sz="1400" dirty="0"/>
          </a:p>
          <a:p>
            <a:r>
              <a:rPr lang="en-GB" sz="1400" dirty="0" smtClean="0"/>
              <a:t>Previous years data will be archived, </a:t>
            </a:r>
            <a:r>
              <a:rPr lang="en-GB" sz="1400" b="1" dirty="0" smtClean="0"/>
              <a:t>not deleted. </a:t>
            </a:r>
            <a:r>
              <a:rPr lang="en-GB" sz="1400" dirty="0" smtClean="0"/>
              <a:t>This will be stored so machine reliability data is still available.</a:t>
            </a:r>
          </a:p>
          <a:p>
            <a:endParaRPr lang="en-GB"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10"/>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r>
              <a:rPr lang="en-GB" altLang="en-US" sz="1200" dirty="0"/>
              <a:t>RRVPS Brief – 2016/17</a:t>
            </a:r>
          </a:p>
        </p:txBody>
      </p:sp>
      <p:sp>
        <p:nvSpPr>
          <p:cNvPr id="11267" name="Date Placeholder 4"/>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1A69F6E7-6C68-4B3E-996F-D7FC29CFB942}" type="datetime5">
              <a:rPr lang="en-GB" altLang="en-US" sz="800" smtClean="0"/>
              <a:pPr/>
              <a:t>10-Jun-16</a:t>
            </a:fld>
            <a:endParaRPr lang="en-GB" altLang="en-US" sz="800" smtClean="0"/>
          </a:p>
        </p:txBody>
      </p:sp>
      <p:sp>
        <p:nvSpPr>
          <p:cNvPr id="11268" name="Slide Number Placeholder 5"/>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52BE5915-8018-4421-845E-A41C94280015}" type="slidenum">
              <a:rPr lang="en-GB" altLang="en-US" sz="800"/>
              <a:pPr/>
              <a:t>12</a:t>
            </a:fld>
            <a:endParaRPr lang="en-GB" altLang="en-US" sz="800"/>
          </a:p>
        </p:txBody>
      </p:sp>
      <p:sp>
        <p:nvSpPr>
          <p:cNvPr id="11270" name="Rectangle 3"/>
          <p:cNvSpPr>
            <a:spLocks noGrp="1" noChangeArrowheads="1"/>
          </p:cNvSpPr>
          <p:nvPr>
            <p:ph type="body" idx="1"/>
          </p:nvPr>
        </p:nvSpPr>
        <p:spPr>
          <a:xfrm>
            <a:off x="179512" y="620688"/>
            <a:ext cx="7632848" cy="504056"/>
          </a:xfrm>
        </p:spPr>
        <p:txBody>
          <a:bodyPr/>
          <a:lstStyle/>
          <a:p>
            <a:pPr>
              <a:spcBef>
                <a:spcPct val="0"/>
              </a:spcBef>
            </a:pPr>
            <a:r>
              <a:rPr lang="en-GB" altLang="en-US" sz="2400" b="1" dirty="0" smtClean="0">
                <a:solidFill>
                  <a:schemeClr val="tx2"/>
                </a:solidFill>
                <a:latin typeface="+mj-lt"/>
                <a:ea typeface="+mj-ea"/>
                <a:cs typeface="+mj-cs"/>
              </a:rPr>
              <a:t>Example of machine checker</a:t>
            </a:r>
            <a:endParaRPr lang="en-GB" altLang="en-US" sz="1400" dirty="0" smtClean="0">
              <a:solidFill>
                <a:schemeClr val="tx2"/>
              </a:solidFill>
              <a:latin typeface="+mj-lt"/>
              <a:ea typeface="+mj-ea"/>
              <a:cs typeface="+mj-cs"/>
            </a:endParaRPr>
          </a:p>
          <a:p>
            <a:pPr>
              <a:spcBef>
                <a:spcPct val="0"/>
              </a:spcBef>
            </a:pPr>
            <a:endParaRPr lang="en-GB" altLang="en-US" sz="1400" dirty="0" smtClean="0">
              <a:solidFill>
                <a:schemeClr val="tx2"/>
              </a:solidFill>
              <a:latin typeface="+mj-lt"/>
              <a:ea typeface="+mj-ea"/>
              <a:cs typeface="+mj-cs"/>
            </a:endParaRPr>
          </a:p>
          <a:p>
            <a:pPr>
              <a:spcBef>
                <a:spcPct val="0"/>
              </a:spcBef>
            </a:pPr>
            <a:endParaRPr lang="en-GB" altLang="en-US" sz="1400" dirty="0">
              <a:solidFill>
                <a:schemeClr val="tx2"/>
              </a:solidFill>
              <a:latin typeface="+mj-lt"/>
              <a:ea typeface="+mj-ea"/>
              <a:cs typeface="+mj-cs"/>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052736"/>
            <a:ext cx="6696744" cy="5241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20530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10"/>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r>
              <a:rPr lang="en-GB" altLang="en-US" sz="1200" dirty="0"/>
              <a:t>RRVPS Brief – 2016/17</a:t>
            </a:r>
          </a:p>
        </p:txBody>
      </p:sp>
      <p:sp>
        <p:nvSpPr>
          <p:cNvPr id="11267" name="Date Placeholder 4"/>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1A69F6E7-6C68-4B3E-996F-D7FC29CFB942}" type="datetime5">
              <a:rPr lang="en-GB" altLang="en-US" sz="800" smtClean="0"/>
              <a:pPr/>
              <a:t>10-Jun-16</a:t>
            </a:fld>
            <a:endParaRPr lang="en-GB" altLang="en-US" sz="800" smtClean="0"/>
          </a:p>
        </p:txBody>
      </p:sp>
      <p:sp>
        <p:nvSpPr>
          <p:cNvPr id="11268" name="Slide Number Placeholder 5"/>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52BE5915-8018-4421-845E-A41C94280015}" type="slidenum">
              <a:rPr lang="en-GB" altLang="en-US" sz="800"/>
              <a:pPr/>
              <a:t>13</a:t>
            </a:fld>
            <a:endParaRPr lang="en-GB" altLang="en-US" sz="800"/>
          </a:p>
        </p:txBody>
      </p:sp>
      <p:sp>
        <p:nvSpPr>
          <p:cNvPr id="11270" name="Rectangle 3"/>
          <p:cNvSpPr>
            <a:spLocks noGrp="1" noChangeArrowheads="1"/>
          </p:cNvSpPr>
          <p:nvPr>
            <p:ph type="body" idx="1"/>
          </p:nvPr>
        </p:nvSpPr>
        <p:spPr>
          <a:xfrm>
            <a:off x="179512" y="620688"/>
            <a:ext cx="7632848" cy="504056"/>
          </a:xfrm>
        </p:spPr>
        <p:txBody>
          <a:bodyPr/>
          <a:lstStyle/>
          <a:p>
            <a:pPr>
              <a:spcBef>
                <a:spcPct val="0"/>
              </a:spcBef>
            </a:pPr>
            <a:r>
              <a:rPr lang="en-GB" altLang="en-US" sz="2400" b="1" dirty="0" smtClean="0">
                <a:solidFill>
                  <a:schemeClr val="tx2"/>
                </a:solidFill>
                <a:latin typeface="+mj-lt"/>
                <a:ea typeface="+mj-ea"/>
                <a:cs typeface="+mj-cs"/>
              </a:rPr>
              <a:t>Example of machine checker summary</a:t>
            </a:r>
            <a:endParaRPr lang="en-GB" altLang="en-US" sz="1400" dirty="0" smtClean="0">
              <a:solidFill>
                <a:schemeClr val="tx2"/>
              </a:solidFill>
              <a:latin typeface="+mj-lt"/>
              <a:ea typeface="+mj-ea"/>
              <a:cs typeface="+mj-cs"/>
            </a:endParaRPr>
          </a:p>
          <a:p>
            <a:pPr>
              <a:spcBef>
                <a:spcPct val="0"/>
              </a:spcBef>
            </a:pPr>
            <a:endParaRPr lang="en-GB" altLang="en-US" sz="1400" dirty="0" smtClean="0">
              <a:solidFill>
                <a:schemeClr val="tx2"/>
              </a:solidFill>
              <a:latin typeface="+mj-lt"/>
              <a:ea typeface="+mj-ea"/>
              <a:cs typeface="+mj-cs"/>
            </a:endParaRPr>
          </a:p>
          <a:p>
            <a:pPr>
              <a:spcBef>
                <a:spcPct val="0"/>
              </a:spcBef>
            </a:pPr>
            <a:endParaRPr lang="en-GB" altLang="en-US" sz="1400" dirty="0">
              <a:solidFill>
                <a:schemeClr val="tx2"/>
              </a:solidFill>
              <a:latin typeface="+mj-lt"/>
              <a:ea typeface="+mj-ea"/>
              <a:cs typeface="+mj-cs"/>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1052737"/>
            <a:ext cx="6408712" cy="2516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5" y="3568999"/>
            <a:ext cx="6450373" cy="2706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0930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10"/>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r>
              <a:rPr lang="en-GB" altLang="en-US" sz="1200" dirty="0"/>
              <a:t>RRVPS Brief – 2016/17</a:t>
            </a:r>
          </a:p>
        </p:txBody>
      </p:sp>
      <p:sp>
        <p:nvSpPr>
          <p:cNvPr id="11267" name="Date Placeholder 4"/>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1A69F6E7-6C68-4B3E-996F-D7FC29CFB942}" type="datetime5">
              <a:rPr lang="en-GB" altLang="en-US" sz="800" smtClean="0"/>
              <a:pPr/>
              <a:t>10-Jun-16</a:t>
            </a:fld>
            <a:endParaRPr lang="en-GB" altLang="en-US" sz="800" smtClean="0"/>
          </a:p>
        </p:txBody>
      </p:sp>
      <p:sp>
        <p:nvSpPr>
          <p:cNvPr id="11268" name="Slide Number Placeholder 5"/>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52BE5915-8018-4421-845E-A41C94280015}" type="slidenum">
              <a:rPr lang="en-GB" altLang="en-US" sz="800"/>
              <a:pPr/>
              <a:t>14</a:t>
            </a:fld>
            <a:endParaRPr lang="en-GB" altLang="en-US" sz="800"/>
          </a:p>
        </p:txBody>
      </p:sp>
      <p:sp>
        <p:nvSpPr>
          <p:cNvPr id="11270" name="Rectangle 3"/>
          <p:cNvSpPr>
            <a:spLocks noGrp="1" noChangeArrowheads="1"/>
          </p:cNvSpPr>
          <p:nvPr>
            <p:ph type="body" idx="1"/>
          </p:nvPr>
        </p:nvSpPr>
        <p:spPr>
          <a:xfrm>
            <a:off x="179512" y="620688"/>
            <a:ext cx="7632848" cy="2592288"/>
          </a:xfrm>
        </p:spPr>
        <p:txBody>
          <a:bodyPr/>
          <a:lstStyle/>
          <a:p>
            <a:pPr>
              <a:spcBef>
                <a:spcPct val="0"/>
              </a:spcBef>
            </a:pPr>
            <a:r>
              <a:rPr lang="en-GB" altLang="en-US" sz="2400" b="1" dirty="0" smtClean="0">
                <a:solidFill>
                  <a:schemeClr val="tx2"/>
                </a:solidFill>
                <a:latin typeface="+mj-lt"/>
                <a:ea typeface="+mj-ea"/>
                <a:cs typeface="+mj-cs"/>
              </a:rPr>
              <a:t>Output &amp; Objectives of Plant Reliability Programme</a:t>
            </a:r>
          </a:p>
          <a:p>
            <a:pPr>
              <a:spcBef>
                <a:spcPct val="0"/>
              </a:spcBef>
            </a:pPr>
            <a:endParaRPr lang="en-GB" altLang="en-US" sz="1400" dirty="0" smtClean="0">
              <a:solidFill>
                <a:schemeClr val="tx2"/>
              </a:solidFill>
              <a:latin typeface="+mj-lt"/>
              <a:ea typeface="+mj-ea"/>
              <a:cs typeface="+mj-cs"/>
            </a:endParaRPr>
          </a:p>
          <a:p>
            <a:pPr>
              <a:spcBef>
                <a:spcPct val="0"/>
              </a:spcBef>
            </a:pPr>
            <a:endParaRPr lang="en-GB" altLang="en-US" sz="1400" dirty="0" smtClean="0">
              <a:solidFill>
                <a:schemeClr val="tx2"/>
              </a:solidFill>
              <a:latin typeface="+mj-lt"/>
              <a:ea typeface="+mj-ea"/>
              <a:cs typeface="+mj-cs"/>
            </a:endParaRPr>
          </a:p>
          <a:p>
            <a:pPr>
              <a:spcBef>
                <a:spcPct val="0"/>
              </a:spcBef>
            </a:pPr>
            <a:r>
              <a:rPr lang="en-GB" altLang="en-US" sz="1400" dirty="0" smtClean="0">
                <a:solidFill>
                  <a:schemeClr val="tx2"/>
                </a:solidFill>
                <a:latin typeface="+mj-lt"/>
                <a:ea typeface="+mj-ea"/>
                <a:cs typeface="+mj-cs"/>
              </a:rPr>
              <a:t>The slide before indicates a number of failures on this specific machine some of which are repeats.  For these failures to be counted within RRVPS both the Client and Supplier need to agree the failure nature and impact.</a:t>
            </a:r>
          </a:p>
          <a:p>
            <a:pPr>
              <a:spcBef>
                <a:spcPct val="0"/>
              </a:spcBef>
            </a:pPr>
            <a:endParaRPr lang="en-GB" altLang="en-US" sz="1400" dirty="0">
              <a:solidFill>
                <a:schemeClr val="tx2"/>
              </a:solidFill>
              <a:latin typeface="+mj-lt"/>
              <a:ea typeface="+mj-ea"/>
              <a:cs typeface="+mj-cs"/>
            </a:endParaRPr>
          </a:p>
          <a:p>
            <a:pPr>
              <a:spcBef>
                <a:spcPct val="0"/>
              </a:spcBef>
            </a:pPr>
            <a:r>
              <a:rPr lang="en-GB" altLang="en-US" sz="1400" dirty="0" smtClean="0">
                <a:solidFill>
                  <a:schemeClr val="tx2"/>
                </a:solidFill>
                <a:latin typeface="+mj-lt"/>
                <a:ea typeface="+mj-ea"/>
                <a:cs typeface="+mj-cs"/>
              </a:rPr>
              <a:t>We utilise FRACAS</a:t>
            </a:r>
            <a:r>
              <a:rPr lang="en-GB" altLang="en-US" sz="1400" dirty="0">
                <a:solidFill>
                  <a:schemeClr val="tx2"/>
                </a:solidFill>
                <a:latin typeface="Arial" charset="0"/>
              </a:rPr>
              <a:t> (Failure Recording, Analysis and Corrective Action </a:t>
            </a:r>
            <a:r>
              <a:rPr lang="en-GB" altLang="en-US" sz="1400" dirty="0" smtClean="0">
                <a:solidFill>
                  <a:schemeClr val="tx2"/>
                </a:solidFill>
                <a:latin typeface="Arial" charset="0"/>
              </a:rPr>
              <a:t>System)</a:t>
            </a:r>
            <a:r>
              <a:rPr lang="en-GB" altLang="en-US" sz="1400" dirty="0" smtClean="0">
                <a:solidFill>
                  <a:schemeClr val="tx2"/>
                </a:solidFill>
                <a:latin typeface="+mj-lt"/>
                <a:ea typeface="+mj-ea"/>
                <a:cs typeface="+mj-cs"/>
              </a:rPr>
              <a:t>  to investigate all failures and close out. In this instance the Supplier has a Hose Replacement Programme and this machine will be incorporated into that Programme as a result of the visibility and challenge from Plant Reliability</a:t>
            </a:r>
            <a:endParaRPr lang="en-GB" altLang="en-US" sz="1400" dirty="0">
              <a:solidFill>
                <a:schemeClr val="tx2"/>
              </a:solidFill>
              <a:latin typeface="+mj-lt"/>
              <a:ea typeface="+mj-ea"/>
              <a:cs typeface="+mj-cs"/>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3429000"/>
            <a:ext cx="7200800" cy="28700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906124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0"/>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r>
              <a:rPr lang="en-GB" altLang="en-US" sz="1200" dirty="0"/>
              <a:t>RRVPS Brief – 2016/17</a:t>
            </a:r>
          </a:p>
        </p:txBody>
      </p:sp>
      <p:sp>
        <p:nvSpPr>
          <p:cNvPr id="16387" name="Date Placeholder 4"/>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D966CC8B-9EFC-4C06-AC76-82A69A098325}" type="datetime5">
              <a:rPr lang="en-GB" altLang="en-US" sz="800" smtClean="0"/>
              <a:pPr/>
              <a:t>10-Jun-16</a:t>
            </a:fld>
            <a:endParaRPr lang="en-GB" altLang="en-US" sz="800" smtClean="0"/>
          </a:p>
        </p:txBody>
      </p:sp>
      <p:sp>
        <p:nvSpPr>
          <p:cNvPr id="16388" name="Slide Number Placeholder 5"/>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87EC8E1C-2B24-4C6A-9740-5D3E8CDDBB10}" type="slidenum">
              <a:rPr lang="en-GB" altLang="en-US" sz="800"/>
              <a:pPr/>
              <a:t>15</a:t>
            </a:fld>
            <a:endParaRPr lang="en-GB" altLang="en-US" sz="800"/>
          </a:p>
        </p:txBody>
      </p:sp>
      <p:sp>
        <p:nvSpPr>
          <p:cNvPr id="16389" name="Rectangle 4"/>
          <p:cNvSpPr>
            <a:spLocks noGrp="1" noChangeArrowheads="1"/>
          </p:cNvSpPr>
          <p:nvPr>
            <p:ph type="title"/>
          </p:nvPr>
        </p:nvSpPr>
        <p:spPr>
          <a:xfrm>
            <a:off x="179512" y="836712"/>
            <a:ext cx="7269163" cy="431800"/>
          </a:xfrm>
        </p:spPr>
        <p:txBody>
          <a:bodyPr/>
          <a:lstStyle/>
          <a:p>
            <a:pPr eaLnBrk="1" hangingPunct="1"/>
            <a:r>
              <a:rPr lang="en-GB" altLang="en-US" sz="2400" i="0" dirty="0"/>
              <a:t>Plant Reliability Team point of contact allocation</a:t>
            </a:r>
            <a:endParaRPr lang="en-GB" altLang="en-US" sz="2400" i="0" dirty="0" smtClean="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263" y="1340768"/>
            <a:ext cx="8497887" cy="499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18074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a:spLocks noGrp="1"/>
          </p:cNvSpPr>
          <p:nvPr>
            <p:ph type="ftr" sz="quarter" idx="10"/>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r>
              <a:rPr lang="en-GB" altLang="en-US" sz="1200" dirty="0"/>
              <a:t>RRVPS Brief – 2016/17</a:t>
            </a:r>
          </a:p>
        </p:txBody>
      </p:sp>
      <p:sp>
        <p:nvSpPr>
          <p:cNvPr id="14339" name="Date Placeholder 5"/>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795EF7E9-4AD1-4BFE-9FE1-B4BA3411A7EA}" type="datetime5">
              <a:rPr lang="en-GB" altLang="en-US" sz="800" smtClean="0"/>
              <a:pPr/>
              <a:t>10-Jun-16</a:t>
            </a:fld>
            <a:endParaRPr lang="en-GB" altLang="en-US" sz="800" smtClean="0"/>
          </a:p>
        </p:txBody>
      </p:sp>
      <p:sp>
        <p:nvSpPr>
          <p:cNvPr id="14340" name="Slide Number Placeholder 6"/>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1FC098CA-AC0E-4059-B4F8-AFA4EFDD5A09}" type="slidenum">
              <a:rPr lang="en-GB" altLang="en-US" sz="800"/>
              <a:pPr/>
              <a:t>2</a:t>
            </a:fld>
            <a:endParaRPr lang="en-GB" altLang="en-US" sz="800"/>
          </a:p>
        </p:txBody>
      </p:sp>
      <p:sp>
        <p:nvSpPr>
          <p:cNvPr id="14341" name="Rectangle 2"/>
          <p:cNvSpPr>
            <a:spLocks noGrp="1" noChangeArrowheads="1"/>
          </p:cNvSpPr>
          <p:nvPr>
            <p:ph type="title"/>
          </p:nvPr>
        </p:nvSpPr>
        <p:spPr>
          <a:xfrm>
            <a:off x="179512" y="836712"/>
            <a:ext cx="7269163" cy="431800"/>
          </a:xfrm>
        </p:spPr>
        <p:txBody>
          <a:bodyPr/>
          <a:lstStyle/>
          <a:p>
            <a:pPr eaLnBrk="1" hangingPunct="1"/>
            <a:r>
              <a:rPr lang="en-GB" altLang="en-US" sz="2400" i="0" dirty="0" smtClean="0"/>
              <a:t>RRVPS – The last 12 months</a:t>
            </a:r>
          </a:p>
        </p:txBody>
      </p:sp>
      <p:sp>
        <p:nvSpPr>
          <p:cNvPr id="14342" name="Rectangle 3"/>
          <p:cNvSpPr>
            <a:spLocks noGrp="1" noChangeArrowheads="1"/>
          </p:cNvSpPr>
          <p:nvPr>
            <p:ph type="body" sz="half" idx="1"/>
          </p:nvPr>
        </p:nvSpPr>
        <p:spPr>
          <a:xfrm>
            <a:off x="179512" y="1268760"/>
            <a:ext cx="4313113" cy="4963765"/>
          </a:xfrm>
        </p:spPr>
        <p:txBody>
          <a:bodyPr/>
          <a:lstStyle/>
          <a:p>
            <a:pPr eaLnBrk="1" hangingPunct="1"/>
            <a:r>
              <a:rPr lang="en-GB" altLang="en-US" sz="1600" dirty="0">
                <a:solidFill>
                  <a:schemeClr val="tx2"/>
                </a:solidFill>
                <a:latin typeface="Arial" charset="0"/>
              </a:rPr>
              <a:t>R</a:t>
            </a:r>
            <a:r>
              <a:rPr lang="en-GB" altLang="en-US" sz="1600" dirty="0" smtClean="0">
                <a:solidFill>
                  <a:schemeClr val="tx2"/>
                </a:solidFill>
                <a:latin typeface="Arial" charset="0"/>
              </a:rPr>
              <a:t>oll-out of system to Suppliers, clients and Route teams, including a National roll-out across Network Operations.</a:t>
            </a:r>
          </a:p>
          <a:p>
            <a:pPr eaLnBrk="1" hangingPunct="1"/>
            <a:endParaRPr lang="en-GB" altLang="en-US" sz="1600" dirty="0">
              <a:solidFill>
                <a:schemeClr val="tx2"/>
              </a:solidFill>
              <a:latin typeface="Arial" charset="0"/>
            </a:endParaRPr>
          </a:p>
          <a:p>
            <a:pPr eaLnBrk="1" hangingPunct="1"/>
            <a:r>
              <a:rPr lang="en-GB" altLang="en-US" sz="1600" dirty="0" smtClean="0">
                <a:solidFill>
                  <a:schemeClr val="tx2"/>
                </a:solidFill>
                <a:latin typeface="Arial" charset="0"/>
              </a:rPr>
              <a:t>Executive and Route Summaries created.</a:t>
            </a:r>
          </a:p>
          <a:p>
            <a:pPr eaLnBrk="1" hangingPunct="1"/>
            <a:endParaRPr lang="en-GB" altLang="en-US" sz="1600" dirty="0">
              <a:solidFill>
                <a:schemeClr val="tx2"/>
              </a:solidFill>
              <a:latin typeface="Arial" charset="0"/>
            </a:endParaRPr>
          </a:p>
          <a:p>
            <a:pPr eaLnBrk="1" hangingPunct="1"/>
            <a:r>
              <a:rPr lang="en-GB" altLang="en-US" sz="1600" dirty="0" smtClean="0">
                <a:solidFill>
                  <a:schemeClr val="tx2"/>
                </a:solidFill>
                <a:latin typeface="Arial" charset="0"/>
              </a:rPr>
              <a:t>Joint Performance Improvement Plans created to aid best practice and reliability.</a:t>
            </a:r>
          </a:p>
          <a:p>
            <a:pPr eaLnBrk="1" hangingPunct="1"/>
            <a:endParaRPr lang="en-GB" altLang="en-US" sz="1600" dirty="0">
              <a:solidFill>
                <a:schemeClr val="tx2"/>
              </a:solidFill>
              <a:latin typeface="Arial" charset="0"/>
            </a:endParaRPr>
          </a:p>
          <a:p>
            <a:pPr eaLnBrk="1" hangingPunct="1"/>
            <a:r>
              <a:rPr lang="en-GB" altLang="en-US" sz="1600" dirty="0" smtClean="0">
                <a:solidFill>
                  <a:schemeClr val="tx2"/>
                </a:solidFill>
                <a:latin typeface="Arial" charset="0"/>
              </a:rPr>
              <a:t>Significant RRVPS upgrade in December 2015:</a:t>
            </a:r>
          </a:p>
          <a:p>
            <a:pPr marL="285750" indent="-285750" eaLnBrk="1" hangingPunct="1">
              <a:buFont typeface="Arial" panose="020B0604020202020204" pitchFamily="34" charset="0"/>
              <a:buChar char="•"/>
            </a:pPr>
            <a:r>
              <a:rPr lang="en-GB" altLang="en-US" sz="1600" dirty="0" smtClean="0">
                <a:solidFill>
                  <a:schemeClr val="tx2"/>
                </a:solidFill>
                <a:latin typeface="Arial" charset="0"/>
              </a:rPr>
              <a:t>New performance codes added to account for client failures/cancellations.</a:t>
            </a:r>
          </a:p>
          <a:p>
            <a:pPr marL="285750" indent="-285750" eaLnBrk="1" hangingPunct="1">
              <a:buFont typeface="Arial" panose="020B0604020202020204" pitchFamily="34" charset="0"/>
              <a:buChar char="•"/>
            </a:pPr>
            <a:r>
              <a:rPr lang="en-GB" altLang="en-US" sz="1600" dirty="0" smtClean="0">
                <a:solidFill>
                  <a:schemeClr val="tx2"/>
                </a:solidFill>
                <a:latin typeface="Arial" charset="0"/>
              </a:rPr>
              <a:t>Additional character space available in commentary fields.</a:t>
            </a:r>
          </a:p>
          <a:p>
            <a:pPr marL="285750" indent="-285750" eaLnBrk="1" hangingPunct="1">
              <a:buFont typeface="Arial" panose="020B0604020202020204" pitchFamily="34" charset="0"/>
              <a:buChar char="•"/>
            </a:pPr>
            <a:r>
              <a:rPr lang="en-GB" altLang="en-US" sz="1600" dirty="0" smtClean="0">
                <a:solidFill>
                  <a:schemeClr val="tx2"/>
                </a:solidFill>
                <a:latin typeface="Arial" charset="0"/>
              </a:rPr>
              <a:t>Performance code weightings removed.</a:t>
            </a:r>
          </a:p>
          <a:p>
            <a:pPr marL="285750" indent="-285750" eaLnBrk="1" hangingPunct="1">
              <a:buFont typeface="Arial" panose="020B0604020202020204" pitchFamily="34" charset="0"/>
              <a:buChar char="•"/>
            </a:pPr>
            <a:r>
              <a:rPr lang="en-GB" altLang="en-US" sz="1600" dirty="0" smtClean="0">
                <a:solidFill>
                  <a:schemeClr val="tx2"/>
                </a:solidFill>
                <a:latin typeface="Arial" charset="0"/>
              </a:rPr>
              <a:t>Multiple clients and cross hired machines can now be imported on one sheet.</a:t>
            </a:r>
          </a:p>
          <a:p>
            <a:pPr marL="285750" indent="-285750" eaLnBrk="1" hangingPunct="1">
              <a:buFont typeface="Arial" panose="020B0604020202020204" pitchFamily="34" charset="0"/>
              <a:buChar char="•"/>
            </a:pPr>
            <a:endParaRPr lang="en-GB" altLang="en-US" sz="1600" dirty="0" smtClean="0">
              <a:solidFill>
                <a:schemeClr val="tx2"/>
              </a:solidFill>
              <a:latin typeface="Arial" charset="0"/>
            </a:endParaRPr>
          </a:p>
          <a:p>
            <a:pPr eaLnBrk="1" hangingPunct="1"/>
            <a:endParaRPr lang="en-GB" altLang="en-US" sz="1600" dirty="0">
              <a:solidFill>
                <a:schemeClr val="tx2"/>
              </a:solidFill>
              <a:latin typeface="Arial" charset="0"/>
            </a:endParaRPr>
          </a:p>
          <a:p>
            <a:pPr eaLnBrk="1" hangingPunct="1"/>
            <a:endParaRPr lang="en-GB" altLang="en-US" sz="1600" dirty="0">
              <a:solidFill>
                <a:schemeClr val="tx2"/>
              </a:solidFill>
              <a:latin typeface="Arial" charset="0"/>
            </a:endParaRPr>
          </a:p>
          <a:p>
            <a:pPr eaLnBrk="1" hangingPunct="1"/>
            <a:endParaRPr lang="en-GB" altLang="en-US" sz="1600" dirty="0">
              <a:solidFill>
                <a:schemeClr val="tx2"/>
              </a:solidFill>
              <a:latin typeface="Arial" charset="0"/>
            </a:endParaRPr>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27984" y="908721"/>
            <a:ext cx="4410607" cy="5256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Date Placeholder 4"/>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1A69F6E7-6C68-4B3E-996F-D7FC29CFB942}" type="datetime5">
              <a:rPr lang="en-GB" altLang="en-US" sz="800" smtClean="0"/>
              <a:pPr/>
              <a:t>10-Jun-16</a:t>
            </a:fld>
            <a:endParaRPr lang="en-GB" altLang="en-US" sz="800" smtClean="0"/>
          </a:p>
        </p:txBody>
      </p:sp>
      <p:sp>
        <p:nvSpPr>
          <p:cNvPr id="11268" name="Slide Number Placeholder 5"/>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52BE5915-8018-4421-845E-A41C94280015}" type="slidenum">
              <a:rPr lang="en-GB" altLang="en-US" sz="800"/>
              <a:pPr/>
              <a:t>3</a:t>
            </a:fld>
            <a:endParaRPr lang="en-GB" altLang="en-US" sz="800"/>
          </a:p>
        </p:txBody>
      </p:sp>
      <p:sp>
        <p:nvSpPr>
          <p:cNvPr id="11269" name="Rectangle 2"/>
          <p:cNvSpPr>
            <a:spLocks noGrp="1" noChangeArrowheads="1"/>
          </p:cNvSpPr>
          <p:nvPr>
            <p:ph type="title"/>
          </p:nvPr>
        </p:nvSpPr>
        <p:spPr>
          <a:xfrm>
            <a:off x="170843" y="692696"/>
            <a:ext cx="7269163" cy="431800"/>
          </a:xfrm>
        </p:spPr>
        <p:txBody>
          <a:bodyPr/>
          <a:lstStyle/>
          <a:p>
            <a:pPr eaLnBrk="1" hangingPunct="1"/>
            <a:r>
              <a:rPr lang="en-GB" altLang="en-US" sz="2400" i="0" dirty="0" smtClean="0"/>
              <a:t>Performance</a:t>
            </a:r>
          </a:p>
        </p:txBody>
      </p:sp>
      <p:sp>
        <p:nvSpPr>
          <p:cNvPr id="11270" name="Rectangle 3"/>
          <p:cNvSpPr>
            <a:spLocks noGrp="1" noChangeArrowheads="1"/>
          </p:cNvSpPr>
          <p:nvPr>
            <p:ph type="body" idx="1"/>
          </p:nvPr>
        </p:nvSpPr>
        <p:spPr>
          <a:xfrm>
            <a:off x="179512" y="1052736"/>
            <a:ext cx="8712968" cy="1368152"/>
          </a:xfrm>
        </p:spPr>
        <p:txBody>
          <a:bodyPr/>
          <a:lstStyle/>
          <a:p>
            <a:pPr>
              <a:spcBef>
                <a:spcPct val="0"/>
              </a:spcBef>
            </a:pPr>
            <a:r>
              <a:rPr lang="en-GB" sz="1600" dirty="0">
                <a:solidFill>
                  <a:schemeClr val="tx2"/>
                </a:solidFill>
                <a:latin typeface="Arial" charset="0"/>
              </a:rPr>
              <a:t>Over the last 18 months we have seen a 50% improvement in </a:t>
            </a:r>
            <a:r>
              <a:rPr lang="en-GB" sz="1600" dirty="0" smtClean="0">
                <a:solidFill>
                  <a:schemeClr val="tx2"/>
                </a:solidFill>
                <a:latin typeface="Arial" charset="0"/>
              </a:rPr>
              <a:t>recorded plant </a:t>
            </a:r>
            <a:r>
              <a:rPr lang="en-GB" sz="1600" dirty="0">
                <a:solidFill>
                  <a:schemeClr val="tx2"/>
                </a:solidFill>
                <a:latin typeface="Arial" charset="0"/>
              </a:rPr>
              <a:t>performance, this </a:t>
            </a:r>
            <a:r>
              <a:rPr lang="en-GB" sz="1600" dirty="0" smtClean="0">
                <a:solidFill>
                  <a:schemeClr val="tx2"/>
                </a:solidFill>
                <a:latin typeface="Arial" charset="0"/>
              </a:rPr>
              <a:t>trend </a:t>
            </a:r>
            <a:r>
              <a:rPr lang="en-GB" sz="1600" dirty="0">
                <a:solidFill>
                  <a:schemeClr val="tx2"/>
                </a:solidFill>
                <a:latin typeface="Arial" charset="0"/>
              </a:rPr>
              <a:t>is fantastic to see</a:t>
            </a:r>
            <a:r>
              <a:rPr lang="en-GB" sz="1600" dirty="0" smtClean="0">
                <a:solidFill>
                  <a:schemeClr val="tx2"/>
                </a:solidFill>
                <a:latin typeface="Arial" charset="0"/>
              </a:rPr>
              <a:t>. The current YTD national performance score is 97.89%</a:t>
            </a:r>
            <a:endParaRPr lang="en-GB" sz="1600" dirty="0">
              <a:solidFill>
                <a:schemeClr val="tx2"/>
              </a:solidFill>
              <a:latin typeface="Arial" charset="0"/>
            </a:endParaRPr>
          </a:p>
          <a:p>
            <a:pPr>
              <a:spcBef>
                <a:spcPct val="0"/>
              </a:spcBef>
            </a:pPr>
            <a:endParaRPr lang="en-GB" sz="1600" dirty="0" smtClean="0">
              <a:solidFill>
                <a:schemeClr val="tx2"/>
              </a:solidFill>
              <a:latin typeface="Arial" charset="0"/>
            </a:endParaRPr>
          </a:p>
          <a:p>
            <a:pPr>
              <a:spcBef>
                <a:spcPct val="0"/>
              </a:spcBef>
            </a:pPr>
            <a:r>
              <a:rPr lang="en-GB" sz="1600" dirty="0" smtClean="0">
                <a:solidFill>
                  <a:schemeClr val="tx2"/>
                </a:solidFill>
                <a:latin typeface="Arial" charset="0"/>
              </a:rPr>
              <a:t>The number of shifts being loaded into RRVPS is ever increasing giving us greater stability in trend analysis</a:t>
            </a:r>
            <a:endParaRPr lang="en-GB" sz="1600" dirty="0">
              <a:solidFill>
                <a:schemeClr val="tx2"/>
              </a:solidFill>
              <a:latin typeface="Arial" charset="0"/>
            </a:endParaRPr>
          </a:p>
          <a:p>
            <a:pPr>
              <a:spcBef>
                <a:spcPct val="0"/>
              </a:spcBef>
            </a:pPr>
            <a:endParaRPr lang="en-GB" sz="1600" dirty="0" smtClean="0">
              <a:solidFill>
                <a:schemeClr val="tx2"/>
              </a:solidFill>
              <a:latin typeface="Arial" charset="0"/>
            </a:endParaRPr>
          </a:p>
          <a:p>
            <a:pPr>
              <a:spcBef>
                <a:spcPct val="0"/>
              </a:spcBef>
            </a:pPr>
            <a:endParaRPr lang="en-GB" sz="1600" dirty="0" smtClean="0">
              <a:solidFill>
                <a:schemeClr val="tx2"/>
              </a:solidFill>
              <a:latin typeface="Arial" charset="0"/>
            </a:endParaRPr>
          </a:p>
          <a:p>
            <a:pPr>
              <a:spcBef>
                <a:spcPct val="0"/>
              </a:spcBef>
            </a:pPr>
            <a:endParaRPr lang="en-GB" sz="1600" dirty="0">
              <a:solidFill>
                <a:schemeClr val="tx2"/>
              </a:solidFill>
              <a:latin typeface="Arial" charset="0"/>
            </a:endParaRPr>
          </a:p>
          <a:p>
            <a:pPr>
              <a:spcBef>
                <a:spcPct val="0"/>
              </a:spcBef>
            </a:pPr>
            <a:endParaRPr lang="en-GB" sz="1600" dirty="0" smtClean="0">
              <a:solidFill>
                <a:schemeClr val="tx2"/>
              </a:solidFill>
              <a:latin typeface="Arial" charset="0"/>
            </a:endParaRPr>
          </a:p>
          <a:p>
            <a:pPr>
              <a:spcBef>
                <a:spcPct val="0"/>
              </a:spcBef>
            </a:pPr>
            <a:endParaRPr lang="en-GB" sz="1600" dirty="0" smtClean="0">
              <a:solidFill>
                <a:schemeClr val="tx2"/>
              </a:solidFill>
              <a:latin typeface="Arial" charset="0"/>
            </a:endParaRPr>
          </a:p>
          <a:p>
            <a:pPr>
              <a:spcBef>
                <a:spcPct val="0"/>
              </a:spcBef>
            </a:pPr>
            <a:endParaRPr lang="en-GB" sz="1600" dirty="0" smtClean="0">
              <a:solidFill>
                <a:schemeClr val="tx2"/>
              </a:solidFill>
              <a:latin typeface="Arial" charset="0"/>
            </a:endParaRPr>
          </a:p>
          <a:p>
            <a:pPr>
              <a:spcBef>
                <a:spcPct val="0"/>
              </a:spcBef>
            </a:pPr>
            <a:endParaRPr lang="en-GB" sz="1600" dirty="0">
              <a:solidFill>
                <a:schemeClr val="tx2"/>
              </a:solidFill>
              <a:latin typeface="Arial" charset="0"/>
            </a:endParaRPr>
          </a:p>
          <a:p>
            <a:pPr>
              <a:spcBef>
                <a:spcPct val="0"/>
              </a:spcBef>
            </a:pPr>
            <a:endParaRPr lang="en-GB" sz="1600" dirty="0" smtClean="0">
              <a:solidFill>
                <a:schemeClr val="tx2"/>
              </a:solidFill>
              <a:latin typeface="Arial" charset="0"/>
            </a:endParaRPr>
          </a:p>
          <a:p>
            <a:pPr>
              <a:spcBef>
                <a:spcPct val="0"/>
              </a:spcBef>
            </a:pPr>
            <a:endParaRPr lang="en-GB" altLang="en-US" sz="1600" dirty="0" smtClean="0">
              <a:solidFill>
                <a:schemeClr val="tx2"/>
              </a:solidFill>
              <a:latin typeface="Arial" charset="0"/>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843" y="2505131"/>
            <a:ext cx="4320480" cy="1946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843" y="4437111"/>
            <a:ext cx="4320480" cy="2002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9608" y="2505130"/>
            <a:ext cx="4303313" cy="1931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9608" y="4435120"/>
            <a:ext cx="4303313" cy="2004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50622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1"/>
          </p:nvPr>
        </p:nvSpPr>
        <p:spPr/>
        <p:txBody>
          <a:bodyPr/>
          <a:lstStyle/>
          <a:p>
            <a:pPr>
              <a:defRPr/>
            </a:pPr>
            <a:fld id="{32A2E51F-A3A1-495A-9F32-93FD65C4E171}" type="datetime5">
              <a:rPr lang="en-GB" altLang="en-US" smtClean="0"/>
              <a:pPr>
                <a:defRPr/>
              </a:pPr>
              <a:t>10-Jun-16</a:t>
            </a:fld>
            <a:endParaRPr lang="en-GB" altLang="en-US"/>
          </a:p>
        </p:txBody>
      </p:sp>
      <p:sp>
        <p:nvSpPr>
          <p:cNvPr id="6" name="Slide Number Placeholder 5"/>
          <p:cNvSpPr>
            <a:spLocks noGrp="1"/>
          </p:cNvSpPr>
          <p:nvPr>
            <p:ph type="sldNum" sz="quarter" idx="12"/>
          </p:nvPr>
        </p:nvSpPr>
        <p:spPr/>
        <p:txBody>
          <a:bodyPr/>
          <a:lstStyle/>
          <a:p>
            <a:pPr>
              <a:defRPr/>
            </a:pPr>
            <a:fld id="{C8021B38-16D4-401D-A844-7AEEF02E13A3}" type="slidenum">
              <a:rPr lang="en-GB" altLang="en-US" smtClean="0"/>
              <a:pPr>
                <a:defRPr/>
              </a:pPr>
              <a:t>4</a:t>
            </a:fld>
            <a:endParaRPr lang="en-GB" altLang="en-US"/>
          </a:p>
        </p:txBody>
      </p:sp>
      <p:sp>
        <p:nvSpPr>
          <p:cNvPr id="9" name="Rectangle 2"/>
          <p:cNvSpPr>
            <a:spLocks noGrp="1" noChangeArrowheads="1"/>
          </p:cNvSpPr>
          <p:nvPr>
            <p:ph type="title"/>
          </p:nvPr>
        </p:nvSpPr>
        <p:spPr>
          <a:xfrm>
            <a:off x="188272" y="692696"/>
            <a:ext cx="7269163" cy="360040"/>
          </a:xfrm>
        </p:spPr>
        <p:txBody>
          <a:bodyPr/>
          <a:lstStyle/>
          <a:p>
            <a:pPr eaLnBrk="1" hangingPunct="1"/>
            <a:r>
              <a:rPr lang="en-GB" altLang="en-US" sz="2400" i="0" dirty="0" smtClean="0"/>
              <a:t>Performance </a:t>
            </a:r>
            <a:r>
              <a:rPr lang="en-GB" altLang="en-US" sz="2400" i="0" dirty="0" err="1" smtClean="0"/>
              <a:t>cont</a:t>
            </a:r>
            <a:r>
              <a:rPr lang="en-GB" altLang="en-US" sz="2400" i="0" dirty="0" smtClean="0"/>
              <a:t>…</a:t>
            </a:r>
          </a:p>
        </p:txBody>
      </p:sp>
      <p:sp>
        <p:nvSpPr>
          <p:cNvPr id="7" name="TextBox 6"/>
          <p:cNvSpPr txBox="1"/>
          <p:nvPr/>
        </p:nvSpPr>
        <p:spPr>
          <a:xfrm>
            <a:off x="188272" y="1047147"/>
            <a:ext cx="8721505" cy="338554"/>
          </a:xfrm>
          <a:prstGeom prst="rect">
            <a:avLst/>
          </a:prstGeom>
          <a:noFill/>
        </p:spPr>
        <p:txBody>
          <a:bodyPr wrap="square" rtlCol="0">
            <a:spAutoFit/>
          </a:bodyPr>
          <a:lstStyle/>
          <a:p>
            <a:r>
              <a:rPr lang="en-GB" sz="1600" dirty="0" smtClean="0"/>
              <a:t>The data allows specifics to be observed and measured</a:t>
            </a:r>
            <a:endParaRPr lang="en-GB" sz="16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880" y="1917096"/>
            <a:ext cx="4378369" cy="2222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0250" y="1917096"/>
            <a:ext cx="4399526" cy="2222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0250" y="4140029"/>
            <a:ext cx="4399526" cy="22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881" y="4140029"/>
            <a:ext cx="4378368" cy="22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377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4"/>
          <p:cNvSpPr>
            <a:spLocks noGrp="1"/>
          </p:cNvSpPr>
          <p:nvPr>
            <p:ph type="ftr" sz="quarter" idx="10"/>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r>
              <a:rPr lang="en-GB" altLang="en-US" sz="1200" dirty="0"/>
              <a:t>RRVPS Brief – 2016/17</a:t>
            </a:r>
          </a:p>
        </p:txBody>
      </p:sp>
      <p:sp>
        <p:nvSpPr>
          <p:cNvPr id="12291" name="Date Placeholder 5"/>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0FD87943-3824-4DF1-B8AD-9A54803D0CFF}" type="datetime5">
              <a:rPr lang="en-GB" altLang="en-US" sz="800" smtClean="0"/>
              <a:pPr/>
              <a:t>10-Jun-16</a:t>
            </a:fld>
            <a:endParaRPr lang="en-GB" altLang="en-US" sz="800" smtClean="0"/>
          </a:p>
        </p:txBody>
      </p:sp>
      <p:sp>
        <p:nvSpPr>
          <p:cNvPr id="12292" name="Slide Number Placeholder 6"/>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9E2CE5FF-AE89-43D5-98B1-25BB1973ACB7}" type="slidenum">
              <a:rPr lang="en-GB" altLang="en-US" sz="800"/>
              <a:pPr/>
              <a:t>5</a:t>
            </a:fld>
            <a:endParaRPr lang="en-GB" altLang="en-US" sz="800"/>
          </a:p>
        </p:txBody>
      </p:sp>
      <p:sp>
        <p:nvSpPr>
          <p:cNvPr id="12293" name="Rectangle 2"/>
          <p:cNvSpPr>
            <a:spLocks noGrp="1" noChangeArrowheads="1"/>
          </p:cNvSpPr>
          <p:nvPr>
            <p:ph type="title"/>
          </p:nvPr>
        </p:nvSpPr>
        <p:spPr>
          <a:xfrm>
            <a:off x="202045" y="764828"/>
            <a:ext cx="7269163" cy="431800"/>
          </a:xfrm>
        </p:spPr>
        <p:txBody>
          <a:bodyPr/>
          <a:lstStyle/>
          <a:p>
            <a:pPr eaLnBrk="1" hangingPunct="1"/>
            <a:r>
              <a:rPr lang="en-GB" altLang="en-US" sz="2400" i="0" dirty="0" smtClean="0"/>
              <a:t>Qualification of failures</a:t>
            </a:r>
          </a:p>
        </p:txBody>
      </p:sp>
      <p:sp>
        <p:nvSpPr>
          <p:cNvPr id="12294" name="Rectangle 6"/>
          <p:cNvSpPr>
            <a:spLocks noGrp="1" noChangeArrowheads="1"/>
          </p:cNvSpPr>
          <p:nvPr>
            <p:ph type="body" sz="half" idx="1"/>
          </p:nvPr>
        </p:nvSpPr>
        <p:spPr>
          <a:xfrm>
            <a:off x="179512" y="1196752"/>
            <a:ext cx="8856984" cy="5184576"/>
          </a:xfrm>
        </p:spPr>
        <p:txBody>
          <a:bodyPr/>
          <a:lstStyle/>
          <a:p>
            <a:pPr eaLnBrk="1" hangingPunct="1"/>
            <a:r>
              <a:rPr lang="en-GB" altLang="en-US" b="1" dirty="0">
                <a:solidFill>
                  <a:schemeClr val="tx2"/>
                </a:solidFill>
                <a:latin typeface="Arial" charset="0"/>
              </a:rPr>
              <a:t>What do the codes really mean</a:t>
            </a:r>
            <a:r>
              <a:rPr lang="en-GB" altLang="en-US" b="1" dirty="0" smtClean="0">
                <a:solidFill>
                  <a:schemeClr val="tx2"/>
                </a:solidFill>
                <a:latin typeface="Arial" charset="0"/>
              </a:rPr>
              <a:t>….</a:t>
            </a:r>
          </a:p>
          <a:p>
            <a:pPr eaLnBrk="1" hangingPunct="1"/>
            <a:r>
              <a:rPr lang="en-GB" altLang="en-US" sz="1500" b="1" dirty="0">
                <a:solidFill>
                  <a:schemeClr val="tx2"/>
                </a:solidFill>
                <a:latin typeface="Arial" charset="0"/>
              </a:rPr>
              <a:t> </a:t>
            </a:r>
            <a:r>
              <a:rPr lang="en-GB" altLang="en-US" sz="1500" b="1" dirty="0" smtClean="0">
                <a:solidFill>
                  <a:schemeClr val="tx2"/>
                </a:solidFill>
                <a:latin typeface="Arial" charset="0"/>
              </a:rPr>
              <a:t>         Overrun </a:t>
            </a:r>
            <a:r>
              <a:rPr lang="en-GB" altLang="en-US" sz="1500" b="1" dirty="0">
                <a:solidFill>
                  <a:schemeClr val="tx2"/>
                </a:solidFill>
                <a:latin typeface="Arial" charset="0"/>
              </a:rPr>
              <a:t>and loss of volume</a:t>
            </a:r>
            <a:r>
              <a:rPr lang="en-GB" altLang="en-US" sz="1500" b="1" dirty="0" smtClean="0">
                <a:solidFill>
                  <a:schemeClr val="tx2"/>
                </a:solidFill>
                <a:latin typeface="Arial" charset="0"/>
              </a:rPr>
              <a:t>: </a:t>
            </a:r>
            <a:r>
              <a:rPr lang="en-GB" altLang="en-US" sz="1500" dirty="0" smtClean="0">
                <a:solidFill>
                  <a:schemeClr val="tx2"/>
                </a:solidFill>
                <a:latin typeface="Arial" charset="0"/>
              </a:rPr>
              <a:t>Failure leading to an overrun of possession and also planned 			        volume not completed.</a:t>
            </a:r>
            <a:endParaRPr lang="en-GB" altLang="en-US" sz="1500" dirty="0">
              <a:solidFill>
                <a:schemeClr val="tx2"/>
              </a:solidFill>
              <a:latin typeface="Arial" charset="0"/>
            </a:endParaRPr>
          </a:p>
          <a:p>
            <a:pPr eaLnBrk="1" hangingPunct="1"/>
            <a:r>
              <a:rPr lang="en-GB" altLang="en-US" sz="1500" b="1" dirty="0" smtClean="0">
                <a:solidFill>
                  <a:schemeClr val="tx2"/>
                </a:solidFill>
                <a:latin typeface="Arial" charset="0"/>
              </a:rPr>
              <a:t>          Overrun: </a:t>
            </a:r>
            <a:r>
              <a:rPr lang="en-GB" altLang="en-US" sz="1500" dirty="0" smtClean="0">
                <a:solidFill>
                  <a:schemeClr val="tx2"/>
                </a:solidFill>
                <a:latin typeface="Arial" charset="0"/>
              </a:rPr>
              <a:t>Failure leading to overrun of possession but all planned works completed.</a:t>
            </a:r>
          </a:p>
          <a:p>
            <a:pPr eaLnBrk="1" hangingPunct="1"/>
            <a:r>
              <a:rPr lang="en-GB" altLang="en-US" sz="1500" b="1" dirty="0" smtClean="0">
                <a:solidFill>
                  <a:schemeClr val="tx2"/>
                </a:solidFill>
                <a:latin typeface="Arial" charset="0"/>
              </a:rPr>
              <a:t>          Loss of Volume: </a:t>
            </a:r>
            <a:r>
              <a:rPr lang="en-GB" altLang="en-US" sz="1500" dirty="0" smtClean="0">
                <a:solidFill>
                  <a:schemeClr val="tx2"/>
                </a:solidFill>
                <a:latin typeface="Arial" charset="0"/>
              </a:rPr>
              <a:t>Failure occurred causing planned volume to be lost, however no overrun to 		    possession.</a:t>
            </a:r>
          </a:p>
          <a:p>
            <a:pPr eaLnBrk="1" hangingPunct="1"/>
            <a:r>
              <a:rPr lang="en-GB" altLang="en-US" sz="1500" b="1" dirty="0" smtClean="0">
                <a:solidFill>
                  <a:schemeClr val="tx2"/>
                </a:solidFill>
                <a:latin typeface="Arial" charset="0"/>
              </a:rPr>
              <a:t>          Lost time on critical path: </a:t>
            </a:r>
            <a:r>
              <a:rPr lang="en-GB" altLang="en-US" sz="1500" dirty="0" smtClean="0">
                <a:solidFill>
                  <a:schemeClr val="tx2"/>
                </a:solidFill>
                <a:latin typeface="Arial" charset="0"/>
              </a:rPr>
              <a:t>Failure occurred causing time to be lost from it’s path, however no 			   impact on overall possession.</a:t>
            </a:r>
          </a:p>
          <a:p>
            <a:pPr eaLnBrk="1" hangingPunct="1"/>
            <a:r>
              <a:rPr lang="en-GB" altLang="en-US" sz="1500" b="1" dirty="0" smtClean="0">
                <a:solidFill>
                  <a:schemeClr val="tx2"/>
                </a:solidFill>
                <a:latin typeface="Arial" charset="0"/>
              </a:rPr>
              <a:t>          Failure with no time lost: </a:t>
            </a:r>
            <a:r>
              <a:rPr lang="en-GB" altLang="en-US" sz="1500" dirty="0" smtClean="0">
                <a:solidFill>
                  <a:schemeClr val="tx2"/>
                </a:solidFill>
                <a:latin typeface="Arial" charset="0"/>
              </a:rPr>
              <a:t>Failure occurred during shift but caused no loss of time at any stage of                    			 the work.</a:t>
            </a:r>
          </a:p>
          <a:p>
            <a:pPr eaLnBrk="1" hangingPunct="1"/>
            <a:r>
              <a:rPr lang="en-GB" altLang="en-US" sz="1500" b="1" dirty="0" smtClean="0">
                <a:solidFill>
                  <a:schemeClr val="tx2"/>
                </a:solidFill>
                <a:latin typeface="Arial" charset="0"/>
              </a:rPr>
              <a:t>          No reported issues: </a:t>
            </a:r>
            <a:r>
              <a:rPr lang="en-GB" altLang="en-US" sz="1500" dirty="0" smtClean="0">
                <a:solidFill>
                  <a:schemeClr val="tx2"/>
                </a:solidFill>
                <a:latin typeface="Arial" charset="0"/>
              </a:rPr>
              <a:t>Shift took place with no failure </a:t>
            </a:r>
            <a:r>
              <a:rPr lang="en-GB" altLang="en-US" sz="1500" b="1" u="sng" dirty="0" smtClean="0">
                <a:solidFill>
                  <a:schemeClr val="tx2"/>
                </a:solidFill>
                <a:latin typeface="Arial" charset="0"/>
              </a:rPr>
              <a:t>OR</a:t>
            </a:r>
            <a:r>
              <a:rPr lang="en-GB" altLang="en-US" sz="1500" b="1" dirty="0" smtClean="0">
                <a:solidFill>
                  <a:schemeClr val="tx2"/>
                </a:solidFill>
                <a:latin typeface="Arial" charset="0"/>
              </a:rPr>
              <a:t> </a:t>
            </a:r>
            <a:r>
              <a:rPr lang="en-GB" altLang="en-US" sz="1500" dirty="0" smtClean="0">
                <a:solidFill>
                  <a:schemeClr val="tx2"/>
                </a:solidFill>
                <a:latin typeface="Arial" charset="0"/>
              </a:rPr>
              <a:t>a failure occurred but fixed before start of 		           the shift. </a:t>
            </a:r>
          </a:p>
          <a:p>
            <a:pPr eaLnBrk="1" hangingPunct="1"/>
            <a:r>
              <a:rPr lang="en-GB" altLang="en-US" sz="1500" b="1" dirty="0" smtClean="0">
                <a:solidFill>
                  <a:schemeClr val="tx2"/>
                </a:solidFill>
                <a:latin typeface="Arial" charset="0"/>
              </a:rPr>
              <a:t>          Machinery on-site but unused: </a:t>
            </a:r>
            <a:r>
              <a:rPr lang="en-GB" altLang="en-US" sz="1500" dirty="0" smtClean="0">
                <a:solidFill>
                  <a:schemeClr val="tx2"/>
                </a:solidFill>
                <a:latin typeface="Arial" charset="0"/>
              </a:rPr>
              <a:t>Machine booked and delivered to  site, but not used.</a:t>
            </a:r>
          </a:p>
          <a:p>
            <a:pPr eaLnBrk="1" hangingPunct="1"/>
            <a:r>
              <a:rPr lang="en-GB" altLang="en-US" sz="1500" b="1" dirty="0" smtClean="0">
                <a:solidFill>
                  <a:schemeClr val="tx2"/>
                </a:solidFill>
                <a:latin typeface="Arial" charset="0"/>
              </a:rPr>
              <a:t>          Client failure: </a:t>
            </a:r>
            <a:r>
              <a:rPr lang="en-GB" altLang="en-US" sz="1500" dirty="0" smtClean="0">
                <a:solidFill>
                  <a:schemeClr val="tx2"/>
                </a:solidFill>
                <a:latin typeface="Arial" charset="0"/>
              </a:rPr>
              <a:t>A fault/error occurred out of the control of the supplier.</a:t>
            </a:r>
          </a:p>
          <a:p>
            <a:pPr eaLnBrk="1" hangingPunct="1"/>
            <a:r>
              <a:rPr lang="en-GB" altLang="en-US" sz="1500" b="1" dirty="0" smtClean="0">
                <a:solidFill>
                  <a:schemeClr val="tx2"/>
                </a:solidFill>
                <a:latin typeface="Arial" charset="0"/>
              </a:rPr>
              <a:t>          Shift cancelled by client: </a:t>
            </a:r>
            <a:r>
              <a:rPr lang="en-GB" altLang="en-US" sz="1500" dirty="0" smtClean="0">
                <a:solidFill>
                  <a:schemeClr val="tx2"/>
                </a:solidFill>
                <a:latin typeface="Arial" charset="0"/>
              </a:rPr>
              <a:t>Machine booked but cancelled by client  </a:t>
            </a:r>
            <a:r>
              <a:rPr lang="en-GB" altLang="en-US" sz="1500" b="1" dirty="0" smtClean="0">
                <a:solidFill>
                  <a:srgbClr val="FF0000"/>
                </a:solidFill>
                <a:latin typeface="Arial" charset="0"/>
              </a:rPr>
              <a:t>xx</a:t>
            </a:r>
            <a:r>
              <a:rPr lang="en-GB" altLang="en-US" sz="1500" dirty="0" smtClean="0">
                <a:solidFill>
                  <a:schemeClr val="tx2"/>
                </a:solidFill>
                <a:latin typeface="Arial" charset="0"/>
              </a:rPr>
              <a:t> days before shift due to 			  start.</a:t>
            </a:r>
          </a:p>
          <a:p>
            <a:pPr eaLnBrk="1" hangingPunct="1"/>
            <a:r>
              <a:rPr lang="en-GB" altLang="en-US" sz="1500" b="1" dirty="0" smtClean="0">
                <a:solidFill>
                  <a:schemeClr val="tx2"/>
                </a:solidFill>
                <a:latin typeface="Arial" charset="0"/>
              </a:rPr>
              <a:t>          Not yet coded:</a:t>
            </a:r>
            <a:r>
              <a:rPr lang="en-GB" altLang="en-US" sz="1500" dirty="0" smtClean="0">
                <a:solidFill>
                  <a:schemeClr val="tx2"/>
                </a:solidFill>
                <a:latin typeface="Arial" charset="0"/>
              </a:rPr>
              <a:t> Shift entered into the system by supplier but not yet given a performance code.</a:t>
            </a:r>
            <a:endParaRPr lang="en-GB" altLang="en-US" sz="1500" dirty="0">
              <a:solidFill>
                <a:schemeClr val="tx2"/>
              </a:solidFill>
              <a:latin typeface="Arial" charset="0"/>
            </a:endParaRPr>
          </a:p>
          <a:p>
            <a:pPr lvl="3" eaLnBrk="1" hangingPunct="1"/>
            <a:endParaRPr lang="en-GB" altLang="en-US"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489964"/>
            <a:ext cx="432048" cy="266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969973"/>
            <a:ext cx="432048" cy="300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986" y="2279631"/>
            <a:ext cx="441573" cy="2597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986" y="2703808"/>
            <a:ext cx="441573" cy="267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512" y="3254074"/>
            <a:ext cx="432047" cy="2749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512" y="3710559"/>
            <a:ext cx="432047" cy="288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9512" y="4281793"/>
            <a:ext cx="441573" cy="2597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9512" y="4586037"/>
            <a:ext cx="432046" cy="241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9512" y="4873010"/>
            <a:ext cx="432046" cy="241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9986" y="5301208"/>
            <a:ext cx="428810" cy="259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10"/>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r>
              <a:rPr lang="en-GB" altLang="en-US" sz="1200" dirty="0"/>
              <a:t>RRVPS Brief – 2016/17</a:t>
            </a:r>
          </a:p>
        </p:txBody>
      </p:sp>
      <p:sp>
        <p:nvSpPr>
          <p:cNvPr id="15363" name="Date Placeholder 4"/>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4301F5B8-21AF-4CB8-9BAE-D3417719F567}" type="datetime5">
              <a:rPr lang="en-GB" altLang="en-US" sz="800" smtClean="0"/>
              <a:pPr/>
              <a:t>10-Jun-16</a:t>
            </a:fld>
            <a:endParaRPr lang="en-GB" altLang="en-US" sz="800" smtClean="0"/>
          </a:p>
        </p:txBody>
      </p:sp>
      <p:sp>
        <p:nvSpPr>
          <p:cNvPr id="15364" name="Slide Number Placeholder 5"/>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0B327620-8C9A-47C9-90E4-97D4F8CBD1FD}" type="slidenum">
              <a:rPr lang="en-GB" altLang="en-US" sz="800"/>
              <a:pPr/>
              <a:t>6</a:t>
            </a:fld>
            <a:endParaRPr lang="en-GB" altLang="en-US" sz="800"/>
          </a:p>
        </p:txBody>
      </p:sp>
      <p:sp>
        <p:nvSpPr>
          <p:cNvPr id="15365" name="Rectangle 4"/>
          <p:cNvSpPr>
            <a:spLocks noGrp="1" noChangeArrowheads="1"/>
          </p:cNvSpPr>
          <p:nvPr>
            <p:ph type="title"/>
          </p:nvPr>
        </p:nvSpPr>
        <p:spPr>
          <a:xfrm>
            <a:off x="179512" y="836712"/>
            <a:ext cx="7269163" cy="431800"/>
          </a:xfrm>
        </p:spPr>
        <p:txBody>
          <a:bodyPr/>
          <a:lstStyle/>
          <a:p>
            <a:pPr eaLnBrk="1" hangingPunct="1"/>
            <a:r>
              <a:rPr lang="en-GB" altLang="en-US" sz="2400" i="0" dirty="0" smtClean="0"/>
              <a:t>Statement from Steve Featherstone</a:t>
            </a:r>
          </a:p>
        </p:txBody>
      </p:sp>
      <p:sp>
        <p:nvSpPr>
          <p:cNvPr id="15366" name="Rectangle 5"/>
          <p:cNvSpPr>
            <a:spLocks noGrp="1" noChangeArrowheads="1"/>
          </p:cNvSpPr>
          <p:nvPr>
            <p:ph idx="1"/>
          </p:nvPr>
        </p:nvSpPr>
        <p:spPr>
          <a:xfrm>
            <a:off x="611560" y="1628800"/>
            <a:ext cx="7848872" cy="4608512"/>
          </a:xfrm>
        </p:spPr>
        <p:txBody>
          <a:bodyPr/>
          <a:lstStyle/>
          <a:p>
            <a:pPr algn="ctr" eaLnBrk="1" hangingPunct="1"/>
            <a:r>
              <a:rPr lang="en-US" altLang="en-US" sz="2200" dirty="0" smtClean="0">
                <a:solidFill>
                  <a:schemeClr val="tx2"/>
                </a:solidFill>
                <a:latin typeface="Arial" charset="0"/>
              </a:rPr>
              <a:t>“Plant Reliability over the last 18 months has seen a significant, 50% improvement. We are now down to a 2% failure rate and thanks is due to the Suppliers and Clients for their focus and co-operative working. Thank you. That said this still means that we are getting 20+ failures per week, some on really critical sites. We need to continue the drive for improved reliability and harness the Joint Performance Improvement Plans process and sharing of best practice.”</a:t>
            </a:r>
          </a:p>
          <a:p>
            <a:pPr algn="ctr" eaLnBrk="1" hangingPunct="1"/>
            <a:endParaRPr lang="en-US" altLang="en-US" sz="2200" dirty="0">
              <a:solidFill>
                <a:schemeClr val="tx2"/>
              </a:solidFill>
              <a:latin typeface="Arial" charset="0"/>
            </a:endParaRPr>
          </a:p>
          <a:p>
            <a:pPr eaLnBrk="1" hangingPunct="1"/>
            <a:r>
              <a:rPr lang="en-US" altLang="en-US" sz="2200" dirty="0" smtClean="0">
                <a:solidFill>
                  <a:schemeClr val="tx2"/>
                </a:solidFill>
                <a:latin typeface="Arial" charset="0"/>
              </a:rPr>
              <a:t>Rail Plant Associated Leadership Alliance, 24</a:t>
            </a:r>
            <a:r>
              <a:rPr lang="en-US" altLang="en-US" sz="2200" baseline="30000" dirty="0" smtClean="0">
                <a:solidFill>
                  <a:schemeClr val="tx2"/>
                </a:solidFill>
                <a:latin typeface="Arial" charset="0"/>
              </a:rPr>
              <a:t>th</a:t>
            </a:r>
            <a:r>
              <a:rPr lang="en-US" altLang="en-US" sz="2200" dirty="0" smtClean="0">
                <a:solidFill>
                  <a:schemeClr val="tx2"/>
                </a:solidFill>
                <a:latin typeface="Arial" charset="0"/>
              </a:rPr>
              <a:t> February 2016.</a:t>
            </a:r>
            <a:endParaRPr lang="en-US" altLang="en-US" sz="2200" dirty="0">
              <a:solidFill>
                <a:schemeClr val="tx2"/>
              </a:solidFill>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10"/>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r>
              <a:rPr lang="en-GB" altLang="en-US" sz="1200" dirty="0"/>
              <a:t>RRVPS Brief – 2016/17</a:t>
            </a:r>
          </a:p>
        </p:txBody>
      </p:sp>
      <p:sp>
        <p:nvSpPr>
          <p:cNvPr id="11267" name="Date Placeholder 4"/>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1A69F6E7-6C68-4B3E-996F-D7FC29CFB942}" type="datetime5">
              <a:rPr lang="en-GB" altLang="en-US" sz="800" smtClean="0"/>
              <a:pPr/>
              <a:t>10-Jun-16</a:t>
            </a:fld>
            <a:endParaRPr lang="en-GB" altLang="en-US" sz="800" smtClean="0"/>
          </a:p>
        </p:txBody>
      </p:sp>
      <p:sp>
        <p:nvSpPr>
          <p:cNvPr id="11268" name="Slide Number Placeholder 5"/>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52BE5915-8018-4421-845E-A41C94280015}" type="slidenum">
              <a:rPr lang="en-GB" altLang="en-US" sz="800"/>
              <a:pPr/>
              <a:t>7</a:t>
            </a:fld>
            <a:endParaRPr lang="en-GB" altLang="en-US" sz="800"/>
          </a:p>
        </p:txBody>
      </p:sp>
      <p:sp>
        <p:nvSpPr>
          <p:cNvPr id="11270" name="Rectangle 3"/>
          <p:cNvSpPr>
            <a:spLocks noGrp="1" noChangeArrowheads="1"/>
          </p:cNvSpPr>
          <p:nvPr>
            <p:ph type="body" idx="1"/>
          </p:nvPr>
        </p:nvSpPr>
        <p:spPr>
          <a:xfrm>
            <a:off x="179512" y="620688"/>
            <a:ext cx="8856984" cy="5904656"/>
          </a:xfrm>
        </p:spPr>
        <p:txBody>
          <a:bodyPr/>
          <a:lstStyle/>
          <a:p>
            <a:pPr>
              <a:spcBef>
                <a:spcPct val="0"/>
              </a:spcBef>
            </a:pPr>
            <a:r>
              <a:rPr lang="en-GB" altLang="en-US" sz="2400" b="1" dirty="0">
                <a:solidFill>
                  <a:schemeClr val="tx2"/>
                </a:solidFill>
                <a:latin typeface="+mj-lt"/>
                <a:ea typeface="+mj-ea"/>
                <a:cs typeface="+mj-cs"/>
              </a:rPr>
              <a:t>Assurance and Governance of </a:t>
            </a:r>
            <a:r>
              <a:rPr lang="en-GB" altLang="en-US" sz="2400" b="1" dirty="0" smtClean="0">
                <a:solidFill>
                  <a:schemeClr val="tx2"/>
                </a:solidFill>
                <a:latin typeface="+mj-lt"/>
                <a:ea typeface="+mj-ea"/>
                <a:cs typeface="+mj-cs"/>
              </a:rPr>
              <a:t>RRVPS</a:t>
            </a:r>
          </a:p>
          <a:p>
            <a:pPr>
              <a:spcBef>
                <a:spcPct val="0"/>
              </a:spcBef>
            </a:pPr>
            <a:endParaRPr lang="en-GB" altLang="en-US" sz="1400" dirty="0">
              <a:solidFill>
                <a:schemeClr val="tx2"/>
              </a:solidFill>
              <a:latin typeface="+mj-lt"/>
              <a:ea typeface="+mj-ea"/>
              <a:cs typeface="+mj-cs"/>
            </a:endParaRPr>
          </a:p>
          <a:p>
            <a:pPr>
              <a:spcBef>
                <a:spcPct val="0"/>
              </a:spcBef>
            </a:pPr>
            <a:r>
              <a:rPr lang="en-GB" altLang="en-US" sz="1600" dirty="0" smtClean="0">
                <a:solidFill>
                  <a:schemeClr val="tx2"/>
                </a:solidFill>
                <a:latin typeface="Arial" charset="0"/>
              </a:rPr>
              <a:t>The latest update to RRVPS has given the Plant Reliability team two new tools which will give greater standardisation and interpretation processes and provide a better and consistent means of measure.</a:t>
            </a:r>
          </a:p>
          <a:p>
            <a:pPr>
              <a:spcBef>
                <a:spcPct val="0"/>
              </a:spcBef>
            </a:pPr>
            <a:endParaRPr lang="en-GB" altLang="en-US" sz="1400" dirty="0">
              <a:solidFill>
                <a:schemeClr val="tx2"/>
              </a:solidFill>
              <a:latin typeface="Arial" charset="0"/>
            </a:endParaRPr>
          </a:p>
          <a:p>
            <a:pPr>
              <a:spcBef>
                <a:spcPct val="0"/>
              </a:spcBef>
            </a:pPr>
            <a:r>
              <a:rPr lang="en-GB" altLang="en-US" sz="1600" dirty="0" smtClean="0">
                <a:solidFill>
                  <a:schemeClr val="tx2"/>
                </a:solidFill>
                <a:latin typeface="Arial" charset="0"/>
              </a:rPr>
              <a:t>The first new tool is FRACAS (Failure Recording, Analysis and Corrective Action System), It gives greater ownership and visibility to the Plant Reliability team to drill down into the uploaded shifts &amp; failures, allowing the management of timely shift signing. </a:t>
            </a:r>
            <a:r>
              <a:rPr lang="en-GB" altLang="en-US" sz="1600" dirty="0" smtClean="0">
                <a:solidFill>
                  <a:schemeClr val="tx2"/>
                </a:solidFill>
                <a:latin typeface="Arial" charset="0"/>
                <a:cs typeface="Arial" charset="0"/>
              </a:rPr>
              <a:t>This tool will also assign machines with performance codes of 1-5 to allocated Plant Reliability Team members for action and to close out the fault.</a:t>
            </a:r>
          </a:p>
          <a:p>
            <a:pPr>
              <a:spcBef>
                <a:spcPct val="0"/>
              </a:spcBef>
            </a:pPr>
            <a:endParaRPr lang="en-GB" altLang="en-US" sz="1400" dirty="0">
              <a:solidFill>
                <a:schemeClr val="tx2"/>
              </a:solidFill>
              <a:latin typeface="Arial" charset="0"/>
              <a:cs typeface="Arial" charset="0"/>
            </a:endParaRPr>
          </a:p>
          <a:p>
            <a:pPr>
              <a:spcBef>
                <a:spcPct val="0"/>
              </a:spcBef>
            </a:pPr>
            <a:r>
              <a:rPr lang="en-GB" altLang="en-US" sz="1600" dirty="0" smtClean="0">
                <a:solidFill>
                  <a:schemeClr val="tx2"/>
                </a:solidFill>
                <a:latin typeface="Arial" charset="0"/>
                <a:cs typeface="Arial" charset="0"/>
              </a:rPr>
              <a:t>The second tool is a governance tool, which highlights the difference between the performance code submitted by the supplier and the client challenges back on that coding. It enables fault reporting trend analysis for fairness, consistency and also to highlight any training opportunities.</a:t>
            </a:r>
            <a:endParaRPr lang="en-GB" altLang="en-US" sz="1450" dirty="0">
              <a:solidFill>
                <a:schemeClr val="accent1"/>
              </a:solidFill>
              <a:cs typeface="Arial" charset="0"/>
            </a:endParaRPr>
          </a:p>
          <a:p>
            <a:pPr>
              <a:spcBef>
                <a:spcPct val="0"/>
              </a:spcBef>
            </a:pPr>
            <a:endParaRPr lang="en-GB" sz="1400" b="1" dirty="0" smtClean="0">
              <a:solidFill>
                <a:schemeClr val="tx2"/>
              </a:solidFill>
            </a:endParaRPr>
          </a:p>
          <a:p>
            <a:pPr>
              <a:spcBef>
                <a:spcPct val="0"/>
              </a:spcBef>
            </a:pPr>
            <a:r>
              <a:rPr lang="en-GB" sz="2400" b="1" dirty="0" smtClean="0">
                <a:solidFill>
                  <a:schemeClr val="tx2"/>
                </a:solidFill>
              </a:rPr>
              <a:t>JPIPS (Joint Performance Improvement Plans)</a:t>
            </a:r>
            <a:endParaRPr lang="en-GB" sz="2400" b="1" dirty="0">
              <a:solidFill>
                <a:schemeClr val="tx2"/>
              </a:solidFill>
            </a:endParaRPr>
          </a:p>
          <a:p>
            <a:pPr>
              <a:spcBef>
                <a:spcPct val="0"/>
              </a:spcBef>
            </a:pPr>
            <a:endParaRPr lang="en-GB" sz="1400" dirty="0">
              <a:solidFill>
                <a:schemeClr val="tx2"/>
              </a:solidFill>
              <a:latin typeface="Arial" charset="0"/>
            </a:endParaRPr>
          </a:p>
          <a:p>
            <a:pPr>
              <a:spcBef>
                <a:spcPct val="0"/>
              </a:spcBef>
            </a:pPr>
            <a:r>
              <a:rPr lang="en-GB" sz="1600" dirty="0" smtClean="0">
                <a:solidFill>
                  <a:schemeClr val="tx2"/>
                </a:solidFill>
                <a:latin typeface="Arial" charset="0"/>
              </a:rPr>
              <a:t>JPIPs are now in place for a number of suppliers, these plans will be driven to aid the improvement of performance and reliability. An </a:t>
            </a:r>
            <a:r>
              <a:rPr lang="en-GB" sz="1600" dirty="0">
                <a:solidFill>
                  <a:schemeClr val="tx2"/>
                </a:solidFill>
                <a:latin typeface="Arial" charset="0"/>
              </a:rPr>
              <a:t>evolving document </a:t>
            </a:r>
            <a:r>
              <a:rPr lang="en-GB" sz="1600" dirty="0" smtClean="0">
                <a:solidFill>
                  <a:schemeClr val="tx2"/>
                </a:solidFill>
                <a:latin typeface="Arial" charset="0"/>
              </a:rPr>
              <a:t>which captures </a:t>
            </a:r>
            <a:r>
              <a:rPr lang="en-GB" sz="1600" dirty="0">
                <a:solidFill>
                  <a:schemeClr val="tx2"/>
                </a:solidFill>
                <a:latin typeface="Arial" charset="0"/>
              </a:rPr>
              <a:t>innovations, </a:t>
            </a:r>
            <a:r>
              <a:rPr lang="en-GB" sz="1600" dirty="0" smtClean="0">
                <a:solidFill>
                  <a:schemeClr val="tx2"/>
                </a:solidFill>
                <a:latin typeface="Arial" charset="0"/>
              </a:rPr>
              <a:t>improvement </a:t>
            </a:r>
            <a:r>
              <a:rPr lang="en-GB" sz="1600" dirty="0">
                <a:solidFill>
                  <a:schemeClr val="tx2"/>
                </a:solidFill>
                <a:latin typeface="Arial" charset="0"/>
              </a:rPr>
              <a:t>areas, sharing successes and tracking issues and concerns</a:t>
            </a:r>
            <a:r>
              <a:rPr lang="en-GB" sz="1600" dirty="0" smtClean="0">
                <a:solidFill>
                  <a:schemeClr val="tx2"/>
                </a:solidFill>
                <a:latin typeface="Arial" charset="0"/>
              </a:rPr>
              <a:t>.</a:t>
            </a:r>
          </a:p>
          <a:p>
            <a:pPr>
              <a:spcBef>
                <a:spcPct val="0"/>
              </a:spcBef>
            </a:pPr>
            <a:endParaRPr lang="en-GB" altLang="en-US" sz="1400" dirty="0" smtClean="0">
              <a:solidFill>
                <a:schemeClr val="tx2"/>
              </a:solidFill>
              <a:latin typeface="Arial" charset="0"/>
            </a:endParaRPr>
          </a:p>
          <a:p>
            <a:pPr>
              <a:spcBef>
                <a:spcPct val="0"/>
              </a:spcBef>
            </a:pPr>
            <a:r>
              <a:rPr lang="en-GB" altLang="en-US" sz="1600" b="1" dirty="0" smtClean="0">
                <a:solidFill>
                  <a:schemeClr val="tx2"/>
                </a:solidFill>
                <a:latin typeface="Arial" charset="0"/>
              </a:rPr>
              <a:t>JPIPs will be a key driving point for the Plant Reliability team in 2016/17.</a:t>
            </a:r>
            <a:endParaRPr lang="en-GB" altLang="en-US" sz="1600" b="1" dirty="0">
              <a:solidFill>
                <a:schemeClr val="tx2"/>
              </a:solidFill>
              <a:latin typeface="Arial" charset="0"/>
            </a:endParaRPr>
          </a:p>
        </p:txBody>
      </p:sp>
    </p:spTree>
    <p:extLst>
      <p:ext uri="{BB962C8B-B14F-4D97-AF65-F5344CB8AC3E}">
        <p14:creationId xmlns:p14="http://schemas.microsoft.com/office/powerpoint/2010/main" val="8579931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10"/>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r>
              <a:rPr lang="en-GB" altLang="en-US" sz="1200" dirty="0"/>
              <a:t>RRVPS Brief – 2016/17</a:t>
            </a:r>
          </a:p>
        </p:txBody>
      </p:sp>
      <p:sp>
        <p:nvSpPr>
          <p:cNvPr id="11267" name="Date Placeholder 4"/>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1A69F6E7-6C68-4B3E-996F-D7FC29CFB942}" type="datetime5">
              <a:rPr lang="en-GB" altLang="en-US" sz="800" smtClean="0"/>
              <a:pPr/>
              <a:t>10-Jun-16</a:t>
            </a:fld>
            <a:endParaRPr lang="en-GB" altLang="en-US" sz="800" smtClean="0"/>
          </a:p>
        </p:txBody>
      </p:sp>
      <p:sp>
        <p:nvSpPr>
          <p:cNvPr id="11268" name="Slide Number Placeholder 5"/>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52BE5915-8018-4421-845E-A41C94280015}" type="slidenum">
              <a:rPr lang="en-GB" altLang="en-US" sz="800"/>
              <a:pPr/>
              <a:t>8</a:t>
            </a:fld>
            <a:endParaRPr lang="en-GB" altLang="en-US" sz="800"/>
          </a:p>
        </p:txBody>
      </p:sp>
      <p:sp>
        <p:nvSpPr>
          <p:cNvPr id="11270" name="Rectangle 3"/>
          <p:cNvSpPr>
            <a:spLocks noGrp="1" noChangeArrowheads="1"/>
          </p:cNvSpPr>
          <p:nvPr>
            <p:ph type="body" idx="1"/>
          </p:nvPr>
        </p:nvSpPr>
        <p:spPr>
          <a:xfrm>
            <a:off x="179512" y="764704"/>
            <a:ext cx="8712968" cy="5688632"/>
          </a:xfrm>
        </p:spPr>
        <p:txBody>
          <a:bodyPr/>
          <a:lstStyle/>
          <a:p>
            <a:pPr>
              <a:spcBef>
                <a:spcPct val="0"/>
              </a:spcBef>
            </a:pPr>
            <a:r>
              <a:rPr lang="en-GB" sz="2400" b="1" dirty="0" smtClean="0">
                <a:solidFill>
                  <a:schemeClr val="tx2"/>
                </a:solidFill>
                <a:latin typeface="+mj-lt"/>
              </a:rPr>
              <a:t>RPA Working Groups</a:t>
            </a:r>
            <a:endParaRPr lang="en-GB" sz="1600" dirty="0">
              <a:solidFill>
                <a:schemeClr val="tx2"/>
              </a:solidFill>
              <a:latin typeface="Arial" charset="0"/>
            </a:endParaRPr>
          </a:p>
          <a:p>
            <a:pPr>
              <a:spcBef>
                <a:spcPct val="0"/>
              </a:spcBef>
            </a:pPr>
            <a:endParaRPr lang="en-GB" sz="1600" dirty="0" smtClean="0">
              <a:solidFill>
                <a:schemeClr val="tx2"/>
              </a:solidFill>
              <a:latin typeface="Arial" charset="0"/>
            </a:endParaRPr>
          </a:p>
          <a:p>
            <a:pPr>
              <a:spcBef>
                <a:spcPct val="0"/>
              </a:spcBef>
            </a:pPr>
            <a:r>
              <a:rPr lang="en-GB" sz="1600" dirty="0" smtClean="0">
                <a:solidFill>
                  <a:schemeClr val="tx2"/>
                </a:solidFill>
                <a:latin typeface="Arial" charset="0"/>
              </a:rPr>
              <a:t>Several working groups have taken place since the second RPA meeting on 14</a:t>
            </a:r>
            <a:r>
              <a:rPr lang="en-GB" sz="1600" baseline="30000" dirty="0" smtClean="0">
                <a:solidFill>
                  <a:schemeClr val="tx2"/>
                </a:solidFill>
                <a:latin typeface="Arial" charset="0"/>
              </a:rPr>
              <a:t>th</a:t>
            </a:r>
            <a:r>
              <a:rPr lang="en-GB" sz="1600" dirty="0" smtClean="0">
                <a:solidFill>
                  <a:schemeClr val="tx2"/>
                </a:solidFill>
                <a:latin typeface="Arial" charset="0"/>
              </a:rPr>
              <a:t> September 2015. One work stream in particular is looking at how to improve the reliability of plant.</a:t>
            </a:r>
          </a:p>
          <a:p>
            <a:pPr>
              <a:spcBef>
                <a:spcPct val="0"/>
              </a:spcBef>
            </a:pPr>
            <a:endParaRPr lang="en-GB" sz="1100" dirty="0">
              <a:solidFill>
                <a:schemeClr val="tx2"/>
              </a:solidFill>
              <a:latin typeface="Arial" charset="0"/>
            </a:endParaRPr>
          </a:p>
          <a:p>
            <a:pPr>
              <a:spcBef>
                <a:spcPct val="0"/>
              </a:spcBef>
            </a:pPr>
            <a:r>
              <a:rPr lang="en-GB" sz="1600" dirty="0" smtClean="0">
                <a:solidFill>
                  <a:schemeClr val="tx2"/>
                </a:solidFill>
                <a:latin typeface="Arial" charset="0"/>
              </a:rPr>
              <a:t>Fault codes to potentially be standardised across all industry sectors – Potential to use RRVPS fault codes to do so. Also, fault code analysis was identified as a key driver to ensure root cause of failures are correctly identified, Plant Reliability team were tasked with this action to review all failures held within RRVPS.</a:t>
            </a:r>
          </a:p>
          <a:p>
            <a:pPr>
              <a:spcBef>
                <a:spcPct val="0"/>
              </a:spcBef>
            </a:pPr>
            <a:endParaRPr lang="en-GB" sz="1100" dirty="0" smtClean="0">
              <a:solidFill>
                <a:schemeClr val="tx2"/>
              </a:solidFill>
              <a:latin typeface="Arial" charset="0"/>
            </a:endParaRPr>
          </a:p>
          <a:p>
            <a:pPr>
              <a:spcBef>
                <a:spcPct val="0"/>
              </a:spcBef>
            </a:pPr>
            <a:r>
              <a:rPr lang="en-US" altLang="en-US" sz="1600" dirty="0" smtClean="0">
                <a:solidFill>
                  <a:schemeClr val="tx2"/>
                </a:solidFill>
                <a:latin typeface="Arial" charset="0"/>
              </a:rPr>
              <a:t>After </a:t>
            </a:r>
            <a:r>
              <a:rPr lang="en-US" altLang="en-US" sz="1600" dirty="0">
                <a:solidFill>
                  <a:schemeClr val="tx2"/>
                </a:solidFill>
                <a:latin typeface="Arial" charset="0"/>
              </a:rPr>
              <a:t>a period of data cleansing the Plant Reliability team have discovered a number of wrongly coded faults, when deciding on fault code, please look to the root cause of the failure and select appropriately </a:t>
            </a:r>
            <a:r>
              <a:rPr lang="en-US" altLang="en-US" sz="1600" b="1" dirty="0">
                <a:solidFill>
                  <a:schemeClr val="tx2"/>
                </a:solidFill>
                <a:latin typeface="Arial" charset="0"/>
              </a:rPr>
              <a:t>e.g. Operator ran over attachment in compound bursting hoses, entered as a Hydraulic Hose fault, however should be coded as Operator Error.</a:t>
            </a:r>
          </a:p>
          <a:p>
            <a:pPr>
              <a:spcBef>
                <a:spcPct val="0"/>
              </a:spcBef>
            </a:pPr>
            <a:endParaRPr lang="en-GB" sz="1600" dirty="0">
              <a:solidFill>
                <a:schemeClr val="tx2"/>
              </a:solidFill>
              <a:latin typeface="Arial" charset="0"/>
            </a:endParaRPr>
          </a:p>
        </p:txBody>
      </p:sp>
    </p:spTree>
    <p:extLst>
      <p:ext uri="{BB962C8B-B14F-4D97-AF65-F5344CB8AC3E}">
        <p14:creationId xmlns:p14="http://schemas.microsoft.com/office/powerpoint/2010/main" val="129087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0"/>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r>
              <a:rPr lang="en-GB" altLang="en-US" sz="1200" dirty="0"/>
              <a:t>RRVPS Brief – 2016/17</a:t>
            </a:r>
          </a:p>
        </p:txBody>
      </p:sp>
      <p:sp>
        <p:nvSpPr>
          <p:cNvPr id="16387" name="Date Placeholder 4"/>
          <p:cNvSpPr>
            <a:spLocks noGrp="1"/>
          </p:cNvSpPr>
          <p:nvPr>
            <p:ph type="dt" sz="quarter" idx="11"/>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D966CC8B-9EFC-4C06-AC76-82A69A098325}" type="datetime5">
              <a:rPr lang="en-GB" altLang="en-US" sz="800" smtClean="0"/>
              <a:pPr/>
              <a:t>10-Jun-16</a:t>
            </a:fld>
            <a:endParaRPr lang="en-GB" altLang="en-US" sz="800" smtClean="0"/>
          </a:p>
        </p:txBody>
      </p:sp>
      <p:sp>
        <p:nvSpPr>
          <p:cNvPr id="16388" name="Slide Number Placeholder 5"/>
          <p:cNvSpPr>
            <a:spLocks noGrp="1"/>
          </p:cNvSpPr>
          <p:nvPr>
            <p:ph type="sldNum" sz="quarter" idx="12"/>
          </p:nvPr>
        </p:nvSpPr>
        <p:spPr>
          <a:noFill/>
        </p:spPr>
        <p:txBody>
          <a:bodyPr/>
          <a:lstStyle>
            <a:lvl1pPr>
              <a:defRPr sz="1100">
                <a:solidFill>
                  <a:schemeClr val="tx2"/>
                </a:solidFill>
                <a:latin typeface="Arial" charset="0"/>
              </a:defRPr>
            </a:lvl1pPr>
            <a:lvl2pPr marL="742950" indent="-285750">
              <a:defRPr sz="1100">
                <a:solidFill>
                  <a:schemeClr val="tx2"/>
                </a:solidFill>
                <a:latin typeface="Arial" charset="0"/>
              </a:defRPr>
            </a:lvl2pPr>
            <a:lvl3pPr marL="1143000" indent="-228600">
              <a:defRPr sz="1100">
                <a:solidFill>
                  <a:schemeClr val="tx2"/>
                </a:solidFill>
                <a:latin typeface="Arial" charset="0"/>
              </a:defRPr>
            </a:lvl3pPr>
            <a:lvl4pPr marL="1600200" indent="-228600">
              <a:defRPr sz="1100">
                <a:solidFill>
                  <a:schemeClr val="tx2"/>
                </a:solidFill>
                <a:latin typeface="Arial" charset="0"/>
              </a:defRPr>
            </a:lvl4pPr>
            <a:lvl5pPr marL="2057400" indent="-228600">
              <a:defRPr sz="1100">
                <a:solidFill>
                  <a:schemeClr val="tx2"/>
                </a:solidFill>
                <a:latin typeface="Arial" charset="0"/>
              </a:defRPr>
            </a:lvl5pPr>
            <a:lvl6pPr marL="2514600" indent="-228600" eaLnBrk="0" fontAlgn="base" hangingPunct="0">
              <a:spcBef>
                <a:spcPct val="0"/>
              </a:spcBef>
              <a:spcAft>
                <a:spcPct val="0"/>
              </a:spcAft>
              <a:defRPr sz="1100">
                <a:solidFill>
                  <a:schemeClr val="tx2"/>
                </a:solidFill>
                <a:latin typeface="Arial" charset="0"/>
              </a:defRPr>
            </a:lvl6pPr>
            <a:lvl7pPr marL="2971800" indent="-228600" eaLnBrk="0" fontAlgn="base" hangingPunct="0">
              <a:spcBef>
                <a:spcPct val="0"/>
              </a:spcBef>
              <a:spcAft>
                <a:spcPct val="0"/>
              </a:spcAft>
              <a:defRPr sz="1100">
                <a:solidFill>
                  <a:schemeClr val="tx2"/>
                </a:solidFill>
                <a:latin typeface="Arial" charset="0"/>
              </a:defRPr>
            </a:lvl7pPr>
            <a:lvl8pPr marL="3429000" indent="-228600" eaLnBrk="0" fontAlgn="base" hangingPunct="0">
              <a:spcBef>
                <a:spcPct val="0"/>
              </a:spcBef>
              <a:spcAft>
                <a:spcPct val="0"/>
              </a:spcAft>
              <a:defRPr sz="1100">
                <a:solidFill>
                  <a:schemeClr val="tx2"/>
                </a:solidFill>
                <a:latin typeface="Arial" charset="0"/>
              </a:defRPr>
            </a:lvl8pPr>
            <a:lvl9pPr marL="3886200" indent="-228600" eaLnBrk="0" fontAlgn="base" hangingPunct="0">
              <a:spcBef>
                <a:spcPct val="0"/>
              </a:spcBef>
              <a:spcAft>
                <a:spcPct val="0"/>
              </a:spcAft>
              <a:defRPr sz="1100">
                <a:solidFill>
                  <a:schemeClr val="tx2"/>
                </a:solidFill>
                <a:latin typeface="Arial" charset="0"/>
              </a:defRPr>
            </a:lvl9pPr>
          </a:lstStyle>
          <a:p>
            <a:fld id="{87EC8E1C-2B24-4C6A-9740-5D3E8CDDBB10}" type="slidenum">
              <a:rPr lang="en-GB" altLang="en-US" sz="800"/>
              <a:pPr/>
              <a:t>9</a:t>
            </a:fld>
            <a:endParaRPr lang="en-GB" altLang="en-US" sz="800"/>
          </a:p>
        </p:txBody>
      </p:sp>
      <p:sp>
        <p:nvSpPr>
          <p:cNvPr id="16389" name="Rectangle 4"/>
          <p:cNvSpPr>
            <a:spLocks noGrp="1" noChangeArrowheads="1"/>
          </p:cNvSpPr>
          <p:nvPr>
            <p:ph type="title"/>
          </p:nvPr>
        </p:nvSpPr>
        <p:spPr>
          <a:xfrm>
            <a:off x="217625" y="836712"/>
            <a:ext cx="7269163" cy="431800"/>
          </a:xfrm>
        </p:spPr>
        <p:txBody>
          <a:bodyPr/>
          <a:lstStyle/>
          <a:p>
            <a:pPr eaLnBrk="1" hangingPunct="1"/>
            <a:r>
              <a:rPr lang="en-GB" altLang="en-US" sz="2400" i="0" dirty="0" smtClean="0"/>
              <a:t>New Attachment code</a:t>
            </a:r>
          </a:p>
        </p:txBody>
      </p:sp>
      <p:sp>
        <p:nvSpPr>
          <p:cNvPr id="16390" name="Rectangle 5"/>
          <p:cNvSpPr>
            <a:spLocks noGrp="1" noChangeArrowheads="1"/>
          </p:cNvSpPr>
          <p:nvPr>
            <p:ph idx="1"/>
          </p:nvPr>
        </p:nvSpPr>
        <p:spPr>
          <a:xfrm>
            <a:off x="323528" y="1340768"/>
            <a:ext cx="8568953" cy="576063"/>
          </a:xfrm>
        </p:spPr>
        <p:txBody>
          <a:bodyPr/>
          <a:lstStyle/>
          <a:p>
            <a:pPr eaLnBrk="1" hangingPunct="1"/>
            <a:r>
              <a:rPr lang="en-US" altLang="en-US" sz="1600" dirty="0">
                <a:solidFill>
                  <a:schemeClr val="tx2"/>
                </a:solidFill>
                <a:latin typeface="Arial" charset="0"/>
              </a:rPr>
              <a:t>A new fault code has been added to RRVPS – Pneumatic. An example of potential use of this code could be when failures occurred due to fault with an air compressor.</a:t>
            </a:r>
          </a:p>
        </p:txBody>
      </p:sp>
      <p:sp>
        <p:nvSpPr>
          <p:cNvPr id="2" name="TextBox 1"/>
          <p:cNvSpPr txBox="1"/>
          <p:nvPr/>
        </p:nvSpPr>
        <p:spPr>
          <a:xfrm>
            <a:off x="214782" y="2642905"/>
            <a:ext cx="8677698" cy="1323439"/>
          </a:xfrm>
          <a:prstGeom prst="rect">
            <a:avLst/>
          </a:prstGeom>
          <a:noFill/>
        </p:spPr>
        <p:txBody>
          <a:bodyPr wrap="square" rtlCol="0">
            <a:spAutoFit/>
          </a:bodyPr>
          <a:lstStyle/>
          <a:p>
            <a:r>
              <a:rPr lang="en-GB" sz="1600" dirty="0" smtClean="0"/>
              <a:t>Currently there are some great examples of commentary relating to failures. We would however like to stress that increased levels of commentary is essential for us and others users to gain critical insight into failures. There are 1000 character spaces available, please utilise. </a:t>
            </a:r>
            <a:r>
              <a:rPr lang="en-GB" sz="1600" dirty="0"/>
              <a:t>Commentary can even be used and indeed is very useful in instances where the machine performed perfectly but something worthy of note was observed.</a:t>
            </a:r>
          </a:p>
        </p:txBody>
      </p:sp>
      <p:sp>
        <p:nvSpPr>
          <p:cNvPr id="11" name="Rectangle 4"/>
          <p:cNvSpPr txBox="1">
            <a:spLocks noChangeArrowheads="1"/>
          </p:cNvSpPr>
          <p:nvPr/>
        </p:nvSpPr>
        <p:spPr bwMode="auto">
          <a:xfrm>
            <a:off x="214782" y="2204648"/>
            <a:ext cx="726916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800" b="1" i="1" kern="1200">
                <a:solidFill>
                  <a:schemeClr val="tx2"/>
                </a:solidFill>
                <a:latin typeface="+mj-lt"/>
                <a:ea typeface="+mj-ea"/>
                <a:cs typeface="+mj-cs"/>
              </a:defRPr>
            </a:lvl1pPr>
            <a:lvl2pPr algn="l" rtl="0" eaLnBrk="0" fontAlgn="base" hangingPunct="0">
              <a:spcBef>
                <a:spcPct val="0"/>
              </a:spcBef>
              <a:spcAft>
                <a:spcPct val="0"/>
              </a:spcAft>
              <a:defRPr sz="2800" b="1" i="1">
                <a:solidFill>
                  <a:schemeClr val="tx2"/>
                </a:solidFill>
                <a:latin typeface="Arial" panose="020B0604020202020204" pitchFamily="34" charset="0"/>
              </a:defRPr>
            </a:lvl2pPr>
            <a:lvl3pPr algn="l" rtl="0" eaLnBrk="0" fontAlgn="base" hangingPunct="0">
              <a:spcBef>
                <a:spcPct val="0"/>
              </a:spcBef>
              <a:spcAft>
                <a:spcPct val="0"/>
              </a:spcAft>
              <a:defRPr sz="2800" b="1" i="1">
                <a:solidFill>
                  <a:schemeClr val="tx2"/>
                </a:solidFill>
                <a:latin typeface="Arial" panose="020B0604020202020204" pitchFamily="34" charset="0"/>
              </a:defRPr>
            </a:lvl3pPr>
            <a:lvl4pPr algn="l" rtl="0" eaLnBrk="0" fontAlgn="base" hangingPunct="0">
              <a:spcBef>
                <a:spcPct val="0"/>
              </a:spcBef>
              <a:spcAft>
                <a:spcPct val="0"/>
              </a:spcAft>
              <a:defRPr sz="2800" b="1" i="1">
                <a:solidFill>
                  <a:schemeClr val="tx2"/>
                </a:solidFill>
                <a:latin typeface="Arial" panose="020B0604020202020204" pitchFamily="34" charset="0"/>
              </a:defRPr>
            </a:lvl4pPr>
            <a:lvl5pPr algn="l" rtl="0" eaLnBrk="0" fontAlgn="base" hangingPunct="0">
              <a:spcBef>
                <a:spcPct val="0"/>
              </a:spcBef>
              <a:spcAft>
                <a:spcPct val="0"/>
              </a:spcAft>
              <a:defRPr sz="2800" b="1" i="1">
                <a:solidFill>
                  <a:schemeClr val="tx2"/>
                </a:solidFill>
                <a:latin typeface="Arial" panose="020B0604020202020204" pitchFamily="34" charset="0"/>
              </a:defRPr>
            </a:lvl5pPr>
            <a:lvl6pPr marL="457200" algn="l" rtl="0" fontAlgn="base">
              <a:spcBef>
                <a:spcPct val="0"/>
              </a:spcBef>
              <a:spcAft>
                <a:spcPct val="0"/>
              </a:spcAft>
              <a:defRPr sz="2800" b="1" i="1">
                <a:solidFill>
                  <a:schemeClr val="tx2"/>
                </a:solidFill>
                <a:latin typeface="Arial" panose="020B0604020202020204" pitchFamily="34" charset="0"/>
              </a:defRPr>
            </a:lvl6pPr>
            <a:lvl7pPr marL="914400" algn="l" rtl="0" fontAlgn="base">
              <a:spcBef>
                <a:spcPct val="0"/>
              </a:spcBef>
              <a:spcAft>
                <a:spcPct val="0"/>
              </a:spcAft>
              <a:defRPr sz="2800" b="1" i="1">
                <a:solidFill>
                  <a:schemeClr val="tx2"/>
                </a:solidFill>
                <a:latin typeface="Arial" panose="020B0604020202020204" pitchFamily="34" charset="0"/>
              </a:defRPr>
            </a:lvl7pPr>
            <a:lvl8pPr marL="1371600" algn="l" rtl="0" fontAlgn="base">
              <a:spcBef>
                <a:spcPct val="0"/>
              </a:spcBef>
              <a:spcAft>
                <a:spcPct val="0"/>
              </a:spcAft>
              <a:defRPr sz="2800" b="1" i="1">
                <a:solidFill>
                  <a:schemeClr val="tx2"/>
                </a:solidFill>
                <a:latin typeface="Arial" panose="020B0604020202020204" pitchFamily="34" charset="0"/>
              </a:defRPr>
            </a:lvl8pPr>
            <a:lvl9pPr marL="1828800" algn="l" rtl="0" fontAlgn="base">
              <a:spcBef>
                <a:spcPct val="0"/>
              </a:spcBef>
              <a:spcAft>
                <a:spcPct val="0"/>
              </a:spcAft>
              <a:defRPr sz="2800" b="1" i="1">
                <a:solidFill>
                  <a:schemeClr val="tx2"/>
                </a:solidFill>
                <a:latin typeface="Arial" panose="020B0604020202020204" pitchFamily="34" charset="0"/>
              </a:defRPr>
            </a:lvl9pPr>
          </a:lstStyle>
          <a:p>
            <a:pPr eaLnBrk="1" hangingPunct="1"/>
            <a:r>
              <a:rPr lang="en-GB" altLang="en-US" sz="2400" i="0" dirty="0" smtClean="0"/>
              <a:t>Commentary</a:t>
            </a:r>
          </a:p>
        </p:txBody>
      </p:sp>
      <p:sp>
        <p:nvSpPr>
          <p:cNvPr id="3" name="TextBox 2"/>
          <p:cNvSpPr txBox="1"/>
          <p:nvPr/>
        </p:nvSpPr>
        <p:spPr>
          <a:xfrm>
            <a:off x="214782" y="4115024"/>
            <a:ext cx="4501233" cy="461665"/>
          </a:xfrm>
          <a:prstGeom prst="rect">
            <a:avLst/>
          </a:prstGeom>
          <a:noFill/>
        </p:spPr>
        <p:txBody>
          <a:bodyPr wrap="square" rtlCol="0">
            <a:spAutoFit/>
          </a:bodyPr>
          <a:lstStyle/>
          <a:p>
            <a:pPr eaLnBrk="1" hangingPunct="1"/>
            <a:r>
              <a:rPr lang="en-GB" altLang="en-US" sz="2400" b="1" dirty="0" smtClean="0">
                <a:latin typeface="+mj-lt"/>
              </a:rPr>
              <a:t>Hose Failures</a:t>
            </a:r>
            <a:endParaRPr lang="en-GB" altLang="en-US" sz="2400" b="1" dirty="0">
              <a:latin typeface="+mj-lt"/>
            </a:endParaRPr>
          </a:p>
        </p:txBody>
      </p:sp>
      <p:sp>
        <p:nvSpPr>
          <p:cNvPr id="4" name="TextBox 3"/>
          <p:cNvSpPr txBox="1"/>
          <p:nvPr/>
        </p:nvSpPr>
        <p:spPr>
          <a:xfrm>
            <a:off x="214782" y="4653136"/>
            <a:ext cx="8677698" cy="1077218"/>
          </a:xfrm>
          <a:prstGeom prst="rect">
            <a:avLst/>
          </a:prstGeom>
          <a:noFill/>
        </p:spPr>
        <p:txBody>
          <a:bodyPr wrap="square" rtlCol="0">
            <a:spAutoFit/>
          </a:bodyPr>
          <a:lstStyle/>
          <a:p>
            <a:r>
              <a:rPr lang="en-GB" sz="1600" dirty="0" smtClean="0"/>
              <a:t>From 1</a:t>
            </a:r>
            <a:r>
              <a:rPr lang="en-GB" sz="1600" baseline="30000" dirty="0" smtClean="0"/>
              <a:t>st</a:t>
            </a:r>
            <a:r>
              <a:rPr lang="en-GB" sz="1600" dirty="0" smtClean="0"/>
              <a:t> April 2016, please be aware that any hydraulic hose failure which occurs on an </a:t>
            </a:r>
            <a:r>
              <a:rPr lang="en-GB" sz="1600" b="1" dirty="0" smtClean="0"/>
              <a:t>attachment</a:t>
            </a:r>
            <a:r>
              <a:rPr lang="en-GB" sz="1600" dirty="0" smtClean="0"/>
              <a:t> should be recorded as an </a:t>
            </a:r>
            <a:r>
              <a:rPr lang="en-GB" sz="1600" b="1" dirty="0" smtClean="0"/>
              <a:t>attachment failure against the relevant attachment type</a:t>
            </a:r>
            <a:r>
              <a:rPr lang="en-GB" sz="1600" dirty="0" smtClean="0"/>
              <a:t>. Only hose failures which occurred on the RRV machine itself should be recorded as a Hydraulic Hose failure.</a:t>
            </a:r>
            <a:endParaRPr lang="en-GB" sz="1600" dirty="0"/>
          </a:p>
        </p:txBody>
      </p:sp>
    </p:spTree>
    <p:extLst>
      <p:ext uri="{BB962C8B-B14F-4D97-AF65-F5344CB8AC3E}">
        <p14:creationId xmlns:p14="http://schemas.microsoft.com/office/powerpoint/2010/main" val="2663290923"/>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Default 14">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Def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13">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Default 14">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ngle Column">
  <a:themeElements>
    <a:clrScheme name="Single Column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Single Colum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Single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ingle Colum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ingle Colum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ingle Colum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ingle Colum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ingle Colum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ingle Colum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ingle Colum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ingle Colum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ingle Colum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ingle Colum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ingle Colum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ingle Column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Single Column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Single Column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Partner Logo">
  <a:themeElements>
    <a:clrScheme name="Partner Logo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Partner Log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Partner Log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artner Log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artner Log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artner Log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artner Log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artner Log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artner Log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artner Log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artner Log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artner Log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artner Log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artner Log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artner Logo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Partner Logo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Partner Logo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hart Layout">
  <a:themeElements>
    <a:clrScheme name="Chart Layout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Chart Lay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Chart Layo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hart Layo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hart Layo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hart Layo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hart Layo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hart Layo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hart Layo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hart Layo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hart Layo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hart Layo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hart Layo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hart Layo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hart Layout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Chart Layout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Chart Layout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Divider Slide">
  <a:themeElements>
    <a:clrScheme name="Divider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Divider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Divider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vider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vider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vider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vider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vider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vider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vider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vider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vider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vider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vider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ivider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Divider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Divider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losing Slide">
  <a:themeElements>
    <a:clrScheme name="Closing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Closing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Closing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losing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losing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losing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losing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losing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losing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losing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losing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losing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losing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losing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losing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Closing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Closing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Image Slide">
  <a:themeElements>
    <a:clrScheme name="Image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fontScheme name="Image 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1100" b="0" i="0" u="none" strike="noStrike" cap="none" normalizeH="0" baseline="0" smtClean="0">
            <a:ln>
              <a:noFill/>
            </a:ln>
            <a:solidFill>
              <a:schemeClr val="tx2"/>
            </a:solidFill>
            <a:effectLst/>
            <a:latin typeface="Arial" panose="020B0604020202020204" pitchFamily="34" charset="0"/>
          </a:defRPr>
        </a:defPPr>
      </a:lstStyle>
    </a:lnDef>
  </a:objectDefaults>
  <a:extraClrSchemeLst>
    <a:extraClrScheme>
      <a:clrScheme name="Imag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mag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mag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mag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mag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mag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mag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mag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mag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mag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mag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mag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mage Slide 13">
        <a:dk1>
          <a:srgbClr val="545454"/>
        </a:dk1>
        <a:lt1>
          <a:srgbClr val="FFFFFF"/>
        </a:lt1>
        <a:dk2>
          <a:srgbClr val="006083"/>
        </a:dk2>
        <a:lt2>
          <a:srgbClr val="545454"/>
        </a:lt2>
        <a:accent1>
          <a:srgbClr val="006083"/>
        </a:accent1>
        <a:accent2>
          <a:srgbClr val="F38921"/>
        </a:accent2>
        <a:accent3>
          <a:srgbClr val="FFFFFF"/>
        </a:accent3>
        <a:accent4>
          <a:srgbClr val="464646"/>
        </a:accent4>
        <a:accent5>
          <a:srgbClr val="AAB6C1"/>
        </a:accent5>
        <a:accent6>
          <a:srgbClr val="DC7C1D"/>
        </a:accent6>
        <a:hlink>
          <a:srgbClr val="B6B927"/>
        </a:hlink>
        <a:folHlink>
          <a:srgbClr val="B2D1DB"/>
        </a:folHlink>
      </a:clrScheme>
      <a:clrMap bg1="lt1" tx1="dk1" bg2="lt2" tx2="dk2" accent1="accent1" accent2="accent2" accent3="accent3" accent4="accent4" accent5="accent5" accent6="accent6" hlink="hlink" folHlink="folHlink"/>
    </a:extraClrScheme>
    <a:extraClrScheme>
      <a:clrScheme name="Image Slide 14">
        <a:dk1>
          <a:srgbClr val="4C4C4C"/>
        </a:dk1>
        <a:lt1>
          <a:srgbClr val="FFFFFF"/>
        </a:lt1>
        <a:dk2>
          <a:srgbClr val="054B6B"/>
        </a:dk2>
        <a:lt2>
          <a:srgbClr val="4C4C4C"/>
        </a:lt2>
        <a:accent1>
          <a:srgbClr val="054B6B"/>
        </a:accent1>
        <a:accent2>
          <a:srgbClr val="EE731F"/>
        </a:accent2>
        <a:accent3>
          <a:srgbClr val="FFFFFF"/>
        </a:accent3>
        <a:accent4>
          <a:srgbClr val="404040"/>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
      <a:clrScheme name="Image Slide 15">
        <a:dk1>
          <a:srgbClr val="292929"/>
        </a:dk1>
        <a:lt1>
          <a:srgbClr val="FFFFFF"/>
        </a:lt1>
        <a:dk2>
          <a:srgbClr val="054B6B"/>
        </a:dk2>
        <a:lt2>
          <a:srgbClr val="292929"/>
        </a:lt2>
        <a:accent1>
          <a:srgbClr val="054B6B"/>
        </a:accent1>
        <a:accent2>
          <a:srgbClr val="EE731F"/>
        </a:accent2>
        <a:accent3>
          <a:srgbClr val="FFFFFF"/>
        </a:accent3>
        <a:accent4>
          <a:srgbClr val="212121"/>
        </a:accent4>
        <a:accent5>
          <a:srgbClr val="AAB1BA"/>
        </a:accent5>
        <a:accent6>
          <a:srgbClr val="D8681B"/>
        </a:accent6>
        <a:hlink>
          <a:srgbClr val="9DB126"/>
        </a:hlink>
        <a:folHlink>
          <a:srgbClr val="A5CDD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5419</TotalTime>
  <Words>1320</Words>
  <Application>Microsoft Office PowerPoint</Application>
  <PresentationFormat>On-screen Show (4:3)</PresentationFormat>
  <Paragraphs>149</Paragraphs>
  <Slides>15</Slides>
  <Notes>3</Notes>
  <HiddenSlides>0</HiddenSlides>
  <MMClips>0</MMClips>
  <ScaleCrop>false</ScaleCrop>
  <HeadingPairs>
    <vt:vector size="4" baseType="variant">
      <vt:variant>
        <vt:lpstr>Theme</vt:lpstr>
      </vt:variant>
      <vt:variant>
        <vt:i4>7</vt:i4>
      </vt:variant>
      <vt:variant>
        <vt:lpstr>Slide Titles</vt:lpstr>
      </vt:variant>
      <vt:variant>
        <vt:i4>15</vt:i4>
      </vt:variant>
    </vt:vector>
  </HeadingPairs>
  <TitlesOfParts>
    <vt:vector size="22" baseType="lpstr">
      <vt:lpstr>Blank</vt:lpstr>
      <vt:lpstr>Single Column</vt:lpstr>
      <vt:lpstr>Partner Logo</vt:lpstr>
      <vt:lpstr>Chart Layout</vt:lpstr>
      <vt:lpstr>Divider Slide</vt:lpstr>
      <vt:lpstr>Closing Slide</vt:lpstr>
      <vt:lpstr>Image Slide</vt:lpstr>
      <vt:lpstr>Plant Reliability Summary</vt:lpstr>
      <vt:lpstr>RRVPS – The last 12 months</vt:lpstr>
      <vt:lpstr>Performance</vt:lpstr>
      <vt:lpstr>Performance cont…</vt:lpstr>
      <vt:lpstr>Qualification of failures</vt:lpstr>
      <vt:lpstr>Statement from Steve Featherstone</vt:lpstr>
      <vt:lpstr>PowerPoint Presentation</vt:lpstr>
      <vt:lpstr>PowerPoint Presentation</vt:lpstr>
      <vt:lpstr>New Attachment code</vt:lpstr>
      <vt:lpstr>RRVPS documents</vt:lpstr>
      <vt:lpstr>The new Financial Year – What it means for RRVPS</vt:lpstr>
      <vt:lpstr>PowerPoint Presentation</vt:lpstr>
      <vt:lpstr>PowerPoint Presentation</vt:lpstr>
      <vt:lpstr>PowerPoint Presentation</vt:lpstr>
      <vt:lpstr>Plant Reliability Team point of contact allocation</vt:lpstr>
    </vt:vector>
  </TitlesOfParts>
  <Company>Network Rail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RRVPS</dc:title>
  <dc:creator>Matt Skelton</dc:creator>
  <dc:description>built by www.mediasterling.com</dc:description>
  <cp:lastModifiedBy>Lgoble</cp:lastModifiedBy>
  <cp:revision>67</cp:revision>
  <dcterms:created xsi:type="dcterms:W3CDTF">2016-03-07T16:01:29Z</dcterms:created>
  <dcterms:modified xsi:type="dcterms:W3CDTF">2016-06-13T10:23:35Z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_Version">
    <vt:lpwstr>1.0.1</vt:lpwstr>
  </property>
</Properties>
</file>