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9.xml" ContentType="application/vnd.openxmlformats-officedocument.presentationml.slide+xml"/>
  <Override PartName="/ppt/slides/slide32.xml" ContentType="application/vnd.openxmlformats-officedocument.presentationml.slide+xml"/>
  <Override PartName="/ppt/slides/slide31.xml" ContentType="application/vnd.openxmlformats-officedocument.presentationml.slide+xml"/>
  <Override PartName="/ppt/slides/slide30.xml" ContentType="application/vnd.openxmlformats-officedocument.presentationml.slide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7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40.xml" ContentType="application/vnd.openxmlformats-officedocument.presentationml.slide+xml"/>
  <Override PartName="/ppt/slides/slide39.xml" ContentType="application/vnd.openxmlformats-officedocument.presentationml.slide+xml"/>
  <Override PartName="/ppt/slides/slide38.xml" ContentType="application/vnd.openxmlformats-officedocument.presentationml.slide+xml"/>
  <Override PartName="/ppt/slides/slide37.xml" ContentType="application/vnd.openxmlformats-officedocument.presentationml.slide+xml"/>
  <Override PartName="/ppt/slides/slide36.xml" ContentType="application/vnd.openxmlformats-officedocument.presentationml.slide+xml"/>
  <Override PartName="/ppt/slides/slide35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62.xml" ContentType="application/vnd.openxmlformats-officedocument.presentationml.slide+xml"/>
  <Override PartName="/ppt/slides/slide61.xml" ContentType="application/vnd.openxmlformats-officedocument.presentationml.slide+xml"/>
  <Override PartName="/ppt/slides/slide60.xml" ContentType="application/vnd.openxmlformats-officedocument.presentationml.slide+xml"/>
  <Override PartName="/ppt/slides/slide59.xml" ContentType="application/vnd.openxmlformats-officedocument.presentationml.slide+xml"/>
  <Override PartName="/ppt/slides/slide8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5.xml" ContentType="application/vnd.openxmlformats-officedocument.presentationml.slide+xml"/>
  <Override PartName="/ppt/slides/slide48.xml" ContentType="application/vnd.openxmlformats-officedocument.presentationml.slide+xml"/>
  <Override PartName="/ppt/slides/slide56.xml" ContentType="application/vnd.openxmlformats-officedocument.presentationml.slide+xml"/>
  <Override PartName="/ppt/slides/slide46.xml" ContentType="application/vnd.openxmlformats-officedocument.presentationml.slide+xml"/>
  <Override PartName="/ppt/slides/slide45.xml" ContentType="application/vnd.openxmlformats-officedocument.presentationml.slide+xml"/>
  <Override PartName="/ppt/slides/slide44.xml" ContentType="application/vnd.openxmlformats-officedocument.presentationml.slide+xml"/>
  <Override PartName="/ppt/slides/slide49.xml" ContentType="application/vnd.openxmlformats-officedocument.presentationml.slide+xml"/>
  <Override PartName="/ppt/slides/slide47.xml" ContentType="application/vnd.openxmlformats-officedocument.presentationml.slide+xml"/>
  <Override PartName="/ppt/slides/slide51.xml" ContentType="application/vnd.openxmlformats-officedocument.presentationml.slide+xml"/>
  <Override PartName="/ppt/slides/slide54.xml" ContentType="application/vnd.openxmlformats-officedocument.presentationml.slide+xml"/>
  <Override PartName="/ppt/slides/slide6.xml" ContentType="application/vnd.openxmlformats-officedocument.presentationml.slide+xml"/>
  <Override PartName="/ppt/slides/slide50.xml" ContentType="application/vnd.openxmlformats-officedocument.presentationml.slide+xml"/>
  <Override PartName="/ppt/slides/slide53.xml" ContentType="application/vnd.openxmlformats-officedocument.presentationml.slide+xml"/>
  <Override PartName="/ppt/slides/slide52.xml" ContentType="application/vnd.openxmlformats-officedocument.presentationml.slide+xml"/>
  <Override PartName="/ppt/notesSlides/notesSlide10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3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8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4.xml" ContentType="application/vnd.openxmlformats-officedocument.presentationml.notesSlide+xml"/>
  <Override PartName="/ppt/slideLayouts/slideLayout27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36.xml" ContentType="application/vnd.openxmlformats-officedocument.presentationml.slideLayout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ppt/revisionInfo.xml" ContentType="application/vnd.ms-powerpoint.revisioninfo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67"/>
  </p:notesMasterIdLst>
  <p:sldIdLst>
    <p:sldId id="257" r:id="rId2"/>
    <p:sldId id="339" r:id="rId3"/>
    <p:sldId id="340" r:id="rId4"/>
    <p:sldId id="258" r:id="rId5"/>
    <p:sldId id="533" r:id="rId6"/>
    <p:sldId id="436" r:id="rId7"/>
    <p:sldId id="442" r:id="rId8"/>
    <p:sldId id="486" r:id="rId9"/>
    <p:sldId id="487" r:id="rId10"/>
    <p:sldId id="488" r:id="rId11"/>
    <p:sldId id="489" r:id="rId12"/>
    <p:sldId id="490" r:id="rId13"/>
    <p:sldId id="491" r:id="rId14"/>
    <p:sldId id="492" r:id="rId15"/>
    <p:sldId id="444" r:id="rId16"/>
    <p:sldId id="349" r:id="rId17"/>
    <p:sldId id="493" r:id="rId18"/>
    <p:sldId id="494" r:id="rId19"/>
    <p:sldId id="495" r:id="rId20"/>
    <p:sldId id="498" r:id="rId21"/>
    <p:sldId id="497" r:id="rId22"/>
    <p:sldId id="499" r:id="rId23"/>
    <p:sldId id="500" r:id="rId24"/>
    <p:sldId id="501" r:id="rId25"/>
    <p:sldId id="502" r:id="rId26"/>
    <p:sldId id="503" r:id="rId27"/>
    <p:sldId id="504" r:id="rId28"/>
    <p:sldId id="505" r:id="rId29"/>
    <p:sldId id="506" r:id="rId30"/>
    <p:sldId id="507" r:id="rId31"/>
    <p:sldId id="508" r:id="rId32"/>
    <p:sldId id="535" r:id="rId33"/>
    <p:sldId id="509" r:id="rId34"/>
    <p:sldId id="510" r:id="rId35"/>
    <p:sldId id="511" r:id="rId36"/>
    <p:sldId id="512" r:id="rId37"/>
    <p:sldId id="513" r:id="rId38"/>
    <p:sldId id="514" r:id="rId39"/>
    <p:sldId id="515" r:id="rId40"/>
    <p:sldId id="516" r:id="rId41"/>
    <p:sldId id="458" r:id="rId42"/>
    <p:sldId id="517" r:id="rId43"/>
    <p:sldId id="518" r:id="rId44"/>
    <p:sldId id="520" r:id="rId45"/>
    <p:sldId id="521" r:id="rId46"/>
    <p:sldId id="522" r:id="rId47"/>
    <p:sldId id="523" r:id="rId48"/>
    <p:sldId id="524" r:id="rId49"/>
    <p:sldId id="477" r:id="rId50"/>
    <p:sldId id="525" r:id="rId51"/>
    <p:sldId id="464" r:id="rId52"/>
    <p:sldId id="526" r:id="rId53"/>
    <p:sldId id="527" r:id="rId54"/>
    <p:sldId id="528" r:id="rId55"/>
    <p:sldId id="529" r:id="rId56"/>
    <p:sldId id="530" r:id="rId57"/>
    <p:sldId id="531" r:id="rId58"/>
    <p:sldId id="478" r:id="rId59"/>
    <p:sldId id="434" r:id="rId60"/>
    <p:sldId id="325" r:id="rId61"/>
    <p:sldId id="532" r:id="rId62"/>
    <p:sldId id="327" r:id="rId63"/>
    <p:sldId id="311" r:id="rId64"/>
    <p:sldId id="312" r:id="rId65"/>
    <p:sldId id="310" r:id="rId6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92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FC951"/>
    <a:srgbClr val="031963"/>
    <a:srgbClr val="302C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604" autoAdjust="0"/>
    <p:restoredTop sz="88989"/>
  </p:normalViewPr>
  <p:slideViewPr>
    <p:cSldViewPr snapToGrid="0" snapToObjects="1" showGuides="1">
      <p:cViewPr varScale="1">
        <p:scale>
          <a:sx n="102" d="100"/>
          <a:sy n="102" d="100"/>
        </p:scale>
        <p:origin x="1482" y="96"/>
      </p:cViewPr>
      <p:guideLst>
        <p:guide orient="horz" pos="2160"/>
        <p:guide pos="2925"/>
      </p:guideLst>
    </p:cSldViewPr>
  </p:slideViewPr>
  <p:outlineViewPr>
    <p:cViewPr>
      <p:scale>
        <a:sx n="33" d="100"/>
        <a:sy n="33" d="100"/>
      </p:scale>
      <p:origin x="0" y="-19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customXml" Target="../customXml/item2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microsoft.com/office/2015/10/relationships/revisionInfo" Target="revisionInfo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Relationship Id="rId75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customXml" Target="../customXml/item4.xml"/><Relationship Id="rId7" Type="http://schemas.openxmlformats.org/officeDocument/2006/relationships/slide" Target="slides/slide6.xml"/><Relationship Id="rId7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4A9E3F-7378-7644-AB4B-6EDDB0970F0A}" type="datetimeFigureOut">
              <a:rPr lang="en-US" smtClean="0"/>
              <a:t>10/13/2017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0278D7-0300-714D-A46F-6B4A04B4EA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4188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278D7-0300-714D-A46F-6B4A04B4EA4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7790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278D7-0300-714D-A46F-6B4A04B4EA4D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343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278D7-0300-714D-A46F-6B4A04B4EA4D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9820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278D7-0300-714D-A46F-6B4A04B4EA4D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0802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278D7-0300-714D-A46F-6B4A04B4EA4D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2121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278D7-0300-714D-A46F-6B4A04B4EA4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4647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278D7-0300-714D-A46F-6B4A04B4EA4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4862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278D7-0300-714D-A46F-6B4A04B4EA4D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760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278D7-0300-714D-A46F-6B4A04B4EA4D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438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278D7-0300-714D-A46F-6B4A04B4EA4D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9815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278D7-0300-714D-A46F-6B4A04B4EA4D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3577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278D7-0300-714D-A46F-6B4A04B4EA4D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626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278D7-0300-714D-A46F-6B4A04B4EA4D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7811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Slide Modu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569568" y="2130947"/>
            <a:ext cx="3850029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9400" b="1" spc="-300" dirty="0">
                <a:solidFill>
                  <a:srgbClr val="22383A">
                    <a:alpha val="22000"/>
                  </a:srgbClr>
                </a:solidFill>
                <a:latin typeface="Arial" charset="0"/>
                <a:ea typeface="Arial" charset="0"/>
                <a:cs typeface="Arial" charset="0"/>
              </a:rPr>
              <a:t>05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568" y="415726"/>
            <a:ext cx="1447800" cy="1447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4605" y="659991"/>
            <a:ext cx="1726977" cy="959269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0" y="6335970"/>
            <a:ext cx="9144000" cy="522029"/>
          </a:xfrm>
          <a:prstGeom prst="rect">
            <a:avLst/>
          </a:prstGeom>
          <a:solidFill>
            <a:srgbClr val="030F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343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iefers Introducti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0" y="1863767"/>
            <a:ext cx="9144000" cy="0"/>
          </a:xfrm>
          <a:prstGeom prst="line">
            <a:avLst/>
          </a:prstGeom>
          <a:ln>
            <a:solidFill>
              <a:srgbClr val="2F888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4268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riefers Introducti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-12192" y="1046903"/>
            <a:ext cx="9144000" cy="0"/>
          </a:xfrm>
          <a:prstGeom prst="line">
            <a:avLst/>
          </a:prstGeom>
          <a:ln>
            <a:solidFill>
              <a:srgbClr val="2F888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97924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ne for Numbered Points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 flipV="1">
            <a:off x="431800" y="-5771"/>
            <a:ext cx="12700" cy="6858000"/>
          </a:xfrm>
          <a:prstGeom prst="line">
            <a:avLst/>
          </a:prstGeom>
          <a:ln>
            <a:solidFill>
              <a:srgbClr val="2F888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54948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ine for Numbered Points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 flipV="1">
            <a:off x="431800" y="-5771"/>
            <a:ext cx="12700" cy="6858000"/>
          </a:xfrm>
          <a:prstGeom prst="line">
            <a:avLst/>
          </a:prstGeom>
          <a:ln>
            <a:solidFill>
              <a:schemeClr val="accent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35725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Poi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 flipV="1">
            <a:off x="431800" y="-5771"/>
            <a:ext cx="12700" cy="6858000"/>
          </a:xfrm>
          <a:prstGeom prst="line">
            <a:avLst/>
          </a:prstGeom>
          <a:ln>
            <a:solidFill>
              <a:srgbClr val="2F888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 userDrawn="1"/>
        </p:nvSpPr>
        <p:spPr>
          <a:xfrm>
            <a:off x="576945" y="0"/>
            <a:ext cx="17799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6000" b="1" spc="-300" dirty="0">
                <a:solidFill>
                  <a:srgbClr val="22383A">
                    <a:alpha val="22000"/>
                  </a:srgbClr>
                </a:solidFill>
                <a:latin typeface="PT Sans Caption" charset="-52"/>
                <a:ea typeface="PT Sans Caption" charset="-52"/>
                <a:cs typeface="PT Sans Caption" charset="-52"/>
              </a:rPr>
              <a:t>01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576944" y="1134769"/>
            <a:ext cx="17799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6000" b="1" spc="-300" dirty="0">
                <a:solidFill>
                  <a:srgbClr val="22383A">
                    <a:alpha val="22000"/>
                  </a:srgbClr>
                </a:solidFill>
                <a:latin typeface="PT Sans Caption" charset="-52"/>
                <a:ea typeface="PT Sans Caption" charset="-52"/>
                <a:cs typeface="PT Sans Caption" charset="-52"/>
              </a:rPr>
              <a:t>02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576944" y="2269538"/>
            <a:ext cx="17799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6000" b="1" spc="-300" dirty="0">
                <a:solidFill>
                  <a:srgbClr val="22383A">
                    <a:alpha val="22000"/>
                  </a:srgbClr>
                </a:solidFill>
                <a:latin typeface="PT Sans Caption" charset="-52"/>
                <a:ea typeface="PT Sans Caption" charset="-52"/>
                <a:cs typeface="PT Sans Caption" charset="-52"/>
              </a:rPr>
              <a:t>03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576944" y="3404307"/>
            <a:ext cx="17799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6000" b="1" spc="-300" dirty="0">
                <a:solidFill>
                  <a:srgbClr val="22383A">
                    <a:alpha val="22000"/>
                  </a:srgbClr>
                </a:solidFill>
                <a:latin typeface="PT Sans Caption" charset="-52"/>
                <a:ea typeface="PT Sans Caption" charset="-52"/>
                <a:cs typeface="PT Sans Caption" charset="-52"/>
              </a:rPr>
              <a:t>04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576944" y="4539076"/>
            <a:ext cx="17799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6000" b="1" spc="-300" dirty="0">
                <a:solidFill>
                  <a:srgbClr val="22383A">
                    <a:alpha val="22000"/>
                  </a:srgbClr>
                </a:solidFill>
                <a:latin typeface="PT Sans Caption" charset="-52"/>
                <a:ea typeface="PT Sans Caption" charset="-52"/>
                <a:cs typeface="PT Sans Caption" charset="-52"/>
              </a:rPr>
              <a:t>05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576944" y="5673845"/>
            <a:ext cx="17799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6000" b="1" spc="-300" dirty="0">
                <a:solidFill>
                  <a:srgbClr val="22383A">
                    <a:alpha val="22000"/>
                  </a:srgbClr>
                </a:solidFill>
                <a:latin typeface="PT Sans Caption" charset="-52"/>
                <a:ea typeface="PT Sans Caption" charset="-52"/>
                <a:cs typeface="PT Sans Caption" charset="-52"/>
              </a:rPr>
              <a:t>06</a:t>
            </a:r>
          </a:p>
        </p:txBody>
      </p:sp>
    </p:spTree>
    <p:extLst>
      <p:ext uri="{BB962C8B-B14F-4D97-AF65-F5344CB8AC3E}">
        <p14:creationId xmlns:p14="http://schemas.microsoft.com/office/powerpoint/2010/main" val="12378686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+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740446" y="2102619"/>
            <a:ext cx="2652762" cy="2652762"/>
          </a:xfrm>
          <a:prstGeom prst="rect">
            <a:avLst/>
          </a:prstGeom>
          <a:solidFill>
            <a:srgbClr val="7FC24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5961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Image Cover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302C26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0" y="5106174"/>
            <a:ext cx="9144000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79008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pter Slide Image Cover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4572000" y="0"/>
            <a:ext cx="4572000" cy="6858000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0" y="5106174"/>
            <a:ext cx="9144000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345807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s &amp; Cirlce Point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609598" y="370530"/>
            <a:ext cx="17799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8000" b="1" spc="-300" dirty="0">
                <a:solidFill>
                  <a:srgbClr val="22383A">
                    <a:alpha val="22000"/>
                  </a:srgbClr>
                </a:solidFill>
                <a:latin typeface="PT Sans Caption" charset="-52"/>
                <a:ea typeface="PT Sans Caption" charset="-52"/>
                <a:cs typeface="PT Sans Caption" charset="-52"/>
              </a:rPr>
              <a:t>01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609598" y="1602473"/>
            <a:ext cx="17799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8000" b="1" spc="-300" dirty="0">
                <a:solidFill>
                  <a:srgbClr val="22383A">
                    <a:alpha val="22000"/>
                  </a:srgbClr>
                </a:solidFill>
                <a:latin typeface="PT Sans Caption" charset="-52"/>
                <a:ea typeface="PT Sans Caption" charset="-52"/>
                <a:cs typeface="PT Sans Caption" charset="-52"/>
              </a:rPr>
              <a:t>02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09598" y="2834416"/>
            <a:ext cx="17799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8000" b="1" spc="-300" dirty="0">
                <a:solidFill>
                  <a:srgbClr val="22383A">
                    <a:alpha val="22000"/>
                  </a:srgbClr>
                </a:solidFill>
                <a:latin typeface="PT Sans Caption" charset="-52"/>
                <a:ea typeface="PT Sans Caption" charset="-52"/>
                <a:cs typeface="PT Sans Caption" charset="-52"/>
              </a:rPr>
              <a:t>03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609598" y="4066359"/>
            <a:ext cx="17799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8000" b="1" spc="-300" dirty="0">
                <a:solidFill>
                  <a:srgbClr val="22383A">
                    <a:alpha val="22000"/>
                  </a:srgbClr>
                </a:solidFill>
                <a:latin typeface="PT Sans Caption" charset="-52"/>
                <a:ea typeface="PT Sans Caption" charset="-52"/>
                <a:cs typeface="PT Sans Caption" charset="-52"/>
              </a:rPr>
              <a:t>04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609598" y="5298302"/>
            <a:ext cx="17799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8000" b="1" spc="-300" dirty="0">
                <a:solidFill>
                  <a:srgbClr val="22383A">
                    <a:alpha val="22000"/>
                  </a:srgbClr>
                </a:solidFill>
                <a:latin typeface="PT Sans Caption" charset="-52"/>
                <a:ea typeface="PT Sans Caption" charset="-52"/>
                <a:cs typeface="PT Sans Caption" charset="-52"/>
              </a:rPr>
              <a:t>05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 flipV="1">
            <a:off x="431800" y="0"/>
            <a:ext cx="12700" cy="6858000"/>
          </a:xfrm>
          <a:prstGeom prst="line">
            <a:avLst/>
          </a:prstGeom>
          <a:ln>
            <a:solidFill>
              <a:srgbClr val="2F888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6284467" y="601216"/>
            <a:ext cx="2873126" cy="5746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8506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ve Numbered Points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609598" y="370530"/>
            <a:ext cx="17799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8000" b="1" spc="-300" dirty="0">
                <a:solidFill>
                  <a:srgbClr val="22383A">
                    <a:alpha val="22000"/>
                  </a:srgbClr>
                </a:solidFill>
                <a:latin typeface="PT Sans Caption" charset="-52"/>
                <a:ea typeface="PT Sans Caption" charset="-52"/>
                <a:cs typeface="PT Sans Caption" charset="-52"/>
              </a:rPr>
              <a:t>01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609598" y="1602473"/>
            <a:ext cx="17799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8000" b="1" spc="-300" dirty="0">
                <a:solidFill>
                  <a:srgbClr val="22383A">
                    <a:alpha val="22000"/>
                  </a:srgbClr>
                </a:solidFill>
                <a:latin typeface="PT Sans Caption" charset="-52"/>
                <a:ea typeface="PT Sans Caption" charset="-52"/>
                <a:cs typeface="PT Sans Caption" charset="-52"/>
              </a:rPr>
              <a:t>02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09598" y="2834416"/>
            <a:ext cx="17799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8000" b="1" spc="-300" dirty="0">
                <a:solidFill>
                  <a:srgbClr val="22383A">
                    <a:alpha val="22000"/>
                  </a:srgbClr>
                </a:solidFill>
                <a:latin typeface="PT Sans Caption" charset="-52"/>
                <a:ea typeface="PT Sans Caption" charset="-52"/>
                <a:cs typeface="PT Sans Caption" charset="-52"/>
              </a:rPr>
              <a:t>03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609598" y="4066359"/>
            <a:ext cx="17799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8000" b="1" spc="-300" dirty="0">
                <a:solidFill>
                  <a:srgbClr val="22383A">
                    <a:alpha val="22000"/>
                  </a:srgbClr>
                </a:solidFill>
                <a:latin typeface="PT Sans Caption" charset="-52"/>
                <a:ea typeface="PT Sans Caption" charset="-52"/>
                <a:cs typeface="PT Sans Caption" charset="-52"/>
              </a:rPr>
              <a:t>04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609598" y="5298302"/>
            <a:ext cx="17799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8000" b="1" spc="-300" dirty="0">
                <a:solidFill>
                  <a:srgbClr val="22383A">
                    <a:alpha val="22000"/>
                  </a:srgbClr>
                </a:solidFill>
                <a:latin typeface="PT Sans Caption" charset="-52"/>
                <a:ea typeface="PT Sans Caption" charset="-52"/>
                <a:cs typeface="PT Sans Caption" charset="-52"/>
              </a:rPr>
              <a:t>05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 flipV="1">
            <a:off x="431800" y="0"/>
            <a:ext cx="12700" cy="6858000"/>
          </a:xfrm>
          <a:prstGeom prst="line">
            <a:avLst/>
          </a:prstGeom>
          <a:ln>
            <a:solidFill>
              <a:srgbClr val="2F888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2162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60905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Line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0" y="4572000"/>
            <a:ext cx="9144000" cy="0"/>
          </a:xfrm>
          <a:prstGeom prst="line">
            <a:avLst/>
          </a:prstGeom>
          <a:ln>
            <a:solidFill>
              <a:srgbClr val="2F888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9012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alf Line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0" y="6062597"/>
            <a:ext cx="9144000" cy="0"/>
          </a:xfrm>
          <a:prstGeom prst="line">
            <a:avLst/>
          </a:prstGeom>
          <a:ln>
            <a:solidFill>
              <a:srgbClr val="2F888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23567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rcles Four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 userDrawn="1"/>
        </p:nvCxnSpPr>
        <p:spPr>
          <a:xfrm>
            <a:off x="0" y="2095500"/>
            <a:ext cx="9144000" cy="0"/>
          </a:xfrm>
          <a:prstGeom prst="line">
            <a:avLst/>
          </a:prstGeom>
          <a:ln>
            <a:solidFill>
              <a:srgbClr val="2F888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Oval 3"/>
          <p:cNvSpPr/>
          <p:nvPr userDrawn="1"/>
        </p:nvSpPr>
        <p:spPr>
          <a:xfrm>
            <a:off x="723900" y="2971800"/>
            <a:ext cx="1727200" cy="1727200"/>
          </a:xfrm>
          <a:prstGeom prst="ellipse">
            <a:avLst/>
          </a:prstGeom>
          <a:solidFill>
            <a:srgbClr val="2F888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Oval 4"/>
          <p:cNvSpPr/>
          <p:nvPr userDrawn="1"/>
        </p:nvSpPr>
        <p:spPr>
          <a:xfrm>
            <a:off x="2743200" y="2971800"/>
            <a:ext cx="1727200" cy="1727200"/>
          </a:xfrm>
          <a:prstGeom prst="ellipse">
            <a:avLst/>
          </a:prstGeom>
          <a:solidFill>
            <a:srgbClr val="2F888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Oval 5"/>
          <p:cNvSpPr/>
          <p:nvPr userDrawn="1"/>
        </p:nvSpPr>
        <p:spPr>
          <a:xfrm>
            <a:off x="4762500" y="2971800"/>
            <a:ext cx="1727200" cy="1727200"/>
          </a:xfrm>
          <a:prstGeom prst="ellipse">
            <a:avLst/>
          </a:prstGeom>
          <a:solidFill>
            <a:srgbClr val="2F888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Oval 6"/>
          <p:cNvSpPr/>
          <p:nvPr userDrawn="1"/>
        </p:nvSpPr>
        <p:spPr>
          <a:xfrm>
            <a:off x="6781800" y="2971800"/>
            <a:ext cx="1727200" cy="1727200"/>
          </a:xfrm>
          <a:prstGeom prst="ellipse">
            <a:avLst/>
          </a:prstGeom>
          <a:solidFill>
            <a:srgbClr val="2F888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7830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ircles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 userDrawn="1"/>
        </p:nvCxnSpPr>
        <p:spPr>
          <a:xfrm>
            <a:off x="0" y="2095500"/>
            <a:ext cx="9144000" cy="0"/>
          </a:xfrm>
          <a:prstGeom prst="line">
            <a:avLst/>
          </a:prstGeom>
          <a:ln>
            <a:solidFill>
              <a:srgbClr val="2F888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 userDrawn="1"/>
        </p:nvSpPr>
        <p:spPr>
          <a:xfrm>
            <a:off x="1309116" y="2862072"/>
            <a:ext cx="1941576" cy="1941576"/>
          </a:xfrm>
          <a:prstGeom prst="ellipse">
            <a:avLst/>
          </a:prstGeom>
          <a:solidFill>
            <a:srgbClr val="2F888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Oval 8"/>
          <p:cNvSpPr/>
          <p:nvPr userDrawn="1"/>
        </p:nvSpPr>
        <p:spPr>
          <a:xfrm>
            <a:off x="3601212" y="2862072"/>
            <a:ext cx="1941576" cy="1941576"/>
          </a:xfrm>
          <a:prstGeom prst="ellipse">
            <a:avLst/>
          </a:prstGeom>
          <a:solidFill>
            <a:srgbClr val="2F888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Oval 9"/>
          <p:cNvSpPr/>
          <p:nvPr userDrawn="1"/>
        </p:nvSpPr>
        <p:spPr>
          <a:xfrm>
            <a:off x="5893308" y="2862072"/>
            <a:ext cx="1941576" cy="1941576"/>
          </a:xfrm>
          <a:prstGeom prst="ellipse">
            <a:avLst/>
          </a:prstGeom>
          <a:solidFill>
            <a:srgbClr val="2F888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20311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ation Slide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0" y="3937000"/>
            <a:ext cx="9144000" cy="0"/>
          </a:xfrm>
          <a:prstGeom prst="line">
            <a:avLst/>
          </a:prstGeom>
          <a:ln>
            <a:solidFill>
              <a:srgbClr val="2F888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alphaModFix am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1053752"/>
            <a:ext cx="53340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1865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Quotation Slide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0" y="5926221"/>
            <a:ext cx="9144000" cy="0"/>
          </a:xfrm>
          <a:prstGeom prst="line">
            <a:avLst/>
          </a:prstGeom>
          <a:ln>
            <a:solidFill>
              <a:srgbClr val="2F888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alphaModFix am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049" y="835075"/>
            <a:ext cx="4756828" cy="4756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2891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Quotation Slide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0" y="5926221"/>
            <a:ext cx="9144000" cy="0"/>
          </a:xfrm>
          <a:prstGeom prst="line">
            <a:avLst/>
          </a:prstGeom>
          <a:ln>
            <a:solidFill>
              <a:srgbClr val="2F888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alphaModFix am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13" y="1999624"/>
            <a:ext cx="3656445" cy="3656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012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Quotation Slide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0" y="5926221"/>
            <a:ext cx="9144000" cy="0"/>
          </a:xfrm>
          <a:prstGeom prst="line">
            <a:avLst/>
          </a:prstGeom>
          <a:ln>
            <a:solidFill>
              <a:schemeClr val="accent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alphaModFix am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049" y="835075"/>
            <a:ext cx="4756828" cy="4756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6404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ation Slide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0" y="3937000"/>
            <a:ext cx="9144000" cy="0"/>
          </a:xfrm>
          <a:prstGeom prst="line">
            <a:avLst/>
          </a:prstGeom>
          <a:ln>
            <a:solidFill>
              <a:srgbClr val="2F888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alphaModFix am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1053752"/>
            <a:ext cx="53340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6656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Slid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3187700" cy="6858000"/>
          </a:xfrm>
          <a:prstGeom prst="rect">
            <a:avLst/>
          </a:prstGeom>
          <a:solidFill>
            <a:srgbClr val="030F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858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White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alphaModFix amt="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009" y="-7883"/>
            <a:ext cx="6865883" cy="6865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56811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 Slid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3187700" cy="6858000"/>
          </a:xfrm>
          <a:prstGeom prst="rect">
            <a:avLst/>
          </a:prstGeom>
          <a:solidFill>
            <a:srgbClr val="030F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020" y="2393950"/>
            <a:ext cx="1643659" cy="207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6248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con Slid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3187700" cy="6858000"/>
          </a:xfrm>
          <a:prstGeom prst="rect">
            <a:avLst/>
          </a:prstGeom>
          <a:solidFill>
            <a:srgbClr val="030F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020" y="2395549"/>
            <a:ext cx="1643659" cy="2066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9146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con Slid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3187700" cy="6858000"/>
          </a:xfrm>
          <a:prstGeom prst="rect">
            <a:avLst/>
          </a:prstGeom>
          <a:solidFill>
            <a:srgbClr val="030F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007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Footnote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00928"/>
            <a:ext cx="9144000" cy="95707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51896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Illustration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4749800"/>
            <a:ext cx="9144000" cy="2108200"/>
          </a:xfrm>
          <a:prstGeom prst="rect">
            <a:avLst/>
          </a:prstGeom>
          <a:solidFill>
            <a:srgbClr val="2F888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7236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Illustration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4749800"/>
            <a:ext cx="9144000" cy="21082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169738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ue Background (Blank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15143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hite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alphaModFix amt="17000"/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63"/>
          <a:stretch/>
        </p:blipFill>
        <p:spPr>
          <a:xfrm>
            <a:off x="0" y="858005"/>
            <a:ext cx="3930316" cy="5068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830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l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alphaModFix amt="1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78" t="17954" r="27175" b="14402"/>
          <a:stretch/>
        </p:blipFill>
        <p:spPr>
          <a:xfrm>
            <a:off x="0" y="1315452"/>
            <a:ext cx="3673643" cy="4649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4294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ni Worksh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alphaModFix amt="17000"/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27" y="1360209"/>
            <a:ext cx="3475420" cy="3475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9555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l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alphaModFix amt="17000"/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894" y="1728538"/>
            <a:ext cx="3733800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0843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g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alphaModFix am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015" y="715461"/>
            <a:ext cx="5354053" cy="5354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7845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net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3842599" y="181089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 userDrawn="1"/>
        </p:nvSpPr>
        <p:spPr>
          <a:xfrm>
            <a:off x="4942056" y="181089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 userDrawn="1"/>
        </p:nvSpPr>
        <p:spPr>
          <a:xfrm>
            <a:off x="6041513" y="181089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3842599" y="1272093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4942056" y="1272093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6041513" y="1272093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2743142" y="1272093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1643685" y="1272093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3842599" y="2361622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4942056" y="2361622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6041513" y="2361622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2743142" y="2361622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1643685" y="2361622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3842599" y="3451151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 userDrawn="1"/>
        </p:nvSpPr>
        <p:spPr>
          <a:xfrm>
            <a:off x="4942056" y="3451151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 userDrawn="1"/>
        </p:nvSpPr>
        <p:spPr>
          <a:xfrm>
            <a:off x="6041513" y="3451151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 userDrawn="1"/>
        </p:nvSpPr>
        <p:spPr>
          <a:xfrm>
            <a:off x="2743142" y="3451151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 userDrawn="1"/>
        </p:nvSpPr>
        <p:spPr>
          <a:xfrm>
            <a:off x="1643685" y="3451151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 userDrawn="1"/>
        </p:nvSpPr>
        <p:spPr>
          <a:xfrm>
            <a:off x="3842599" y="4540680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 userDrawn="1"/>
        </p:nvSpPr>
        <p:spPr>
          <a:xfrm>
            <a:off x="4942056" y="4540680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 userDrawn="1"/>
        </p:nvSpPr>
        <p:spPr>
          <a:xfrm>
            <a:off x="6041513" y="4540680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 userDrawn="1"/>
        </p:nvSpPr>
        <p:spPr>
          <a:xfrm>
            <a:off x="2743142" y="4540680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 userDrawn="1"/>
        </p:nvSpPr>
        <p:spPr>
          <a:xfrm>
            <a:off x="1643685" y="4540680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 userDrawn="1"/>
        </p:nvSpPr>
        <p:spPr>
          <a:xfrm>
            <a:off x="3842599" y="5662867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 userDrawn="1"/>
        </p:nvSpPr>
        <p:spPr>
          <a:xfrm>
            <a:off x="2743142" y="5662867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 userDrawn="1"/>
        </p:nvSpPr>
        <p:spPr>
          <a:xfrm>
            <a:off x="1643685" y="5662867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/>
          <p:cNvCxnSpPr/>
          <p:nvPr userDrawn="1"/>
        </p:nvCxnSpPr>
        <p:spPr>
          <a:xfrm flipV="1">
            <a:off x="4805984" y="6139543"/>
            <a:ext cx="4338016" cy="50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14434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7A71845D-9C3E-2746-8076-96D688254738}" type="datetimeFigureOut">
              <a:rPr lang="en-US" smtClean="0"/>
              <a:pPr/>
              <a:t>10/13/2017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B9130250-9CE9-7846-996D-824925BF67A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9764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1" r:id="rId2"/>
    <p:sldLayoutId id="2147483701" r:id="rId3"/>
    <p:sldLayoutId id="2147483689" r:id="rId4"/>
    <p:sldLayoutId id="2147483698" r:id="rId5"/>
    <p:sldLayoutId id="2147483700" r:id="rId6"/>
    <p:sldLayoutId id="2147483699" r:id="rId7"/>
    <p:sldLayoutId id="2147483688" r:id="rId8"/>
    <p:sldLayoutId id="2147483686" r:id="rId9"/>
    <p:sldLayoutId id="2147483681" r:id="rId10"/>
    <p:sldLayoutId id="2147483682" r:id="rId11"/>
    <p:sldLayoutId id="2147483679" r:id="rId12"/>
    <p:sldLayoutId id="2147483693" r:id="rId13"/>
    <p:sldLayoutId id="2147483685" r:id="rId14"/>
    <p:sldLayoutId id="2147483678" r:id="rId15"/>
    <p:sldLayoutId id="2147483676" r:id="rId16"/>
    <p:sldLayoutId id="2147483696" r:id="rId17"/>
    <p:sldLayoutId id="2147483674" r:id="rId18"/>
    <p:sldLayoutId id="2147483675" r:id="rId19"/>
    <p:sldLayoutId id="2147483671" r:id="rId20"/>
    <p:sldLayoutId id="2147483684" r:id="rId21"/>
    <p:sldLayoutId id="2147483673" r:id="rId22"/>
    <p:sldLayoutId id="2147483680" r:id="rId23"/>
    <p:sldLayoutId id="2147483670" r:id="rId24"/>
    <p:sldLayoutId id="2147483687" r:id="rId25"/>
    <p:sldLayoutId id="2147483697" r:id="rId26"/>
    <p:sldLayoutId id="2147483695" r:id="rId27"/>
    <p:sldLayoutId id="2147483683" r:id="rId28"/>
    <p:sldLayoutId id="2147483669" r:id="rId29"/>
    <p:sldLayoutId id="2147483690" r:id="rId30"/>
    <p:sldLayoutId id="2147483691" r:id="rId31"/>
    <p:sldLayoutId id="2147483692" r:id="rId32"/>
    <p:sldLayoutId id="2147483677" r:id="rId33"/>
    <p:sldLayoutId id="2147483667" r:id="rId34"/>
    <p:sldLayoutId id="2147483694" r:id="rId35"/>
    <p:sldLayoutId id="2147483672" r:id="rId3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PT Sans Caption" charset="-52"/>
          <a:ea typeface="PT Sans Caption" charset="-52"/>
          <a:cs typeface="PT Sans Caption" charset="-52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7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4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media10.mp3"/><Relationship Id="rId3" Type="http://schemas.microsoft.com/office/2007/relationships/media" Target="../media/media8.mp3"/><Relationship Id="rId7" Type="http://schemas.microsoft.com/office/2007/relationships/media" Target="../media/media10.mp3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audio" Target="../media/media9.mp3"/><Relationship Id="rId11" Type="http://schemas.openxmlformats.org/officeDocument/2006/relationships/image" Target="../media/image25.png"/><Relationship Id="rId5" Type="http://schemas.microsoft.com/office/2007/relationships/media" Target="../media/media9.mp3"/><Relationship Id="rId10" Type="http://schemas.openxmlformats.org/officeDocument/2006/relationships/image" Target="../media/image17.png"/><Relationship Id="rId4" Type="http://schemas.openxmlformats.org/officeDocument/2006/relationships/audio" Target="../media/media8.mp3"/><Relationship Id="rId9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17.png"/><Relationship Id="rId4" Type="http://schemas.openxmlformats.org/officeDocument/2006/relationships/image" Target="../media/image26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25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media" Target="../media/media14.mp3"/><Relationship Id="rId7" Type="http://schemas.openxmlformats.org/officeDocument/2006/relationships/image" Target="../media/image17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28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4.mp3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5" Type="http://schemas.openxmlformats.org/officeDocument/2006/relationships/image" Target="../media/image29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17.pn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image" Target="../media/image17.png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media21.mp3"/><Relationship Id="rId3" Type="http://schemas.microsoft.com/office/2007/relationships/media" Target="../media/media19.mp3"/><Relationship Id="rId7" Type="http://schemas.microsoft.com/office/2007/relationships/media" Target="../media/media21.mp3"/><Relationship Id="rId12" Type="http://schemas.openxmlformats.org/officeDocument/2006/relationships/image" Target="../media/image17.png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audio" Target="../media/media20.mp3"/><Relationship Id="rId11" Type="http://schemas.openxmlformats.org/officeDocument/2006/relationships/image" Target="../media/image3.png"/><Relationship Id="rId5" Type="http://schemas.microsoft.com/office/2007/relationships/media" Target="../media/media20.mp3"/><Relationship Id="rId10" Type="http://schemas.openxmlformats.org/officeDocument/2006/relationships/notesSlide" Target="../notesSlides/notesSlide3.xml"/><Relationship Id="rId4" Type="http://schemas.openxmlformats.org/officeDocument/2006/relationships/audio" Target="../media/media19.mp3"/><Relationship Id="rId9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media" Target="../media/media23.mp3"/><Relationship Id="rId7" Type="http://schemas.openxmlformats.org/officeDocument/2006/relationships/image" Target="../media/image17.png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6" Type="http://schemas.openxmlformats.org/officeDocument/2006/relationships/image" Target="../media/image3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3.mp3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4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5" Type="http://schemas.openxmlformats.org/officeDocument/2006/relationships/image" Target="../media/image17.png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media" Target="../media/media27.mp3"/><Relationship Id="rId7" Type="http://schemas.openxmlformats.org/officeDocument/2006/relationships/image" Target="../media/image17.png"/><Relationship Id="rId2" Type="http://schemas.openxmlformats.org/officeDocument/2006/relationships/audio" Target="../media/media26.mp3"/><Relationship Id="rId1" Type="http://schemas.microsoft.com/office/2007/relationships/media" Target="../media/media26.mp3"/><Relationship Id="rId6" Type="http://schemas.openxmlformats.org/officeDocument/2006/relationships/image" Target="../media/image34.png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27.mp3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audio" Target="../media/media28.mp3"/><Relationship Id="rId1" Type="http://schemas.microsoft.com/office/2007/relationships/media" Target="../media/media28.mp3"/><Relationship Id="rId5" Type="http://schemas.openxmlformats.org/officeDocument/2006/relationships/image" Target="../media/image25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audio" Target="../media/media32.mp3"/><Relationship Id="rId3" Type="http://schemas.microsoft.com/office/2007/relationships/media" Target="../media/media30.mp3"/><Relationship Id="rId7" Type="http://schemas.microsoft.com/office/2007/relationships/media" Target="../media/media32.mp3"/><Relationship Id="rId2" Type="http://schemas.openxmlformats.org/officeDocument/2006/relationships/audio" Target="../media/media29.mp3"/><Relationship Id="rId1" Type="http://schemas.microsoft.com/office/2007/relationships/media" Target="../media/media29.mp3"/><Relationship Id="rId6" Type="http://schemas.openxmlformats.org/officeDocument/2006/relationships/audio" Target="../media/media31.mp3"/><Relationship Id="rId5" Type="http://schemas.microsoft.com/office/2007/relationships/media" Target="../media/media31.mp3"/><Relationship Id="rId10" Type="http://schemas.openxmlformats.org/officeDocument/2006/relationships/image" Target="../media/image17.png"/><Relationship Id="rId4" Type="http://schemas.openxmlformats.org/officeDocument/2006/relationships/audio" Target="../media/media30.mp3"/><Relationship Id="rId9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audio" Target="../media/media32.mp3"/><Relationship Id="rId3" Type="http://schemas.microsoft.com/office/2007/relationships/media" Target="../media/media30.mp3"/><Relationship Id="rId7" Type="http://schemas.microsoft.com/office/2007/relationships/media" Target="../media/media32.mp3"/><Relationship Id="rId2" Type="http://schemas.openxmlformats.org/officeDocument/2006/relationships/audio" Target="../media/media29.mp3"/><Relationship Id="rId1" Type="http://schemas.microsoft.com/office/2007/relationships/media" Target="../media/media29.mp3"/><Relationship Id="rId6" Type="http://schemas.openxmlformats.org/officeDocument/2006/relationships/audio" Target="../media/media31.mp3"/><Relationship Id="rId11" Type="http://schemas.openxmlformats.org/officeDocument/2006/relationships/image" Target="../media/image25.png"/><Relationship Id="rId5" Type="http://schemas.microsoft.com/office/2007/relationships/media" Target="../media/media31.mp3"/><Relationship Id="rId10" Type="http://schemas.openxmlformats.org/officeDocument/2006/relationships/image" Target="../media/image17.png"/><Relationship Id="rId4" Type="http://schemas.openxmlformats.org/officeDocument/2006/relationships/audio" Target="../media/media30.mp3"/><Relationship Id="rId9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media" Target="../media/media34.mp3"/><Relationship Id="rId7" Type="http://schemas.openxmlformats.org/officeDocument/2006/relationships/image" Target="../media/image17.png"/><Relationship Id="rId2" Type="http://schemas.openxmlformats.org/officeDocument/2006/relationships/audio" Target="../media/media33.mp3"/><Relationship Id="rId1" Type="http://schemas.microsoft.com/office/2007/relationships/media" Target="../media/media33.mp3"/><Relationship Id="rId6" Type="http://schemas.openxmlformats.org/officeDocument/2006/relationships/image" Target="../media/image35.png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34.mp3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36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35.mp3"/><Relationship Id="rId1" Type="http://schemas.microsoft.com/office/2007/relationships/media" Target="../media/media35.mp3"/><Relationship Id="rId6" Type="http://schemas.openxmlformats.org/officeDocument/2006/relationships/audio" Target="../media/media37.mp3"/><Relationship Id="rId5" Type="http://schemas.microsoft.com/office/2007/relationships/media" Target="../media/media37.mp3"/><Relationship Id="rId4" Type="http://schemas.openxmlformats.org/officeDocument/2006/relationships/audio" Target="../media/media36.mp3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6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audio" Target="../media/media41.mp3"/><Relationship Id="rId13" Type="http://schemas.openxmlformats.org/officeDocument/2006/relationships/slideLayout" Target="../slideLayouts/slideLayout2.xml"/><Relationship Id="rId3" Type="http://schemas.microsoft.com/office/2007/relationships/media" Target="../media/media39.mp3"/><Relationship Id="rId7" Type="http://schemas.microsoft.com/office/2007/relationships/media" Target="../media/media41.mp3"/><Relationship Id="rId12" Type="http://schemas.openxmlformats.org/officeDocument/2006/relationships/audio" Target="../media/media43.mp3"/><Relationship Id="rId17" Type="http://schemas.openxmlformats.org/officeDocument/2006/relationships/image" Target="../media/image37.png"/><Relationship Id="rId2" Type="http://schemas.openxmlformats.org/officeDocument/2006/relationships/audio" Target="../media/media38.mp3"/><Relationship Id="rId16" Type="http://schemas.openxmlformats.org/officeDocument/2006/relationships/image" Target="../media/image17.png"/><Relationship Id="rId1" Type="http://schemas.microsoft.com/office/2007/relationships/media" Target="../media/media38.mp3"/><Relationship Id="rId6" Type="http://schemas.openxmlformats.org/officeDocument/2006/relationships/audio" Target="../media/media40.mp3"/><Relationship Id="rId11" Type="http://schemas.microsoft.com/office/2007/relationships/media" Target="../media/media43.mp3"/><Relationship Id="rId5" Type="http://schemas.microsoft.com/office/2007/relationships/media" Target="../media/media40.mp3"/><Relationship Id="rId15" Type="http://schemas.openxmlformats.org/officeDocument/2006/relationships/image" Target="../media/image36.png"/><Relationship Id="rId10" Type="http://schemas.openxmlformats.org/officeDocument/2006/relationships/audio" Target="../media/media42.mp3"/><Relationship Id="rId4" Type="http://schemas.openxmlformats.org/officeDocument/2006/relationships/audio" Target="../media/media39.mp3"/><Relationship Id="rId9" Type="http://schemas.microsoft.com/office/2007/relationships/media" Target="../media/media42.mp3"/><Relationship Id="rId14" Type="http://schemas.openxmlformats.org/officeDocument/2006/relationships/notesSlide" Target="../notesSlides/notesSlide4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audio" Target="../media/media47.mp3"/><Relationship Id="rId3" Type="http://schemas.microsoft.com/office/2007/relationships/media" Target="../media/media45.mp3"/><Relationship Id="rId7" Type="http://schemas.microsoft.com/office/2007/relationships/media" Target="../media/media47.mp3"/><Relationship Id="rId2" Type="http://schemas.openxmlformats.org/officeDocument/2006/relationships/audio" Target="../media/media44.mp3"/><Relationship Id="rId1" Type="http://schemas.microsoft.com/office/2007/relationships/media" Target="../media/media44.mp3"/><Relationship Id="rId6" Type="http://schemas.openxmlformats.org/officeDocument/2006/relationships/audio" Target="../media/media46.mp3"/><Relationship Id="rId11" Type="http://schemas.openxmlformats.org/officeDocument/2006/relationships/image" Target="../media/image17.png"/><Relationship Id="rId5" Type="http://schemas.microsoft.com/office/2007/relationships/media" Target="../media/media46.mp3"/><Relationship Id="rId10" Type="http://schemas.openxmlformats.org/officeDocument/2006/relationships/image" Target="../media/image38.jpg"/><Relationship Id="rId4" Type="http://schemas.openxmlformats.org/officeDocument/2006/relationships/audio" Target="../media/media45.mp3"/><Relationship Id="rId9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microsoft.com/office/2007/relationships/media" Target="../media/media49.mp3"/><Relationship Id="rId7" Type="http://schemas.openxmlformats.org/officeDocument/2006/relationships/image" Target="../media/image17.png"/><Relationship Id="rId2" Type="http://schemas.openxmlformats.org/officeDocument/2006/relationships/audio" Target="../media/media48.mp3"/><Relationship Id="rId1" Type="http://schemas.microsoft.com/office/2007/relationships/media" Target="../media/media48.mp3"/><Relationship Id="rId6" Type="http://schemas.openxmlformats.org/officeDocument/2006/relationships/image" Target="../media/image39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9.mp3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8.mp3"/><Relationship Id="rId1" Type="http://schemas.microsoft.com/office/2007/relationships/media" Target="../media/media48.mp3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3" Type="http://schemas.microsoft.com/office/2007/relationships/media" Target="../media/media51.mp3"/><Relationship Id="rId7" Type="http://schemas.openxmlformats.org/officeDocument/2006/relationships/slideLayout" Target="../slideLayouts/slideLayout31.xml"/><Relationship Id="rId2" Type="http://schemas.openxmlformats.org/officeDocument/2006/relationships/audio" Target="../media/media50.mp3"/><Relationship Id="rId1" Type="http://schemas.microsoft.com/office/2007/relationships/media" Target="../media/media50.mp3"/><Relationship Id="rId6" Type="http://schemas.openxmlformats.org/officeDocument/2006/relationships/audio" Target="../media/media52.mp3"/><Relationship Id="rId11" Type="http://schemas.openxmlformats.org/officeDocument/2006/relationships/image" Target="../media/image37.png"/><Relationship Id="rId5" Type="http://schemas.microsoft.com/office/2007/relationships/media" Target="../media/media52.mp3"/><Relationship Id="rId10" Type="http://schemas.openxmlformats.org/officeDocument/2006/relationships/image" Target="../media/image25.png"/><Relationship Id="rId4" Type="http://schemas.openxmlformats.org/officeDocument/2006/relationships/audio" Target="../media/media51.mp3"/><Relationship Id="rId9" Type="http://schemas.openxmlformats.org/officeDocument/2006/relationships/image" Target="../media/image17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6.xm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media" Target="../media/media54.mp3"/><Relationship Id="rId2" Type="http://schemas.openxmlformats.org/officeDocument/2006/relationships/audio" Target="../media/media53.mp3"/><Relationship Id="rId1" Type="http://schemas.microsoft.com/office/2007/relationships/media" Target="../media/media53.mp3"/><Relationship Id="rId6" Type="http://schemas.openxmlformats.org/officeDocument/2006/relationships/image" Target="../media/image17.png"/><Relationship Id="rId5" Type="http://schemas.openxmlformats.org/officeDocument/2006/relationships/slideLayout" Target="../slideLayouts/slideLayout26.xml"/><Relationship Id="rId4" Type="http://schemas.openxmlformats.org/officeDocument/2006/relationships/audio" Target="../media/media54.mp3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media" Target="../media/media56.mp3"/><Relationship Id="rId7" Type="http://schemas.openxmlformats.org/officeDocument/2006/relationships/image" Target="../media/image22.png"/><Relationship Id="rId2" Type="http://schemas.openxmlformats.org/officeDocument/2006/relationships/audio" Target="../media/media55.mp3"/><Relationship Id="rId1" Type="http://schemas.microsoft.com/office/2007/relationships/media" Target="../media/media55.mp3"/><Relationship Id="rId6" Type="http://schemas.openxmlformats.org/officeDocument/2006/relationships/image" Target="../media/image21.png"/><Relationship Id="rId11" Type="http://schemas.openxmlformats.org/officeDocument/2006/relationships/image" Target="../media/image37.png"/><Relationship Id="rId5" Type="http://schemas.openxmlformats.org/officeDocument/2006/relationships/slideLayout" Target="../slideLayouts/slideLayout11.xml"/><Relationship Id="rId10" Type="http://schemas.openxmlformats.org/officeDocument/2006/relationships/image" Target="../media/image17.png"/><Relationship Id="rId4" Type="http://schemas.openxmlformats.org/officeDocument/2006/relationships/audio" Target="../media/media56.mp3"/><Relationship Id="rId9" Type="http://schemas.openxmlformats.org/officeDocument/2006/relationships/image" Target="../media/image2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7.mp3"/><Relationship Id="rId1" Type="http://schemas.microsoft.com/office/2007/relationships/media" Target="../media/media57.mp3"/><Relationship Id="rId5" Type="http://schemas.openxmlformats.org/officeDocument/2006/relationships/image" Target="../media/image41.png"/><Relationship Id="rId4" Type="http://schemas.openxmlformats.org/officeDocument/2006/relationships/image" Target="../media/image17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3.png"/><Relationship Id="rId2" Type="http://schemas.openxmlformats.org/officeDocument/2006/relationships/audio" Target="../media/media58.mp3"/><Relationship Id="rId1" Type="http://schemas.microsoft.com/office/2007/relationships/media" Target="../media/media58.mp3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42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microsoft.com/office/2007/relationships/media" Target="../media/media60.mp3"/><Relationship Id="rId7" Type="http://schemas.openxmlformats.org/officeDocument/2006/relationships/slideLayout" Target="../slideLayouts/slideLayout31.xml"/><Relationship Id="rId2" Type="http://schemas.openxmlformats.org/officeDocument/2006/relationships/audio" Target="../media/media59.mp3"/><Relationship Id="rId1" Type="http://schemas.microsoft.com/office/2007/relationships/media" Target="../media/media59.mp3"/><Relationship Id="rId6" Type="http://schemas.openxmlformats.org/officeDocument/2006/relationships/audio" Target="../media/media61.mp3"/><Relationship Id="rId5" Type="http://schemas.microsoft.com/office/2007/relationships/media" Target="../media/media61.mp3"/><Relationship Id="rId4" Type="http://schemas.openxmlformats.org/officeDocument/2006/relationships/audio" Target="../media/media60.mp3"/><Relationship Id="rId9" Type="http://schemas.openxmlformats.org/officeDocument/2006/relationships/image" Target="../media/image25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microsoft.com/office/2007/relationships/media" Target="../media/media63.mp3"/><Relationship Id="rId7" Type="http://schemas.openxmlformats.org/officeDocument/2006/relationships/slideLayout" Target="../slideLayouts/slideLayout34.xml"/><Relationship Id="rId2" Type="http://schemas.openxmlformats.org/officeDocument/2006/relationships/audio" Target="../media/media62.mp3"/><Relationship Id="rId1" Type="http://schemas.microsoft.com/office/2007/relationships/media" Target="../media/media62.mp3"/><Relationship Id="rId6" Type="http://schemas.openxmlformats.org/officeDocument/2006/relationships/audio" Target="../media/media64.mp3"/><Relationship Id="rId5" Type="http://schemas.microsoft.com/office/2007/relationships/media" Target="../media/media64.mp3"/><Relationship Id="rId4" Type="http://schemas.openxmlformats.org/officeDocument/2006/relationships/audio" Target="../media/media63.mp3"/><Relationship Id="rId9" Type="http://schemas.openxmlformats.org/officeDocument/2006/relationships/image" Target="../media/image17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audio" Target="../media/media68.mp3"/><Relationship Id="rId13" Type="http://schemas.openxmlformats.org/officeDocument/2006/relationships/slideLayout" Target="../slideLayouts/slideLayout2.xml"/><Relationship Id="rId3" Type="http://schemas.microsoft.com/office/2007/relationships/media" Target="../media/media66.mp3"/><Relationship Id="rId7" Type="http://schemas.microsoft.com/office/2007/relationships/media" Target="../media/media68.mp3"/><Relationship Id="rId12" Type="http://schemas.openxmlformats.org/officeDocument/2006/relationships/audio" Target="../media/media70.mp3"/><Relationship Id="rId17" Type="http://schemas.openxmlformats.org/officeDocument/2006/relationships/image" Target="../media/image37.png"/><Relationship Id="rId2" Type="http://schemas.openxmlformats.org/officeDocument/2006/relationships/audio" Target="../media/media65.mp3"/><Relationship Id="rId16" Type="http://schemas.openxmlformats.org/officeDocument/2006/relationships/image" Target="../media/image44.png"/><Relationship Id="rId1" Type="http://schemas.microsoft.com/office/2007/relationships/media" Target="../media/media65.mp3"/><Relationship Id="rId6" Type="http://schemas.openxmlformats.org/officeDocument/2006/relationships/audio" Target="../media/media67.mp3"/><Relationship Id="rId11" Type="http://schemas.microsoft.com/office/2007/relationships/media" Target="../media/media70.mp3"/><Relationship Id="rId5" Type="http://schemas.microsoft.com/office/2007/relationships/media" Target="../media/media67.mp3"/><Relationship Id="rId15" Type="http://schemas.openxmlformats.org/officeDocument/2006/relationships/image" Target="../media/image17.png"/><Relationship Id="rId10" Type="http://schemas.openxmlformats.org/officeDocument/2006/relationships/audio" Target="../media/media69.mp3"/><Relationship Id="rId4" Type="http://schemas.openxmlformats.org/officeDocument/2006/relationships/audio" Target="../media/media66.mp3"/><Relationship Id="rId9" Type="http://schemas.microsoft.com/office/2007/relationships/media" Target="../media/media69.mp3"/><Relationship Id="rId14" Type="http://schemas.openxmlformats.org/officeDocument/2006/relationships/notesSlide" Target="../notesSlides/notesSlide7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microsoft.com/office/2007/relationships/media" Target="../media/media72.mp3"/><Relationship Id="rId7" Type="http://schemas.openxmlformats.org/officeDocument/2006/relationships/image" Target="../media/image45.png"/><Relationship Id="rId2" Type="http://schemas.openxmlformats.org/officeDocument/2006/relationships/audio" Target="../media/media71.mp3"/><Relationship Id="rId1" Type="http://schemas.microsoft.com/office/2007/relationships/media" Target="../media/media71.mp3"/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34.xml"/><Relationship Id="rId10" Type="http://schemas.openxmlformats.org/officeDocument/2006/relationships/image" Target="../media/image15.png"/><Relationship Id="rId4" Type="http://schemas.openxmlformats.org/officeDocument/2006/relationships/audio" Target="../media/media72.mp3"/><Relationship Id="rId9" Type="http://schemas.openxmlformats.org/officeDocument/2006/relationships/image" Target="../media/image4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73.mp3"/><Relationship Id="rId1" Type="http://schemas.microsoft.com/office/2007/relationships/media" Target="../media/media73.mp3"/><Relationship Id="rId5" Type="http://schemas.openxmlformats.org/officeDocument/2006/relationships/image" Target="../media/image17.png"/><Relationship Id="rId4" Type="http://schemas.openxmlformats.org/officeDocument/2006/relationships/image" Target="../media/image42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microsoft.com/office/2007/relationships/media" Target="../media/media75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74.mp3"/><Relationship Id="rId1" Type="http://schemas.microsoft.com/office/2007/relationships/media" Target="../media/media74.mp3"/><Relationship Id="rId6" Type="http://schemas.openxmlformats.org/officeDocument/2006/relationships/audio" Target="../media/media76.mp3"/><Relationship Id="rId5" Type="http://schemas.microsoft.com/office/2007/relationships/media" Target="../media/media76.mp3"/><Relationship Id="rId4" Type="http://schemas.openxmlformats.org/officeDocument/2006/relationships/audio" Target="../media/media75.mp3"/><Relationship Id="rId9" Type="http://schemas.openxmlformats.org/officeDocument/2006/relationships/image" Target="../media/image17.png"/></Relationships>
</file>

<file path=ppt/slides/_rels/slide53.xml.rels><?xml version="1.0" encoding="UTF-8" standalone="yes"?>
<Relationships xmlns="http://schemas.openxmlformats.org/package/2006/relationships"><Relationship Id="rId3" Type="http://schemas.microsoft.com/office/2007/relationships/media" Target="../media/media78.mp3"/><Relationship Id="rId2" Type="http://schemas.openxmlformats.org/officeDocument/2006/relationships/audio" Target="../media/media77.mp3"/><Relationship Id="rId1" Type="http://schemas.microsoft.com/office/2007/relationships/media" Target="../media/media77.mp3"/><Relationship Id="rId6" Type="http://schemas.openxmlformats.org/officeDocument/2006/relationships/image" Target="../media/image17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78.mp3"/></Relationships>
</file>

<file path=ppt/slides/_rels/slide54.xml.rels><?xml version="1.0" encoding="UTF-8" standalone="yes"?>
<Relationships xmlns="http://schemas.openxmlformats.org/package/2006/relationships"><Relationship Id="rId3" Type="http://schemas.microsoft.com/office/2007/relationships/media" Target="../media/media80.mp3"/><Relationship Id="rId2" Type="http://schemas.openxmlformats.org/officeDocument/2006/relationships/audio" Target="../media/media79.mp3"/><Relationship Id="rId1" Type="http://schemas.microsoft.com/office/2007/relationships/media" Target="../media/media79.mp3"/><Relationship Id="rId6" Type="http://schemas.openxmlformats.org/officeDocument/2006/relationships/image" Target="../media/image17.png"/><Relationship Id="rId5" Type="http://schemas.openxmlformats.org/officeDocument/2006/relationships/slideLayout" Target="../slideLayouts/slideLayout25.xml"/><Relationship Id="rId4" Type="http://schemas.openxmlformats.org/officeDocument/2006/relationships/audio" Target="../media/media80.mp3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audio" Target="../media/media84.mp3"/><Relationship Id="rId3" Type="http://schemas.microsoft.com/office/2007/relationships/media" Target="../media/media82.mp3"/><Relationship Id="rId7" Type="http://schemas.microsoft.com/office/2007/relationships/media" Target="../media/media84.mp3"/><Relationship Id="rId12" Type="http://schemas.openxmlformats.org/officeDocument/2006/relationships/image" Target="../media/image17.png"/><Relationship Id="rId2" Type="http://schemas.openxmlformats.org/officeDocument/2006/relationships/audio" Target="../media/media81.mp3"/><Relationship Id="rId1" Type="http://schemas.microsoft.com/office/2007/relationships/media" Target="../media/media81.mp3"/><Relationship Id="rId6" Type="http://schemas.openxmlformats.org/officeDocument/2006/relationships/audio" Target="../media/media83.mp3"/><Relationship Id="rId11" Type="http://schemas.openxmlformats.org/officeDocument/2006/relationships/image" Target="../media/image49.png"/><Relationship Id="rId5" Type="http://schemas.microsoft.com/office/2007/relationships/media" Target="../media/media83.mp3"/><Relationship Id="rId10" Type="http://schemas.openxmlformats.org/officeDocument/2006/relationships/notesSlide" Target="../notesSlides/notesSlide10.xml"/><Relationship Id="rId4" Type="http://schemas.openxmlformats.org/officeDocument/2006/relationships/audio" Target="../media/media82.mp3"/><Relationship Id="rId9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microsoft.com/office/2007/relationships/media" Target="../media/media86.mp3"/><Relationship Id="rId7" Type="http://schemas.openxmlformats.org/officeDocument/2006/relationships/image" Target="../media/image25.png"/><Relationship Id="rId2" Type="http://schemas.openxmlformats.org/officeDocument/2006/relationships/audio" Target="../media/media85.mp3"/><Relationship Id="rId1" Type="http://schemas.microsoft.com/office/2007/relationships/media" Target="../media/media85.mp3"/><Relationship Id="rId6" Type="http://schemas.openxmlformats.org/officeDocument/2006/relationships/image" Target="../media/image17.png"/><Relationship Id="rId5" Type="http://schemas.openxmlformats.org/officeDocument/2006/relationships/slideLayout" Target="../slideLayouts/slideLayout25.xml"/><Relationship Id="rId4" Type="http://schemas.openxmlformats.org/officeDocument/2006/relationships/audio" Target="../media/media86.mp3"/></Relationships>
</file>

<file path=ppt/slides/_rels/slide57.xml.rels><?xml version="1.0" encoding="UTF-8" standalone="yes"?>
<Relationships xmlns="http://schemas.openxmlformats.org/package/2006/relationships"><Relationship Id="rId3" Type="http://schemas.microsoft.com/office/2007/relationships/media" Target="../media/media88.mp3"/><Relationship Id="rId7" Type="http://schemas.openxmlformats.org/officeDocument/2006/relationships/image" Target="../media/image25.png"/><Relationship Id="rId2" Type="http://schemas.openxmlformats.org/officeDocument/2006/relationships/audio" Target="../media/media87.mp3"/><Relationship Id="rId1" Type="http://schemas.microsoft.com/office/2007/relationships/media" Target="../media/media87.mp3"/><Relationship Id="rId6" Type="http://schemas.openxmlformats.org/officeDocument/2006/relationships/image" Target="../media/image17.png"/><Relationship Id="rId5" Type="http://schemas.openxmlformats.org/officeDocument/2006/relationships/slideLayout" Target="../slideLayouts/slideLayout25.xml"/><Relationship Id="rId4" Type="http://schemas.openxmlformats.org/officeDocument/2006/relationships/audio" Target="../media/media88.mp3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1.xml"/><Relationship Id="rId3" Type="http://schemas.microsoft.com/office/2007/relationships/media" Target="../media/media90.mp3"/><Relationship Id="rId7" Type="http://schemas.openxmlformats.org/officeDocument/2006/relationships/slideLayout" Target="../slideLayouts/slideLayout34.xml"/><Relationship Id="rId12" Type="http://schemas.openxmlformats.org/officeDocument/2006/relationships/image" Target="../media/image15.png"/><Relationship Id="rId2" Type="http://schemas.openxmlformats.org/officeDocument/2006/relationships/audio" Target="../media/media89.mp3"/><Relationship Id="rId1" Type="http://schemas.microsoft.com/office/2007/relationships/media" Target="../media/media89.mp3"/><Relationship Id="rId6" Type="http://schemas.openxmlformats.org/officeDocument/2006/relationships/audio" Target="../media/media91.mp3"/><Relationship Id="rId11" Type="http://schemas.openxmlformats.org/officeDocument/2006/relationships/image" Target="../media/image46.png"/><Relationship Id="rId5" Type="http://schemas.microsoft.com/office/2007/relationships/media" Target="../media/media91.mp3"/><Relationship Id="rId10" Type="http://schemas.openxmlformats.org/officeDocument/2006/relationships/image" Target="../media/image17.png"/><Relationship Id="rId4" Type="http://schemas.openxmlformats.org/officeDocument/2006/relationships/audio" Target="../media/media90.mp3"/><Relationship Id="rId9" Type="http://schemas.openxmlformats.org/officeDocument/2006/relationships/image" Target="../media/image45.png"/></Relationships>
</file>

<file path=ppt/slides/_rels/slide59.xml.rels><?xml version="1.0" encoding="UTF-8" standalone="yes"?>
<Relationships xmlns="http://schemas.openxmlformats.org/package/2006/relationships"><Relationship Id="rId3" Type="http://schemas.microsoft.com/office/2007/relationships/media" Target="../media/media93.mp3"/><Relationship Id="rId7" Type="http://schemas.openxmlformats.org/officeDocument/2006/relationships/image" Target="../media/image25.png"/><Relationship Id="rId2" Type="http://schemas.openxmlformats.org/officeDocument/2006/relationships/audio" Target="../media/media92.mp3"/><Relationship Id="rId1" Type="http://schemas.microsoft.com/office/2007/relationships/media" Target="../media/media92.mp3"/><Relationship Id="rId6" Type="http://schemas.openxmlformats.org/officeDocument/2006/relationships/image" Target="../media/image17.png"/><Relationship Id="rId5" Type="http://schemas.openxmlformats.org/officeDocument/2006/relationships/slideLayout" Target="../slideLayouts/slideLayout31.xml"/><Relationship Id="rId4" Type="http://schemas.openxmlformats.org/officeDocument/2006/relationships/audio" Target="../media/media93.mp3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7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94.mp3"/><Relationship Id="rId1" Type="http://schemas.microsoft.com/office/2007/relationships/media" Target="../media/media94.mp3"/><Relationship Id="rId5" Type="http://schemas.openxmlformats.org/officeDocument/2006/relationships/image" Target="../media/image17.png"/><Relationship Id="rId4" Type="http://schemas.openxmlformats.org/officeDocument/2006/relationships/image" Target="../media/image50.jp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media" Target="../media/media96.mp3"/><Relationship Id="rId7" Type="http://schemas.openxmlformats.org/officeDocument/2006/relationships/image" Target="../media/image17.png"/><Relationship Id="rId2" Type="http://schemas.openxmlformats.org/officeDocument/2006/relationships/audio" Target="../media/media95.mp3"/><Relationship Id="rId1" Type="http://schemas.microsoft.com/office/2007/relationships/media" Target="../media/media95.mp3"/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31.xml"/><Relationship Id="rId4" Type="http://schemas.openxmlformats.org/officeDocument/2006/relationships/audio" Target="../media/media96.mp3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1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g"/><Relationship Id="rId3" Type="http://schemas.microsoft.com/office/2007/relationships/media" Target="../media/media98.mp3"/><Relationship Id="rId7" Type="http://schemas.openxmlformats.org/officeDocument/2006/relationships/slideLayout" Target="../slideLayouts/slideLayout16.xml"/><Relationship Id="rId2" Type="http://schemas.openxmlformats.org/officeDocument/2006/relationships/audio" Target="../media/media97.mp3"/><Relationship Id="rId1" Type="http://schemas.microsoft.com/office/2007/relationships/media" Target="../media/media97.mp3"/><Relationship Id="rId6" Type="http://schemas.openxmlformats.org/officeDocument/2006/relationships/audio" Target="../media/media99.mp3"/><Relationship Id="rId5" Type="http://schemas.microsoft.com/office/2007/relationships/media" Target="../media/media99.mp3"/><Relationship Id="rId4" Type="http://schemas.openxmlformats.org/officeDocument/2006/relationships/audio" Target="../media/media98.mp3"/><Relationship Id="rId9" Type="http://schemas.openxmlformats.org/officeDocument/2006/relationships/image" Target="../media/image17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0.mp3"/><Relationship Id="rId1" Type="http://schemas.microsoft.com/office/2007/relationships/media" Target="../media/media100.mp3"/><Relationship Id="rId5" Type="http://schemas.openxmlformats.org/officeDocument/2006/relationships/image" Target="../media/image37.png"/><Relationship Id="rId4" Type="http://schemas.openxmlformats.org/officeDocument/2006/relationships/image" Target="../media/image52.jp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audio" Target="../media/media101.mp3"/><Relationship Id="rId1" Type="http://schemas.microsoft.com/office/2007/relationships/media" Target="../media/media101.mp3"/><Relationship Id="rId5" Type="http://schemas.openxmlformats.org/officeDocument/2006/relationships/image" Target="../media/image17.png"/><Relationship Id="rId4" Type="http://schemas.openxmlformats.org/officeDocument/2006/relationships/image" Target="../media/image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7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320856" y="2606978"/>
            <a:ext cx="5357922" cy="2702728"/>
            <a:chOff x="3320856" y="2751356"/>
            <a:chExt cx="5357922" cy="2702728"/>
          </a:xfrm>
        </p:grpSpPr>
        <p:sp>
          <p:nvSpPr>
            <p:cNvPr id="7" name="TextBox 6"/>
            <p:cNvSpPr txBox="1"/>
            <p:nvPr/>
          </p:nvSpPr>
          <p:spPr>
            <a:xfrm>
              <a:off x="3320856" y="2751356"/>
              <a:ext cx="5014733" cy="13177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>
                <a:lnSpc>
                  <a:spcPct val="90000"/>
                </a:lnSpc>
              </a:pPr>
              <a:r>
                <a:rPr lang="en-US" sz="4400" b="1" dirty="0">
                  <a:solidFill>
                    <a:srgbClr val="22383A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Safety Critical Communications 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336897" y="4069089"/>
              <a:ext cx="5341881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sz="2800" b="1" spc="300" dirty="0">
                  <a:solidFill>
                    <a:schemeClr val="accent1"/>
                  </a:solidFill>
                  <a:latin typeface="Calibri Light" panose="020F0302020204030204"/>
                  <a:ea typeface="PT Sans Caption" charset="-52"/>
                  <a:cs typeface="PT Sans Caption" charset="-52"/>
                </a:rPr>
                <a:t>MODULE FIVE: </a:t>
              </a:r>
            </a:p>
            <a:p>
              <a:pPr defTabSz="457200"/>
              <a:r>
                <a:rPr lang="en-US" sz="2800" b="1" spc="300" dirty="0">
                  <a:solidFill>
                    <a:schemeClr val="accent1"/>
                  </a:solidFill>
                  <a:latin typeface="Calibri Light" panose="020F0302020204030204"/>
                  <a:ea typeface="PT Sans Caption" charset="-52"/>
                  <a:cs typeface="PT Sans Caption" charset="-52"/>
                </a:rPr>
                <a:t>CONFIRMING       UNDERSTANDING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36018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49"/>
          <a:stretch/>
        </p:blipFill>
        <p:spPr>
          <a:xfrm>
            <a:off x="2600731" y="1186249"/>
            <a:ext cx="3942538" cy="5671751"/>
          </a:xfrm>
          <a:prstGeom prst="rect">
            <a:avLst/>
          </a:prstGeom>
        </p:spPr>
      </p:pic>
      <p:pic>
        <p:nvPicPr>
          <p:cNvPr id="3" name="VO 51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1086233"/>
            <a:ext cx="812800" cy="812800"/>
          </a:xfrm>
          <a:prstGeom prst="rect">
            <a:avLst/>
          </a:prstGeom>
        </p:spPr>
      </p:pic>
      <p:sp>
        <p:nvSpPr>
          <p:cNvPr id="4" name="TextBox 2">
            <a:extLst>
              <a:ext uri="{FF2B5EF4-FFF2-40B4-BE49-F238E27FC236}">
                <a16:creationId xmlns:a16="http://schemas.microsoft.com/office/drawing/2014/main" id="{E3E44790-FFA1-4E3E-8EE2-C001A32E3760}"/>
              </a:ext>
            </a:extLst>
          </p:cNvPr>
          <p:cNvSpPr txBox="1"/>
          <p:nvPr/>
        </p:nvSpPr>
        <p:spPr>
          <a:xfrm>
            <a:off x="5215" y="6524453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2105800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0"/>
    </mc:Choice>
    <mc:Fallback xmlns="">
      <p:transition spd="slow" advTm="1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6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675096" y="221206"/>
            <a:ext cx="2885680" cy="1569660"/>
            <a:chOff x="4947557" y="221206"/>
            <a:chExt cx="2885680" cy="1569660"/>
          </a:xfrm>
        </p:grpSpPr>
        <p:sp>
          <p:nvSpPr>
            <p:cNvPr id="3" name="Rectangle 2"/>
            <p:cNvSpPr/>
            <p:nvPr/>
          </p:nvSpPr>
          <p:spPr>
            <a:xfrm>
              <a:off x="4947557" y="221206"/>
              <a:ext cx="994183" cy="15696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9600" b="1" dirty="0">
                  <a:solidFill>
                    <a:schemeClr val="bg1">
                      <a:lumMod val="85000"/>
                    </a:schemeClr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A</a:t>
              </a:r>
              <a:endParaRPr lang="en-US" sz="960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5768248" y="886562"/>
              <a:ext cx="2064989" cy="6522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 hangingPunct="0">
                <a:lnSpc>
                  <a:spcPct val="90000"/>
                </a:lnSpc>
                <a:tabLst>
                  <a:tab pos="228600" algn="l"/>
                  <a:tab pos="2171700" algn="l"/>
                </a:tabLst>
              </a:pPr>
              <a:r>
                <a:rPr lang="en-GB" sz="4000" dirty="0" err="1">
                  <a:solidFill>
                    <a:srgbClr val="253048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ccurate</a:t>
              </a:r>
              <a:endParaRPr lang="en-GB" sz="4000" dirty="0">
                <a:solidFill>
                  <a:srgbClr val="7FC240"/>
                </a:solidFill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75095" y="1643444"/>
            <a:ext cx="1853187" cy="1569660"/>
            <a:chOff x="4947556" y="1643444"/>
            <a:chExt cx="1853187" cy="1569660"/>
          </a:xfrm>
        </p:grpSpPr>
        <p:sp>
          <p:nvSpPr>
            <p:cNvPr id="4" name="Rectangle 3"/>
            <p:cNvSpPr/>
            <p:nvPr/>
          </p:nvSpPr>
          <p:spPr>
            <a:xfrm>
              <a:off x="4947556" y="1643444"/>
              <a:ext cx="994183" cy="15696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9600" b="1" dirty="0">
                  <a:solidFill>
                    <a:schemeClr val="bg1">
                      <a:lumMod val="85000"/>
                    </a:schemeClr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B</a:t>
              </a:r>
              <a:endParaRPr lang="en-US" sz="960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5766486" y="2305574"/>
              <a:ext cx="1034257" cy="6522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 hangingPunct="0">
                <a:lnSpc>
                  <a:spcPct val="90000"/>
                </a:lnSpc>
                <a:tabLst>
                  <a:tab pos="228600" algn="l"/>
                  <a:tab pos="2171700" algn="l"/>
                </a:tabLst>
              </a:pPr>
              <a:r>
                <a:rPr lang="en-GB" sz="4000" dirty="0" err="1">
                  <a:solidFill>
                    <a:srgbClr val="7FC240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rief</a:t>
              </a:r>
              <a:endParaRPr lang="en-GB" sz="4000" dirty="0">
                <a:solidFill>
                  <a:srgbClr val="7FC240"/>
                </a:solidFill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75096" y="3065682"/>
            <a:ext cx="1976618" cy="1569660"/>
            <a:chOff x="4947557" y="3065682"/>
            <a:chExt cx="1976618" cy="1569660"/>
          </a:xfrm>
        </p:grpSpPr>
        <p:sp>
          <p:nvSpPr>
            <p:cNvPr id="6" name="Rectangle 5"/>
            <p:cNvSpPr/>
            <p:nvPr/>
          </p:nvSpPr>
          <p:spPr>
            <a:xfrm>
              <a:off x="4947557" y="3065682"/>
              <a:ext cx="931665" cy="1569660"/>
            </a:xfrm>
            <a:prstGeom prst="rect">
              <a:avLst/>
            </a:prstGeom>
            <a:effectLst/>
          </p:spPr>
          <p:txBody>
            <a:bodyPr wrap="none">
              <a:spAutoFit/>
            </a:bodyPr>
            <a:lstStyle/>
            <a:p>
              <a:r>
                <a:rPr lang="en-US" sz="9600" b="1" dirty="0">
                  <a:solidFill>
                    <a:schemeClr val="bg1">
                      <a:lumMod val="85000"/>
                    </a:schemeClr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C</a:t>
              </a:r>
              <a:endParaRPr lang="en-US" sz="960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5766486" y="3744546"/>
              <a:ext cx="1157689" cy="6522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 hangingPunct="0">
                <a:lnSpc>
                  <a:spcPct val="90000"/>
                </a:lnSpc>
                <a:tabLst>
                  <a:tab pos="228600" algn="l"/>
                  <a:tab pos="2171700" algn="l"/>
                </a:tabLst>
              </a:pPr>
              <a:r>
                <a:rPr lang="en-GB" sz="4000" dirty="0" err="1">
                  <a:solidFill>
                    <a:srgbClr val="253048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lear</a:t>
              </a:r>
              <a:endParaRPr lang="en-GB" sz="4000" dirty="0">
                <a:solidFill>
                  <a:srgbClr val="7FC240"/>
                </a:solidFill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75094" y="4487921"/>
            <a:ext cx="3813662" cy="1569660"/>
            <a:chOff x="4947555" y="4487921"/>
            <a:chExt cx="3813662" cy="1569660"/>
          </a:xfrm>
        </p:grpSpPr>
        <p:sp>
          <p:nvSpPr>
            <p:cNvPr id="7" name="Rectangle 6"/>
            <p:cNvSpPr/>
            <p:nvPr/>
          </p:nvSpPr>
          <p:spPr>
            <a:xfrm>
              <a:off x="4947555" y="4487921"/>
              <a:ext cx="947695" cy="1569660"/>
            </a:xfrm>
            <a:prstGeom prst="rect">
              <a:avLst/>
            </a:prstGeom>
            <a:effectLst/>
          </p:spPr>
          <p:txBody>
            <a:bodyPr wrap="none">
              <a:spAutoFit/>
            </a:bodyPr>
            <a:lstStyle/>
            <a:p>
              <a:r>
                <a:rPr lang="en-US" sz="9600" b="1" dirty="0">
                  <a:solidFill>
                    <a:schemeClr val="bg1">
                      <a:lumMod val="85000"/>
                    </a:schemeClr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P</a:t>
              </a:r>
              <a:endParaRPr lang="en-US" sz="960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766486" y="5167189"/>
              <a:ext cx="2994731" cy="6522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 hangingPunct="0">
                <a:lnSpc>
                  <a:spcPct val="90000"/>
                </a:lnSpc>
                <a:tabLst>
                  <a:tab pos="228600" algn="l"/>
                  <a:tab pos="2171700" algn="l"/>
                </a:tabLst>
              </a:pPr>
              <a:r>
                <a:rPr lang="en-GB" sz="4000" dirty="0" err="1">
                  <a:solidFill>
                    <a:srgbClr val="7FC240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rofessional</a:t>
              </a:r>
              <a:endParaRPr lang="en-GB" sz="4000" dirty="0">
                <a:solidFill>
                  <a:srgbClr val="7FC240"/>
                </a:solidFill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</p:grpSp>
      <p:sp>
        <p:nvSpPr>
          <p:cNvPr id="18" name="Rectangle 17"/>
          <p:cNvSpPr/>
          <p:nvPr/>
        </p:nvSpPr>
        <p:spPr>
          <a:xfrm>
            <a:off x="4488756" y="2434648"/>
            <a:ext cx="44945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>
                <a:latin typeface="PT Sans Caption" charset="-52"/>
                <a:ea typeface="PT Sans Caption" charset="-52"/>
                <a:cs typeface="PT Sans Caption" charset="-52"/>
              </a:rPr>
              <a:t>“alpha, bravo, </a:t>
            </a:r>
            <a:r>
              <a:rPr lang="en-GB" sz="2800" b="1" dirty="0" err="1">
                <a:latin typeface="PT Sans Caption" charset="-52"/>
                <a:ea typeface="PT Sans Caption" charset="-52"/>
                <a:cs typeface="PT Sans Caption" charset="-52"/>
              </a:rPr>
              <a:t>charlie</a:t>
            </a:r>
            <a:r>
              <a:rPr lang="en-GB" sz="2800" b="1" dirty="0">
                <a:latin typeface="PT Sans Caption" charset="-52"/>
                <a:ea typeface="PT Sans Caption" charset="-52"/>
                <a:cs typeface="PT Sans Caption" charset="-52"/>
              </a:rPr>
              <a:t>…”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488756" y="3637136"/>
            <a:ext cx="44945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>
                <a:latin typeface="PT Sans Caption" charset="-52"/>
                <a:ea typeface="PT Sans Caption" charset="-52"/>
                <a:cs typeface="PT Sans Caption" charset="-52"/>
              </a:rPr>
              <a:t>“tango two six signal’</a:t>
            </a:r>
          </a:p>
        </p:txBody>
      </p:sp>
      <p:pic>
        <p:nvPicPr>
          <p:cNvPr id="2" name="VO 512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75" y="-1117768"/>
            <a:ext cx="812800" cy="812800"/>
          </a:xfrm>
          <a:prstGeom prst="rect">
            <a:avLst/>
          </a:prstGeom>
        </p:spPr>
      </p:pic>
      <p:sp>
        <p:nvSpPr>
          <p:cNvPr id="17" name="TextBox 2">
            <a:extLst>
              <a:ext uri="{FF2B5EF4-FFF2-40B4-BE49-F238E27FC236}">
                <a16:creationId xmlns:a16="http://schemas.microsoft.com/office/drawing/2014/main" id="{6EBE3940-78E8-41F0-9AA0-2A4E4D96B772}"/>
              </a:ext>
            </a:extLst>
          </p:cNvPr>
          <p:cNvSpPr txBox="1"/>
          <p:nvPr/>
        </p:nvSpPr>
        <p:spPr>
          <a:xfrm>
            <a:off x="5215" y="6524453"/>
            <a:ext cx="6960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aiandra GD" panose="020E0502030308020204" pitchFamily="34" charset="0"/>
              </a:rPr>
              <a:t>VO…</a:t>
            </a:r>
          </a:p>
        </p:txBody>
      </p:sp>
    </p:spTree>
    <p:extLst>
      <p:ext uri="{BB962C8B-B14F-4D97-AF65-F5344CB8AC3E}">
        <p14:creationId xmlns:p14="http://schemas.microsoft.com/office/powerpoint/2010/main" val="955113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4000">
        <p:fade/>
      </p:transition>
    </mc:Choice>
    <mc:Fallback xmlns="">
      <p:transition spd="med" advTm="1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62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8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058778" y="634046"/>
            <a:ext cx="3818022" cy="1251285"/>
            <a:chOff x="3946357" y="682172"/>
            <a:chExt cx="3818022" cy="1251285"/>
          </a:xfrm>
        </p:grpSpPr>
        <p:sp>
          <p:nvSpPr>
            <p:cNvPr id="3" name="Oval 2"/>
            <p:cNvSpPr/>
            <p:nvPr/>
          </p:nvSpPr>
          <p:spPr>
            <a:xfrm>
              <a:off x="3946357" y="682172"/>
              <a:ext cx="1251285" cy="1251285"/>
            </a:xfrm>
            <a:prstGeom prst="ellipse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5734629" y="1015426"/>
              <a:ext cx="202975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200" hangingPunct="0">
                <a:tabLst>
                  <a:tab pos="228600" algn="l"/>
                  <a:tab pos="2171700" algn="l"/>
                </a:tabLst>
              </a:pPr>
              <a:r>
                <a:rPr lang="en-GB" sz="3200" b="1" dirty="0">
                  <a:solidFill>
                    <a:srgbClr val="00B050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Opening</a:t>
              </a:r>
              <a:endParaRPr lang="en-US" sz="3200" b="1" dirty="0">
                <a:solidFill>
                  <a:srgbClr val="00B050"/>
                </a:solidFill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6882" y="894728"/>
              <a:ext cx="826169" cy="826169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1058778" y="3456389"/>
            <a:ext cx="3675326" cy="1251285"/>
            <a:chOff x="3946357" y="3504515"/>
            <a:chExt cx="3675326" cy="1251285"/>
          </a:xfrm>
        </p:grpSpPr>
        <p:sp>
          <p:nvSpPr>
            <p:cNvPr id="7" name="Oval 6"/>
            <p:cNvSpPr/>
            <p:nvPr/>
          </p:nvSpPr>
          <p:spPr>
            <a:xfrm>
              <a:off x="3946357" y="3504515"/>
              <a:ext cx="1251285" cy="1251285"/>
            </a:xfrm>
            <a:prstGeom prst="ellipse">
              <a:avLst/>
            </a:prstGeom>
            <a:noFill/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5734628" y="3837769"/>
              <a:ext cx="1887055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200" hangingPunct="0">
                <a:tabLst>
                  <a:tab pos="228600" algn="l"/>
                  <a:tab pos="2171700" algn="l"/>
                </a:tabLst>
              </a:pPr>
              <a:r>
                <a:rPr lang="en-GB" sz="3200" b="1" dirty="0">
                  <a:solidFill>
                    <a:schemeClr val="accent5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Actions</a:t>
              </a:r>
              <a:endParaRPr lang="en-US" sz="3200" b="1" dirty="0">
                <a:solidFill>
                  <a:schemeClr val="accent5"/>
                </a:solidFill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3244" y="3721400"/>
              <a:ext cx="817511" cy="817511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1058778" y="2045217"/>
            <a:ext cx="4475748" cy="1251285"/>
            <a:chOff x="3946357" y="2093343"/>
            <a:chExt cx="4475748" cy="1251285"/>
          </a:xfrm>
        </p:grpSpPr>
        <p:sp>
          <p:nvSpPr>
            <p:cNvPr id="11" name="Oval 10"/>
            <p:cNvSpPr/>
            <p:nvPr/>
          </p:nvSpPr>
          <p:spPr>
            <a:xfrm>
              <a:off x="3946357" y="2093343"/>
              <a:ext cx="1251285" cy="1251285"/>
            </a:xfrm>
            <a:prstGeom prst="ellipse">
              <a:avLst/>
            </a:pr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734628" y="2426597"/>
              <a:ext cx="2687477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200" hangingPunct="0">
                <a:tabLst>
                  <a:tab pos="228600" algn="l"/>
                  <a:tab pos="2171700" algn="l"/>
                </a:tabLst>
              </a:pPr>
              <a:r>
                <a:rPr lang="en-GB" sz="3200" b="1" dirty="0">
                  <a:solidFill>
                    <a:schemeClr val="accent3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Information</a:t>
              </a:r>
              <a:endParaRPr lang="en-US" sz="3200" b="1" dirty="0">
                <a:solidFill>
                  <a:schemeClr val="accent3"/>
                </a:solidFill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8279" y="2290882"/>
              <a:ext cx="848518" cy="848518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1041636" y="4927586"/>
            <a:ext cx="4604085" cy="1251285"/>
            <a:chOff x="1041636" y="4927586"/>
            <a:chExt cx="4604085" cy="1251285"/>
          </a:xfrm>
        </p:grpSpPr>
        <p:sp>
          <p:nvSpPr>
            <p:cNvPr id="15" name="Oval 14"/>
            <p:cNvSpPr/>
            <p:nvPr/>
          </p:nvSpPr>
          <p:spPr>
            <a:xfrm>
              <a:off x="1041636" y="4927586"/>
              <a:ext cx="1251285" cy="1251285"/>
            </a:xfrm>
            <a:prstGeom prst="ellipse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829907" y="5260841"/>
              <a:ext cx="281581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200" hangingPunct="0">
                <a:tabLst>
                  <a:tab pos="228600" algn="l"/>
                  <a:tab pos="2171700" algn="l"/>
                </a:tabLst>
              </a:pPr>
              <a:r>
                <a:rPr lang="en-GB" sz="3200" b="1" dirty="0">
                  <a:solidFill>
                    <a:schemeClr val="accent6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Confirmation</a:t>
              </a:r>
              <a:endParaRPr lang="en-US" sz="3200" b="1" dirty="0">
                <a:solidFill>
                  <a:schemeClr val="accent6"/>
                </a:solidFill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2690" y="5260841"/>
              <a:ext cx="1109177" cy="664529"/>
            </a:xfrm>
            <a:prstGeom prst="rect">
              <a:avLst/>
            </a:prstGeom>
          </p:spPr>
        </p:pic>
      </p:grpSp>
      <p:pic>
        <p:nvPicPr>
          <p:cNvPr id="18" name="VO 513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-975874"/>
            <a:ext cx="812800" cy="812800"/>
          </a:xfrm>
          <a:prstGeom prst="rect">
            <a:avLst/>
          </a:prstGeom>
        </p:spPr>
      </p:pic>
      <p:sp>
        <p:nvSpPr>
          <p:cNvPr id="19" name="TextBox 2">
            <a:extLst>
              <a:ext uri="{FF2B5EF4-FFF2-40B4-BE49-F238E27FC236}">
                <a16:creationId xmlns:a16="http://schemas.microsoft.com/office/drawing/2014/main" id="{9CDE070D-2272-4A24-B072-41752BDB8050}"/>
              </a:ext>
            </a:extLst>
          </p:cNvPr>
          <p:cNvSpPr txBox="1"/>
          <p:nvPr/>
        </p:nvSpPr>
        <p:spPr>
          <a:xfrm>
            <a:off x="5215" y="6524453"/>
            <a:ext cx="6960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aiandra GD" panose="020E0502030308020204" pitchFamily="34" charset="0"/>
              </a:rPr>
              <a:t>VO…</a:t>
            </a:r>
          </a:p>
        </p:txBody>
      </p:sp>
    </p:spTree>
    <p:extLst>
      <p:ext uri="{BB962C8B-B14F-4D97-AF65-F5344CB8AC3E}">
        <p14:creationId xmlns:p14="http://schemas.microsoft.com/office/powerpoint/2010/main" val="1144495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00"/>
    </mc:Choice>
    <mc:Fallback xmlns="">
      <p:transition spd="slow" advTm="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6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26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23900" y="1117422"/>
            <a:ext cx="73165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hangingPunct="0">
              <a:lnSpc>
                <a:spcPct val="90000"/>
              </a:lnSpc>
              <a:tabLst>
                <a:tab pos="228600" algn="l"/>
                <a:tab pos="2171700" algn="l"/>
              </a:tabLst>
            </a:pPr>
            <a:r>
              <a:rPr lang="en-GB" sz="4000" b="1" dirty="0">
                <a:latin typeface="PT Sans Caption" charset="-52"/>
                <a:ea typeface="PT Sans Caption" charset="-52"/>
                <a:cs typeface="PT Sans Caption" charset="-52"/>
              </a:rPr>
              <a:t>Confirming</a:t>
            </a:r>
            <a:r>
              <a:rPr lang="en-GB" sz="4000" b="1" dirty="0">
                <a:solidFill>
                  <a:srgbClr val="7FC240"/>
                </a:solidFill>
                <a:latin typeface="PT Sans Caption" charset="-52"/>
                <a:ea typeface="PT Sans Caption" charset="-52"/>
                <a:cs typeface="PT Sans Caption" charset="-52"/>
              </a:rPr>
              <a:t> Understanding:</a:t>
            </a:r>
          </a:p>
        </p:txBody>
      </p:sp>
      <p:sp>
        <p:nvSpPr>
          <p:cNvPr id="3" name="Rectangle 2"/>
          <p:cNvSpPr/>
          <p:nvPr/>
        </p:nvSpPr>
        <p:spPr>
          <a:xfrm>
            <a:off x="723901" y="2745840"/>
            <a:ext cx="565411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 hangingPunct="0">
              <a:spcAft>
                <a:spcPts val="2400"/>
              </a:spcAft>
              <a:buClr>
                <a:schemeClr val="accent1"/>
              </a:buClr>
              <a:buFont typeface="Symbol" charset="2"/>
              <a:buChar char=""/>
              <a:tabLst>
                <a:tab pos="228600" algn="l"/>
                <a:tab pos="2171700" algn="l"/>
              </a:tabLst>
            </a:pPr>
            <a:r>
              <a:rPr lang="en-GB" sz="4000" b="1" dirty="0">
                <a:latin typeface="PT Sans Caption" charset="-52"/>
                <a:ea typeface="PT Sans Caption" charset="-52"/>
                <a:cs typeface="PT Sans Caption" charset="-52"/>
              </a:rPr>
              <a:t>Overcoming barriers</a:t>
            </a:r>
          </a:p>
        </p:txBody>
      </p:sp>
      <p:sp>
        <p:nvSpPr>
          <p:cNvPr id="4" name="Rectangle 3"/>
          <p:cNvSpPr/>
          <p:nvPr/>
        </p:nvSpPr>
        <p:spPr>
          <a:xfrm>
            <a:off x="723901" y="3669169"/>
            <a:ext cx="357078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 hangingPunct="0">
              <a:spcAft>
                <a:spcPts val="2400"/>
              </a:spcAft>
              <a:buClr>
                <a:schemeClr val="accent1"/>
              </a:buClr>
              <a:buFont typeface="Symbol" charset="2"/>
              <a:buChar char=""/>
              <a:tabLst>
                <a:tab pos="228600" algn="l"/>
                <a:tab pos="2171700" algn="l"/>
              </a:tabLst>
            </a:pPr>
            <a:r>
              <a:rPr lang="en-US" sz="4000" b="1" dirty="0">
                <a:latin typeface="PT Sans Caption" charset="-52"/>
                <a:ea typeface="PT Sans Caption" charset="-52"/>
                <a:cs typeface="PT Sans Caption" charset="-52"/>
              </a:rPr>
              <a:t>Repeat back</a:t>
            </a:r>
          </a:p>
        </p:txBody>
      </p:sp>
      <p:sp>
        <p:nvSpPr>
          <p:cNvPr id="5" name="Rectangle 4"/>
          <p:cNvSpPr/>
          <p:nvPr/>
        </p:nvSpPr>
        <p:spPr>
          <a:xfrm>
            <a:off x="723900" y="4592498"/>
            <a:ext cx="802596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hangingPunct="0">
              <a:spcAft>
                <a:spcPts val="2400"/>
              </a:spcAft>
              <a:buClr>
                <a:schemeClr val="accent1"/>
              </a:buClr>
              <a:buFont typeface="Symbol" charset="2"/>
              <a:buChar char=""/>
              <a:tabLst>
                <a:tab pos="228600" algn="l"/>
                <a:tab pos="2171700" algn="l"/>
              </a:tabLst>
            </a:pPr>
            <a:r>
              <a:rPr lang="en-US" sz="4000" b="1">
                <a:latin typeface="PT Sans Caption" charset="-52"/>
                <a:ea typeface="PT Sans Caption" charset="-52"/>
                <a:cs typeface="PT Sans Caption" charset="-52"/>
              </a:rPr>
              <a:t>Listening and questioning</a:t>
            </a:r>
          </a:p>
        </p:txBody>
      </p:sp>
      <p:pic>
        <p:nvPicPr>
          <p:cNvPr id="6" name="VO 513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0" y="-975874"/>
            <a:ext cx="812800" cy="812800"/>
          </a:xfrm>
          <a:prstGeom prst="rect">
            <a:avLst/>
          </a:prstGeom>
        </p:spPr>
      </p:pic>
      <p:pic>
        <p:nvPicPr>
          <p:cNvPr id="7" name="VO 5137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75230" y="-975874"/>
            <a:ext cx="812800" cy="812800"/>
          </a:xfrm>
          <a:prstGeom prst="rect">
            <a:avLst/>
          </a:prstGeom>
        </p:spPr>
      </p:pic>
      <p:pic>
        <p:nvPicPr>
          <p:cNvPr id="8" name="VO 5140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150460" y="-975874"/>
            <a:ext cx="812800" cy="812800"/>
          </a:xfrm>
          <a:prstGeom prst="rect">
            <a:avLst/>
          </a:prstGeom>
        </p:spPr>
      </p:pic>
      <p:pic>
        <p:nvPicPr>
          <p:cNvPr id="9" name="VO 5145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144557" y="-975874"/>
            <a:ext cx="812800" cy="812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1A62E5A-E558-4AE3-A69D-82963724519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93503" y="6021806"/>
            <a:ext cx="660734" cy="660734"/>
          </a:xfrm>
          <a:prstGeom prst="rect">
            <a:avLst/>
          </a:prstGeom>
        </p:spPr>
      </p:pic>
      <p:sp>
        <p:nvSpPr>
          <p:cNvPr id="11" name="TextBox 2">
            <a:extLst>
              <a:ext uri="{FF2B5EF4-FFF2-40B4-BE49-F238E27FC236}">
                <a16:creationId xmlns:a16="http://schemas.microsoft.com/office/drawing/2014/main" id="{BE4B5110-1204-45AE-BA90-CAF20CF418F7}"/>
              </a:ext>
            </a:extLst>
          </p:cNvPr>
          <p:cNvSpPr txBox="1"/>
          <p:nvPr/>
        </p:nvSpPr>
        <p:spPr>
          <a:xfrm>
            <a:off x="5215" y="6524453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2011518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8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72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8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69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30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595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252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40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372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369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595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946553" y="2041174"/>
            <a:ext cx="5259773" cy="2811459"/>
            <a:chOff x="1934196" y="2053531"/>
            <a:chExt cx="5259773" cy="2811459"/>
          </a:xfrm>
        </p:grpSpPr>
        <p:sp>
          <p:nvSpPr>
            <p:cNvPr id="2" name="Rectangle 1"/>
            <p:cNvSpPr/>
            <p:nvPr/>
          </p:nvSpPr>
          <p:spPr>
            <a:xfrm>
              <a:off x="2956048" y="3941660"/>
              <a:ext cx="3251211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hangingPunct="0">
                <a:tabLst>
                  <a:tab pos="228600" algn="l"/>
                  <a:tab pos="2171700" algn="l"/>
                </a:tabLst>
              </a:pPr>
              <a:r>
                <a:rPr lang="en-GB" sz="5400" dirty="0">
                  <a:solidFill>
                    <a:srgbClr val="FFFFFF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Standard</a:t>
              </a:r>
              <a:endParaRPr lang="en-US" sz="5400" dirty="0">
                <a:solidFill>
                  <a:srgbClr val="FFFFFF"/>
                </a:solidFill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3027680" y="2053531"/>
              <a:ext cx="3113353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hangingPunct="0">
                <a:tabLst>
                  <a:tab pos="228600" algn="l"/>
                  <a:tab pos="2171700" algn="l"/>
                </a:tabLst>
              </a:pPr>
              <a:r>
                <a:rPr lang="en-GB" sz="5400" dirty="0">
                  <a:solidFill>
                    <a:srgbClr val="FFFFFF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N</a:t>
              </a:r>
              <a:r>
                <a:rPr lang="en-GB" sz="5400">
                  <a:solidFill>
                    <a:srgbClr val="FFFFFF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ational</a:t>
              </a:r>
              <a:endParaRPr lang="en-US" sz="5400" dirty="0">
                <a:solidFill>
                  <a:srgbClr val="FFFFFF"/>
                </a:solidFill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1934196" y="2705093"/>
              <a:ext cx="5259773" cy="144655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hangingPunct="0">
                <a:tabLst>
                  <a:tab pos="228600" algn="l"/>
                  <a:tab pos="2171700" algn="l"/>
                </a:tabLst>
              </a:pPr>
              <a:r>
                <a:rPr lang="en-GB" sz="8800" b="1" dirty="0">
                  <a:solidFill>
                    <a:srgbClr val="8FC951"/>
                  </a:solidFill>
                  <a:latin typeface="Arial" charset="0"/>
                  <a:ea typeface="Arial" charset="0"/>
                  <a:cs typeface="Arial" charset="0"/>
                </a:rPr>
                <a:t>MINIMUM</a:t>
              </a:r>
              <a:endParaRPr lang="en-US" sz="8800" b="1" dirty="0">
                <a:solidFill>
                  <a:srgbClr val="8FC951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6" name="Rectangle 5"/>
          <p:cNvSpPr/>
          <p:nvPr/>
        </p:nvSpPr>
        <p:spPr>
          <a:xfrm>
            <a:off x="1087397" y="1804086"/>
            <a:ext cx="6944498" cy="328689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5823285"/>
            <a:ext cx="9144000" cy="10347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78754" y="6026933"/>
            <a:ext cx="76305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hangingPunct="0">
              <a:tabLst>
                <a:tab pos="228600" algn="l"/>
                <a:tab pos="2171700" algn="l"/>
              </a:tabLst>
            </a:pPr>
            <a:r>
              <a:rPr lang="en-GB" b="1" dirty="0">
                <a:solidFill>
                  <a:srgbClr val="FFFFFF"/>
                </a:solidFill>
                <a:latin typeface="PT Sans Caption" charset="-52"/>
                <a:ea typeface="PT Sans Caption" charset="-52"/>
                <a:cs typeface="PT Sans Caption" charset="-52"/>
              </a:rPr>
              <a:t>Note, there will be a short test at the end of this module to confirm your understanding of the National Minimum Standard.</a:t>
            </a:r>
          </a:p>
        </p:txBody>
      </p:sp>
      <p:pic>
        <p:nvPicPr>
          <p:cNvPr id="7" name="VO 515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812800"/>
            <a:ext cx="812800" cy="812800"/>
          </a:xfrm>
          <a:prstGeom prst="rect">
            <a:avLst/>
          </a:prstGeom>
        </p:spPr>
      </p:pic>
      <p:sp>
        <p:nvSpPr>
          <p:cNvPr id="11" name="TextBox 2">
            <a:extLst>
              <a:ext uri="{FF2B5EF4-FFF2-40B4-BE49-F238E27FC236}">
                <a16:creationId xmlns:a16="http://schemas.microsoft.com/office/drawing/2014/main" id="{458A58B3-EBC9-411A-AEAD-58F384E3D550}"/>
              </a:ext>
            </a:extLst>
          </p:cNvPr>
          <p:cNvSpPr txBox="1"/>
          <p:nvPr/>
        </p:nvSpPr>
        <p:spPr>
          <a:xfrm>
            <a:off x="5215" y="6524453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1573568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6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26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699626" y="3655392"/>
            <a:ext cx="6546302" cy="1438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80000"/>
              </a:lnSpc>
            </a:pPr>
            <a:r>
              <a:rPr lang="en-US" sz="5400" b="1">
                <a:solidFill>
                  <a:srgbClr val="FFFFFF"/>
                </a:solidFill>
                <a:latin typeface="PT Sans Caption" charset="-52"/>
                <a:ea typeface="PT Sans Caption" charset="-52"/>
                <a:cs typeface="PT Sans Caption" charset="-52"/>
              </a:rPr>
              <a:t>Barriers to Communication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8457AD-7F23-46BC-A4B9-3128AF4A0674}"/>
              </a:ext>
            </a:extLst>
          </p:cNvPr>
          <p:cNvSpPr txBox="1"/>
          <p:nvPr/>
        </p:nvSpPr>
        <p:spPr>
          <a:xfrm>
            <a:off x="5215" y="6524453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040078579"/>
      </p:ext>
    </p:extLst>
  </p:cSld>
  <p:clrMapOvr>
    <a:masterClrMapping/>
  </p:clrMapOvr>
  <p:transition spd="slow" advTm="6000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630937" y="918520"/>
            <a:ext cx="5107653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hangingPunct="0">
              <a:tabLst>
                <a:tab pos="228600" algn="l"/>
                <a:tab pos="2171700" algn="l"/>
              </a:tabLst>
            </a:pPr>
            <a:r>
              <a:rPr lang="en-GB" sz="3200" b="1" dirty="0">
                <a:solidFill>
                  <a:srgbClr val="22383A"/>
                </a:solidFill>
                <a:latin typeface="PT Sans Caption" charset="-52"/>
                <a:ea typeface="PT Sans Caption" charset="-52"/>
                <a:cs typeface="PT Sans Caption" charset="-52"/>
              </a:rPr>
              <a:t>Q. </a:t>
            </a:r>
            <a:r>
              <a:rPr lang="en-GB" sz="32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What barriers </a:t>
            </a:r>
            <a:r>
              <a:rPr lang="en-GB" sz="3200" b="1" dirty="0">
                <a:solidFill>
                  <a:srgbClr val="22383A"/>
                </a:solidFill>
                <a:latin typeface="PT Sans Caption" charset="-52"/>
                <a:ea typeface="PT Sans Caption" charset="-52"/>
                <a:cs typeface="PT Sans Caption" charset="-52"/>
              </a:rPr>
              <a:t>to understanding are there?</a:t>
            </a:r>
          </a:p>
          <a:p>
            <a:pPr defTabSz="457200" hangingPunct="0">
              <a:tabLst>
                <a:tab pos="228600" algn="l"/>
                <a:tab pos="2171700" algn="l"/>
              </a:tabLst>
            </a:pPr>
            <a:endParaRPr lang="en-GB" sz="3200" b="1" dirty="0">
              <a:solidFill>
                <a:srgbClr val="22383A"/>
              </a:solidFill>
              <a:latin typeface="PT Sans Caption" charset="-52"/>
              <a:ea typeface="PT Sans Caption" charset="-52"/>
              <a:cs typeface="PT Sans Caption" charset="-52"/>
            </a:endParaRPr>
          </a:p>
          <a:p>
            <a:pPr defTabSz="457200" hangingPunct="0">
              <a:tabLst>
                <a:tab pos="228600" algn="l"/>
                <a:tab pos="2171700" algn="l"/>
              </a:tabLst>
            </a:pPr>
            <a:r>
              <a:rPr lang="en-GB" sz="3200" b="1" dirty="0">
                <a:solidFill>
                  <a:srgbClr val="22383A"/>
                </a:solidFill>
                <a:latin typeface="PT Sans Caption" charset="-52"/>
                <a:ea typeface="PT Sans Caption" charset="-52"/>
                <a:cs typeface="PT Sans Caption" charset="-52"/>
              </a:rPr>
              <a:t> </a:t>
            </a:r>
            <a:r>
              <a:rPr lang="en-GB" sz="3200" b="1" dirty="0">
                <a:latin typeface="PT Sans Caption" charset="-52"/>
                <a:ea typeface="PT Sans Caption" charset="-52"/>
                <a:cs typeface="PT Sans Caption" charset="-52"/>
              </a:rPr>
              <a:t>-</a:t>
            </a:r>
            <a:r>
              <a:rPr lang="en-GB" sz="32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 </a:t>
            </a:r>
            <a:r>
              <a:rPr lang="en-GB" sz="3200" b="1" dirty="0">
                <a:latin typeface="PT Sans Caption" charset="-52"/>
                <a:ea typeface="PT Sans Caption" charset="-52"/>
                <a:cs typeface="PT Sans Caption" charset="-52"/>
              </a:rPr>
              <a:t>what</a:t>
            </a:r>
            <a:r>
              <a:rPr lang="en-GB" sz="32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 prevents us </a:t>
            </a:r>
            <a:r>
              <a:rPr lang="en-GB" sz="3200" b="1" dirty="0">
                <a:solidFill>
                  <a:srgbClr val="22383A"/>
                </a:solidFill>
                <a:latin typeface="PT Sans Caption" charset="-52"/>
                <a:ea typeface="PT Sans Caption" charset="-52"/>
                <a:cs typeface="PT Sans Caption" charset="-52"/>
              </a:rPr>
              <a:t>from communicating well?</a:t>
            </a:r>
          </a:p>
          <a:p>
            <a:pPr defTabSz="457200" hangingPunct="0">
              <a:tabLst>
                <a:tab pos="228600" algn="l"/>
                <a:tab pos="2171700" algn="l"/>
              </a:tabLst>
            </a:pPr>
            <a:endParaRPr lang="en-GB" sz="3200" b="1" dirty="0">
              <a:solidFill>
                <a:srgbClr val="22383A"/>
              </a:solidFill>
              <a:latin typeface="PT Sans Caption" charset="-52"/>
              <a:ea typeface="PT Sans Caption" charset="-52"/>
              <a:cs typeface="PT Sans Caption" charset="-52"/>
            </a:endParaRPr>
          </a:p>
          <a:p>
            <a:pPr defTabSz="457200" hangingPunct="0">
              <a:tabLst>
                <a:tab pos="228600" algn="l"/>
                <a:tab pos="2171700" algn="l"/>
              </a:tabLst>
            </a:pPr>
            <a:r>
              <a:rPr lang="en-GB" sz="3200" b="1" dirty="0">
                <a:solidFill>
                  <a:srgbClr val="22383A"/>
                </a:solidFill>
                <a:latin typeface="PT Sans Caption" charset="-52"/>
                <a:ea typeface="PT Sans Caption" charset="-52"/>
                <a:cs typeface="PT Sans Caption" charset="-52"/>
              </a:rPr>
              <a:t>- what </a:t>
            </a:r>
            <a:r>
              <a:rPr lang="en-GB" sz="3200" b="1" dirty="0">
                <a:solidFill>
                  <a:srgbClr val="8FC951"/>
                </a:solidFill>
                <a:latin typeface="PT Sans Caption" charset="-52"/>
                <a:ea typeface="PT Sans Caption" charset="-52"/>
                <a:cs typeface="PT Sans Caption" charset="-52"/>
              </a:rPr>
              <a:t>might happen </a:t>
            </a:r>
            <a:r>
              <a:rPr lang="en-GB" sz="3200" b="1" dirty="0">
                <a:solidFill>
                  <a:srgbClr val="22383A"/>
                </a:solidFill>
                <a:latin typeface="PT Sans Caption" charset="-52"/>
                <a:ea typeface="PT Sans Caption" charset="-52"/>
                <a:cs typeface="PT Sans Caption" charset="-52"/>
              </a:rPr>
              <a:t>if we don’t communicate well?</a:t>
            </a:r>
          </a:p>
        </p:txBody>
      </p:sp>
      <p:pic>
        <p:nvPicPr>
          <p:cNvPr id="5" name="VO 520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991640"/>
            <a:ext cx="812800" cy="812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93A3CF4-60ED-4F29-97EA-12715AB8DA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3503" y="6021806"/>
            <a:ext cx="660734" cy="660734"/>
          </a:xfrm>
          <a:prstGeom prst="rect">
            <a:avLst/>
          </a:prstGeom>
        </p:spPr>
      </p:pic>
      <p:sp>
        <p:nvSpPr>
          <p:cNvPr id="7" name="TextBox 2">
            <a:extLst>
              <a:ext uri="{FF2B5EF4-FFF2-40B4-BE49-F238E27FC236}">
                <a16:creationId xmlns:a16="http://schemas.microsoft.com/office/drawing/2014/main" id="{32DA37ED-6B24-43E2-B3FE-924F7CF66F98}"/>
              </a:ext>
            </a:extLst>
          </p:cNvPr>
          <p:cNvSpPr txBox="1"/>
          <p:nvPr/>
        </p:nvSpPr>
        <p:spPr>
          <a:xfrm>
            <a:off x="5215" y="6524453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1420318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56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40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O 520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-1087821"/>
            <a:ext cx="812800" cy="812800"/>
          </a:xfrm>
          <a:prstGeom prst="rect">
            <a:avLst/>
          </a:prstGeom>
        </p:spPr>
      </p:pic>
      <p:pic>
        <p:nvPicPr>
          <p:cNvPr id="3" name="VO 521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9522" y="-1087821"/>
            <a:ext cx="812800" cy="812800"/>
          </a:xfrm>
          <a:prstGeom prst="rect">
            <a:avLst/>
          </a:prstGeom>
        </p:spPr>
      </p:pic>
      <p:sp>
        <p:nvSpPr>
          <p:cNvPr id="4" name="TextBox 2">
            <a:extLst>
              <a:ext uri="{FF2B5EF4-FFF2-40B4-BE49-F238E27FC236}">
                <a16:creationId xmlns:a16="http://schemas.microsoft.com/office/drawing/2014/main" id="{3242102A-DBD0-4E05-B829-D87403299A20}"/>
              </a:ext>
            </a:extLst>
          </p:cNvPr>
          <p:cNvSpPr txBox="1"/>
          <p:nvPr/>
        </p:nvSpPr>
        <p:spPr>
          <a:xfrm>
            <a:off x="5215" y="6524453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1098370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00"/>
    </mc:Choice>
    <mc:Fallback xmlns="">
      <p:transition spd="slow" advTm="1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268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0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7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80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00289" y="3271340"/>
            <a:ext cx="575816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hangingPunct="0">
              <a:tabLst>
                <a:tab pos="228600" algn="l"/>
                <a:tab pos="2171700" algn="l"/>
              </a:tabLst>
            </a:pPr>
            <a:r>
              <a:rPr lang="en-GB" sz="5400" b="1" dirty="0">
                <a:solidFill>
                  <a:srgbClr val="FFFFFF"/>
                </a:solidFill>
                <a:latin typeface="PT Sans Caption" charset="-52"/>
                <a:ea typeface="PT Sans Caption" charset="-52"/>
                <a:cs typeface="PT Sans Caption" charset="-52"/>
              </a:rPr>
              <a:t>Environmental Barriers</a:t>
            </a:r>
            <a:endParaRPr lang="en-US" sz="5400" b="1" dirty="0">
              <a:solidFill>
                <a:srgbClr val="FFFFFF"/>
              </a:solidFill>
              <a:latin typeface="PT Sans Caption" charset="-52"/>
              <a:ea typeface="PT Sans Caption" charset="-52"/>
              <a:cs typeface="PT Sans Caption" charset="-5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F156388-1381-40C4-B4CA-8B267628CD89}"/>
              </a:ext>
            </a:extLst>
          </p:cNvPr>
          <p:cNvSpPr txBox="1"/>
          <p:nvPr/>
        </p:nvSpPr>
        <p:spPr>
          <a:xfrm>
            <a:off x="5215" y="6524453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581549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O 52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958522"/>
            <a:ext cx="812800" cy="812800"/>
          </a:xfrm>
          <a:prstGeom prst="rect">
            <a:avLst/>
          </a:prstGeom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1027" name="Picture 3" descr="image00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0056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2">
            <a:extLst>
              <a:ext uri="{FF2B5EF4-FFF2-40B4-BE49-F238E27FC236}">
                <a16:creationId xmlns:a16="http://schemas.microsoft.com/office/drawing/2014/main" id="{D36285E4-62D9-4C80-87D1-B2E9FBA312C0}"/>
              </a:ext>
            </a:extLst>
          </p:cNvPr>
          <p:cNvSpPr txBox="1"/>
          <p:nvPr/>
        </p:nvSpPr>
        <p:spPr>
          <a:xfrm>
            <a:off x="5215" y="6524453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1553045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2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23900" y="1117422"/>
            <a:ext cx="6426200" cy="652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hangingPunct="0">
              <a:lnSpc>
                <a:spcPct val="90000"/>
              </a:lnSpc>
              <a:tabLst>
                <a:tab pos="228600" algn="l"/>
                <a:tab pos="2171700" algn="l"/>
              </a:tabLst>
            </a:pPr>
            <a:r>
              <a:rPr lang="en-GB" sz="4000" b="1" dirty="0">
                <a:solidFill>
                  <a:srgbClr val="7FC240"/>
                </a:solidFill>
                <a:latin typeface="PT Sans Caption" charset="-52"/>
                <a:ea typeface="PT Sans Caption" charset="-52"/>
                <a:cs typeface="PT Sans Caption" charset="-52"/>
              </a:rPr>
              <a:t>Briefer’s </a:t>
            </a:r>
            <a:r>
              <a:rPr lang="en-GB" sz="4000" b="1" dirty="0">
                <a:latin typeface="PT Sans Caption" charset="-52"/>
                <a:ea typeface="PT Sans Caption" charset="-52"/>
                <a:cs typeface="PT Sans Caption" charset="-52"/>
              </a:rPr>
              <a:t>Introduction:</a:t>
            </a:r>
          </a:p>
        </p:txBody>
      </p:sp>
      <p:sp>
        <p:nvSpPr>
          <p:cNvPr id="3" name="Rectangle 2"/>
          <p:cNvSpPr/>
          <p:nvPr/>
        </p:nvSpPr>
        <p:spPr>
          <a:xfrm>
            <a:off x="723900" y="2297372"/>
            <a:ext cx="7505700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b="1" dirty="0">
                <a:latin typeface="Calibri" charset="0"/>
                <a:ea typeface="Calibri" charset="0"/>
                <a:cs typeface="Calibri" charset="0"/>
              </a:rPr>
              <a:t>Welcome to the fifth module in our course on safety critical communications. Here we look at confirming understanding.</a:t>
            </a:r>
          </a:p>
          <a:p>
            <a:pPr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b="1" dirty="0">
                <a:latin typeface="Calibri" charset="0"/>
                <a:ea typeface="Calibri" charset="0"/>
                <a:cs typeface="Calibri" charset="0"/>
              </a:rPr>
              <a:t> </a:t>
            </a:r>
            <a:endParaRPr lang="en-US" b="1" dirty="0">
              <a:latin typeface="Calibri" charset="0"/>
              <a:ea typeface="Calibri" charset="0"/>
              <a:cs typeface="Calibri" charset="0"/>
            </a:endParaRPr>
          </a:p>
          <a:p>
            <a:pPr hangingPunct="0">
              <a:spcAft>
                <a:spcPts val="1200"/>
              </a:spcAft>
              <a:tabLst>
                <a:tab pos="228600" algn="l"/>
                <a:tab pos="2171700" algn="l"/>
              </a:tabLst>
            </a:pPr>
            <a:r>
              <a:rPr lang="en-US" b="1" dirty="0">
                <a:latin typeface="Calibri" charset="0"/>
                <a:ea typeface="Calibri" charset="0"/>
                <a:cs typeface="Calibri" charset="0"/>
              </a:rPr>
              <a:t>This module looks at the following:</a:t>
            </a:r>
          </a:p>
          <a:p>
            <a:pPr marL="285750" indent="-285750" hangingPunct="0">
              <a:spcAft>
                <a:spcPts val="1200"/>
              </a:spcAft>
              <a:buFont typeface="Arial" charset="0"/>
              <a:buChar char="•"/>
              <a:tabLst>
                <a:tab pos="228600" algn="l"/>
                <a:tab pos="2171700" algn="l"/>
              </a:tabLst>
            </a:pPr>
            <a:r>
              <a:rPr lang="en-US" dirty="0">
                <a:latin typeface="Calibri" charset="0"/>
                <a:ea typeface="Calibri" charset="0"/>
                <a:cs typeface="Calibri" charset="0"/>
              </a:rPr>
              <a:t>Review of the course to date</a:t>
            </a:r>
          </a:p>
          <a:p>
            <a:pPr marL="285750" indent="-285750" hangingPunct="0">
              <a:spcAft>
                <a:spcPts val="1200"/>
              </a:spcAft>
              <a:buFont typeface="Arial" charset="0"/>
              <a:buChar char="•"/>
              <a:tabLst>
                <a:tab pos="228600" algn="l"/>
                <a:tab pos="2171700" algn="l"/>
              </a:tabLst>
            </a:pPr>
            <a:r>
              <a:rPr lang="en-US" dirty="0">
                <a:latin typeface="Calibri" charset="0"/>
                <a:ea typeface="Calibri" charset="0"/>
                <a:cs typeface="Calibri" charset="0"/>
              </a:rPr>
              <a:t>Barriers to understanding</a:t>
            </a:r>
          </a:p>
          <a:p>
            <a:pPr marL="285750" indent="-285750" hangingPunct="0">
              <a:spcAft>
                <a:spcPts val="1200"/>
              </a:spcAft>
              <a:buFont typeface="Arial" charset="0"/>
              <a:buChar char="•"/>
              <a:tabLst>
                <a:tab pos="228600" algn="l"/>
                <a:tab pos="2171700" algn="l"/>
              </a:tabLst>
            </a:pPr>
            <a:r>
              <a:rPr lang="en-US" dirty="0">
                <a:latin typeface="Calibri" charset="0"/>
                <a:ea typeface="Calibri" charset="0"/>
                <a:cs typeface="Calibri" charset="0"/>
              </a:rPr>
              <a:t>Recap and further detail on Repeat Back</a:t>
            </a:r>
          </a:p>
          <a:p>
            <a:pPr marL="285750" indent="-285750" hangingPunct="0">
              <a:spcAft>
                <a:spcPts val="1200"/>
              </a:spcAft>
              <a:buFont typeface="Arial" charset="0"/>
              <a:buChar char="•"/>
              <a:tabLst>
                <a:tab pos="228600" algn="l"/>
                <a:tab pos="2171700" algn="l"/>
              </a:tabLst>
            </a:pPr>
            <a:r>
              <a:rPr lang="en-US" dirty="0">
                <a:latin typeface="Calibri" charset="0"/>
                <a:ea typeface="Calibri" charset="0"/>
                <a:cs typeface="Calibri" charset="0"/>
              </a:rPr>
              <a:t>Listening and Questioning skills </a:t>
            </a:r>
          </a:p>
        </p:txBody>
      </p:sp>
    </p:spTree>
    <p:extLst>
      <p:ext uri="{BB962C8B-B14F-4D97-AF65-F5344CB8AC3E}">
        <p14:creationId xmlns:p14="http://schemas.microsoft.com/office/powerpoint/2010/main" val="13329489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O 52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0302" y="-1086233"/>
            <a:ext cx="812800" cy="812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5066937-D7BB-4AF7-8E18-9263A6AB52F0}"/>
              </a:ext>
            </a:extLst>
          </p:cNvPr>
          <p:cNvSpPr txBox="1"/>
          <p:nvPr/>
        </p:nvSpPr>
        <p:spPr>
          <a:xfrm>
            <a:off x="5215" y="6524453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1990387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3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O 522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8828" y="-1054702"/>
            <a:ext cx="812800" cy="812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538B8D4-3850-4573-8B40-15A59B1E5643}"/>
              </a:ext>
            </a:extLst>
          </p:cNvPr>
          <p:cNvSpPr txBox="1"/>
          <p:nvPr/>
        </p:nvSpPr>
        <p:spPr>
          <a:xfrm>
            <a:off x="5215" y="6524453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334347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00"/>
    </mc:Choice>
    <mc:Fallback xmlns="">
      <p:transition spd="slow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9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11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009" y="-7883"/>
            <a:ext cx="6865883" cy="686588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588892" y="784911"/>
            <a:ext cx="382348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4000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))))))</a:t>
            </a:r>
            <a:r>
              <a:rPr lang="en-GB" sz="4000" dirty="0">
                <a:latin typeface="PT Sans Caption" charset="-52"/>
                <a:ea typeface="PT Sans Caption" charset="-52"/>
                <a:cs typeface="PT Sans Caption" charset="-52"/>
              </a:rPr>
              <a:t> </a:t>
            </a:r>
            <a:r>
              <a:rPr lang="en-GB" sz="2800" b="1" dirty="0">
                <a:latin typeface="PT Sans Caption" charset="-52"/>
                <a:ea typeface="PT Sans Caption" charset="-52"/>
                <a:cs typeface="PT Sans Caption" charset="-52"/>
              </a:rPr>
              <a:t>NOISE</a:t>
            </a:r>
            <a:r>
              <a:rPr lang="en-GB" sz="4000" dirty="0">
                <a:latin typeface="PT Sans Caption" charset="-52"/>
                <a:ea typeface="PT Sans Caption" charset="-52"/>
                <a:cs typeface="PT Sans Caption" charset="-52"/>
              </a:rPr>
              <a:t> </a:t>
            </a:r>
            <a:r>
              <a:rPr lang="en-GB" sz="4000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((((((((((</a:t>
            </a:r>
            <a:endParaRPr lang="en-US" sz="4000" dirty="0">
              <a:solidFill>
                <a:schemeClr val="accent1"/>
              </a:solidFill>
              <a:latin typeface="PT Sans Caption" charset="-52"/>
              <a:ea typeface="PT Sans Caption" charset="-52"/>
              <a:cs typeface="PT Sans Caption" charset="-52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893693" y="2278735"/>
            <a:ext cx="619002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hangingPunct="0">
              <a:tabLst>
                <a:tab pos="228600" algn="l"/>
                <a:tab pos="2171700" algn="l"/>
              </a:tabLst>
            </a:pPr>
            <a:r>
              <a:rPr lang="en-GB" sz="4000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&gt;&gt;&gt;&gt;&gt;&gt;&gt;&gt;&gt;</a:t>
            </a:r>
            <a:r>
              <a:rPr lang="en-GB" sz="4000" dirty="0">
                <a:latin typeface="PT Sans Caption" charset="-52"/>
                <a:ea typeface="PT Sans Caption" charset="-52"/>
                <a:cs typeface="PT Sans Caption" charset="-52"/>
              </a:rPr>
              <a:t> </a:t>
            </a:r>
            <a:r>
              <a:rPr lang="en-GB" sz="4000" b="1" i="1" dirty="0">
                <a:latin typeface="PT Sans Caption" charset="-52"/>
                <a:ea typeface="PT Sans Caption" charset="-52"/>
                <a:cs typeface="PT Sans Caption" charset="-52"/>
              </a:rPr>
              <a:t>RUSHED SPEECH</a:t>
            </a:r>
            <a:r>
              <a:rPr lang="en-GB" sz="4000" i="1" dirty="0">
                <a:latin typeface="PT Sans Caption" charset="-52"/>
                <a:ea typeface="PT Sans Caption" charset="-52"/>
                <a:cs typeface="PT Sans Caption" charset="-52"/>
              </a:rPr>
              <a:t> </a:t>
            </a:r>
            <a:endParaRPr lang="en-US" sz="4000" i="1" dirty="0">
              <a:solidFill>
                <a:schemeClr val="accent1"/>
              </a:solidFill>
              <a:latin typeface="PT Sans Caption" charset="-52"/>
              <a:ea typeface="PT Sans Caption" charset="-52"/>
              <a:cs typeface="PT Sans Caption" charset="-52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72046" y="3717380"/>
            <a:ext cx="759855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hangingPunct="0">
              <a:tabLst>
                <a:tab pos="228600" algn="l"/>
                <a:tab pos="2171700" algn="l"/>
              </a:tabLst>
            </a:pPr>
            <a:r>
              <a:rPr lang="de-DE" sz="4000" dirty="0">
                <a:solidFill>
                  <a:schemeClr val="accent1"/>
                </a:solidFill>
                <a:latin typeface="PT Sans"/>
                <a:ea typeface="PT Sans Caption" charset="-52"/>
                <a:cs typeface="PT Sans Caption" charset="-52"/>
              </a:rPr>
              <a:t>((( </a:t>
            </a:r>
            <a:r>
              <a:rPr lang="de-DE" sz="4400" dirty="0">
                <a:latin typeface="PT Sans"/>
                <a:ea typeface="PT Sans Caption" charset="-52"/>
                <a:cs typeface="PT Sans Caption" charset="-52"/>
              </a:rPr>
              <a:t>SHOUTED MESSAGES </a:t>
            </a:r>
            <a:r>
              <a:rPr lang="de-DE" sz="4000" dirty="0">
                <a:solidFill>
                  <a:schemeClr val="accent1"/>
                </a:solidFill>
                <a:latin typeface="PT Sans"/>
                <a:ea typeface="PT Sans Caption" charset="-52"/>
                <a:cs typeface="PT Sans Caption" charset="-52"/>
              </a:rPr>
              <a:t>)))</a:t>
            </a:r>
            <a:endParaRPr lang="de-DE" sz="4000" dirty="0">
              <a:solidFill>
                <a:schemeClr val="accent1"/>
              </a:solidFill>
              <a:latin typeface="PT Sans Caption" charset="-52"/>
              <a:ea typeface="PT Sans Caption" charset="-52"/>
              <a:cs typeface="PT Sans Caption" charset="-52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39139" y="5204617"/>
            <a:ext cx="171874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4400" b="1" dirty="0">
                <a:latin typeface="PT Sans Caption" charset="-52"/>
                <a:ea typeface="PT Sans Caption" charset="-52"/>
                <a:cs typeface="PT Sans Caption" charset="-52"/>
              </a:rPr>
              <a:t>G</a:t>
            </a:r>
            <a:r>
              <a:rPr lang="en-GB" sz="4000" b="1" dirty="0">
                <a:latin typeface="PT Sans Caption" charset="-52"/>
                <a:ea typeface="PT Sans Caption" charset="-52"/>
                <a:cs typeface="PT Sans Caption" charset="-52"/>
              </a:rPr>
              <a:t>i</a:t>
            </a:r>
            <a:r>
              <a:rPr lang="en-GB" sz="3600" b="1" dirty="0">
                <a:latin typeface="PT Sans Caption" charset="-52"/>
                <a:ea typeface="PT Sans Caption" charset="-52"/>
                <a:cs typeface="PT Sans Caption" charset="-52"/>
              </a:rPr>
              <a:t>v</a:t>
            </a:r>
            <a:r>
              <a:rPr lang="en-GB" sz="3200" b="1" dirty="0">
                <a:latin typeface="PT Sans Caption" charset="-52"/>
                <a:ea typeface="PT Sans Caption" charset="-52"/>
                <a:cs typeface="PT Sans Caption" charset="-52"/>
              </a:rPr>
              <a:t>i</a:t>
            </a:r>
            <a:r>
              <a:rPr lang="en-GB" sz="2800" b="1" dirty="0">
                <a:latin typeface="PT Sans Caption" charset="-52"/>
                <a:ea typeface="PT Sans Caption" charset="-52"/>
                <a:cs typeface="PT Sans Caption" charset="-52"/>
              </a:rPr>
              <a:t>n</a:t>
            </a:r>
            <a:r>
              <a:rPr lang="en-GB" sz="2400" b="1" dirty="0">
                <a:latin typeface="PT Sans Caption" charset="-52"/>
                <a:ea typeface="PT Sans Caption" charset="-52"/>
                <a:cs typeface="PT Sans Caption" charset="-52"/>
              </a:rPr>
              <a:t>g</a:t>
            </a:r>
            <a:r>
              <a:rPr lang="en-GB" sz="4000" b="1" dirty="0">
                <a:latin typeface="PT Sans Caption" charset="-52"/>
                <a:ea typeface="PT Sans Caption" charset="-52"/>
                <a:cs typeface="PT Sans Caption" charset="-52"/>
              </a:rPr>
              <a:t> </a:t>
            </a:r>
            <a:r>
              <a:rPr lang="en-GB" sz="2000" b="1" dirty="0">
                <a:latin typeface="PT Sans Caption" charset="-52"/>
                <a:ea typeface="PT Sans Caption" charset="-52"/>
                <a:cs typeface="PT Sans Caption" charset="-52"/>
              </a:rPr>
              <a:t>up</a:t>
            </a:r>
            <a:endParaRPr lang="en-US" sz="4000" b="1" dirty="0">
              <a:solidFill>
                <a:schemeClr val="accent1"/>
              </a:solidFill>
              <a:latin typeface="PT Sans Caption" charset="-52"/>
              <a:ea typeface="PT Sans Caption" charset="-52"/>
              <a:cs typeface="PT Sans Caption" charset="-52"/>
            </a:endParaRPr>
          </a:p>
        </p:txBody>
      </p:sp>
      <p:pic>
        <p:nvPicPr>
          <p:cNvPr id="2" name="VO 523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40754" y="-1291185"/>
            <a:ext cx="812800" cy="812800"/>
          </a:xfrm>
          <a:prstGeom prst="rect">
            <a:avLst/>
          </a:prstGeom>
        </p:spPr>
      </p:pic>
      <p:pic>
        <p:nvPicPr>
          <p:cNvPr id="4" name="VO 523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70609" y="-1291185"/>
            <a:ext cx="812800" cy="812800"/>
          </a:xfrm>
          <a:prstGeom prst="rect">
            <a:avLst/>
          </a:prstGeom>
        </p:spPr>
      </p:pic>
      <p:pic>
        <p:nvPicPr>
          <p:cNvPr id="9" name="VO 5237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81972" y="-1291185"/>
            <a:ext cx="812800" cy="812800"/>
          </a:xfrm>
          <a:prstGeom prst="rect">
            <a:avLst/>
          </a:prstGeom>
        </p:spPr>
      </p:pic>
      <p:pic>
        <p:nvPicPr>
          <p:cNvPr id="10" name="VO 5240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726872" y="-1291185"/>
            <a:ext cx="812800" cy="812800"/>
          </a:xfrm>
          <a:prstGeom prst="rect">
            <a:avLst/>
          </a:prstGeom>
        </p:spPr>
      </p:pic>
      <p:sp>
        <p:nvSpPr>
          <p:cNvPr id="11" name="TextBox 2">
            <a:extLst>
              <a:ext uri="{FF2B5EF4-FFF2-40B4-BE49-F238E27FC236}">
                <a16:creationId xmlns:a16="http://schemas.microsoft.com/office/drawing/2014/main" id="{3D88501F-7A18-4932-8867-E44904B55025}"/>
              </a:ext>
            </a:extLst>
          </p:cNvPr>
          <p:cNvSpPr txBox="1"/>
          <p:nvPr/>
        </p:nvSpPr>
        <p:spPr>
          <a:xfrm>
            <a:off x="5215" y="6524453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186764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1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172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68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41" presetClass="entr" presetSubtype="0" fill="hold" grpId="0" nodeType="withEffect">
                                  <p:stCondLst>
                                    <p:cond delay="3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1" presetClass="entr" presetSubtype="0" fill="hold" grpId="0" nodeType="withEffect">
                                  <p:stCondLst>
                                    <p:cond delay="5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4036"/>
                            </p:stCondLst>
                            <p:childTnLst>
                              <p:par>
                                <p:cTn id="3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62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41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7660"/>
                            </p:stCondLst>
                            <p:childTnLst>
                              <p:par>
                                <p:cTn id="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24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66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68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62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24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/>
      <p:bldP spid="5" grpId="0"/>
      <p:bldP spid="6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00289" y="3271340"/>
            <a:ext cx="575816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hangingPunct="0">
              <a:tabLst>
                <a:tab pos="228600" algn="l"/>
                <a:tab pos="2171700" algn="l"/>
              </a:tabLst>
            </a:pPr>
            <a:r>
              <a:rPr lang="en-GB" sz="5400" b="1" dirty="0">
                <a:solidFill>
                  <a:srgbClr val="FFFFFF"/>
                </a:solidFill>
                <a:latin typeface="PT Sans Caption" charset="-52"/>
                <a:ea typeface="PT Sans Caption" charset="-52"/>
                <a:cs typeface="PT Sans Caption" charset="-52"/>
              </a:rPr>
              <a:t>Equipment Barriers</a:t>
            </a:r>
            <a:endParaRPr lang="en-US" sz="5400" b="1" dirty="0">
              <a:solidFill>
                <a:srgbClr val="FFFFFF"/>
              </a:solidFill>
              <a:latin typeface="PT Sans Caption" charset="-52"/>
              <a:ea typeface="PT Sans Caption" charset="-52"/>
              <a:cs typeface="PT Sans Caption" charset="-5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E6E1602-BD53-41A9-82BC-7FB21E0F6244}"/>
              </a:ext>
            </a:extLst>
          </p:cNvPr>
          <p:cNvSpPr txBox="1"/>
          <p:nvPr/>
        </p:nvSpPr>
        <p:spPr>
          <a:xfrm>
            <a:off x="5215" y="6524453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533253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O 524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-928578"/>
            <a:ext cx="812800" cy="812800"/>
          </a:xfrm>
          <a:prstGeom prst="rect">
            <a:avLst/>
          </a:prstGeom>
        </p:spPr>
      </p:pic>
      <p:pic>
        <p:nvPicPr>
          <p:cNvPr id="3" name="VO 525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2225" y="-928578"/>
            <a:ext cx="812800" cy="812800"/>
          </a:xfrm>
          <a:prstGeom prst="rect">
            <a:avLst/>
          </a:prstGeom>
        </p:spPr>
      </p:pic>
      <p:sp>
        <p:nvSpPr>
          <p:cNvPr id="4" name="TextBox 2">
            <a:extLst>
              <a:ext uri="{FF2B5EF4-FFF2-40B4-BE49-F238E27FC236}">
                <a16:creationId xmlns:a16="http://schemas.microsoft.com/office/drawing/2014/main" id="{807105A2-E33F-41AC-A57E-2868CB98378D}"/>
              </a:ext>
            </a:extLst>
          </p:cNvPr>
          <p:cNvSpPr txBox="1"/>
          <p:nvPr/>
        </p:nvSpPr>
        <p:spPr>
          <a:xfrm>
            <a:off x="5215" y="6524453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436410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000">
        <p:fade/>
      </p:transition>
    </mc:Choice>
    <mc:Fallback xmlns="">
      <p:transition spd="med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892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3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3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53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38993" y="2648633"/>
            <a:ext cx="800888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dirty="0">
                <a:latin typeface="PT Sans Caption" charset="-52"/>
                <a:ea typeface="PT Sans Caption" charset="-52"/>
                <a:cs typeface="PT Sans Caption" charset="-52"/>
              </a:rPr>
              <a:t>“The line is now </a:t>
            </a:r>
            <a:r>
              <a:rPr lang="en-GB" sz="3600" b="1" dirty="0">
                <a:latin typeface="PT Sans Caption" charset="-52"/>
                <a:ea typeface="PT Sans Caption" charset="-52"/>
                <a:cs typeface="PT Sans Caption" charset="-52"/>
              </a:rPr>
              <a:t>ZZZZZZZZZZZZZZZ</a:t>
            </a:r>
            <a:r>
              <a:rPr lang="en-GB" sz="3600" dirty="0">
                <a:latin typeface="PT Sans Caption" charset="-52"/>
                <a:ea typeface="PT Sans Caption" charset="-52"/>
                <a:cs typeface="PT Sans Caption" charset="-52"/>
              </a:rPr>
              <a:t> and </a:t>
            </a:r>
            <a:r>
              <a:rPr lang="en-GB" sz="3600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dup</a:t>
            </a:r>
            <a:r>
              <a:rPr lang="en-GB" sz="3600" dirty="0">
                <a:solidFill>
                  <a:srgbClr val="BFBFBF"/>
                </a:solidFill>
                <a:latin typeface="PT Sans Caption" charset="-52"/>
                <a:ea typeface="PT Sans Caption" charset="-52"/>
                <a:cs typeface="PT Sans Caption" charset="-52"/>
              </a:rPr>
              <a:t> </a:t>
            </a:r>
            <a:r>
              <a:rPr lang="en-GB" sz="3600" dirty="0">
                <a:latin typeface="PT Sans Caption" charset="-52"/>
                <a:ea typeface="PT Sans Caption" charset="-52"/>
                <a:cs typeface="PT Sans Caption" charset="-52"/>
              </a:rPr>
              <a:t>for trains to run on.”</a:t>
            </a:r>
            <a:r>
              <a:rPr lang="en-US" sz="3600" dirty="0">
                <a:latin typeface="PT Sans Caption" charset="-52"/>
                <a:ea typeface="PT Sans Caption" charset="-52"/>
                <a:cs typeface="PT Sans Caption" charset="-52"/>
              </a:rPr>
              <a:t> </a:t>
            </a:r>
          </a:p>
        </p:txBody>
      </p:sp>
      <p:pic>
        <p:nvPicPr>
          <p:cNvPr id="3" name="VO 525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965" y="-942756"/>
            <a:ext cx="812800" cy="812800"/>
          </a:xfrm>
          <a:prstGeom prst="rect">
            <a:avLst/>
          </a:prstGeom>
        </p:spPr>
      </p:pic>
      <p:sp>
        <p:nvSpPr>
          <p:cNvPr id="4" name="TextBox 2">
            <a:extLst>
              <a:ext uri="{FF2B5EF4-FFF2-40B4-BE49-F238E27FC236}">
                <a16:creationId xmlns:a16="http://schemas.microsoft.com/office/drawing/2014/main" id="{C41B5623-7208-4311-B6B2-6B23426CF011}"/>
              </a:ext>
            </a:extLst>
          </p:cNvPr>
          <p:cNvSpPr txBox="1"/>
          <p:nvPr/>
        </p:nvSpPr>
        <p:spPr>
          <a:xfrm>
            <a:off x="5215" y="6524453"/>
            <a:ext cx="6960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aiandra GD" panose="020E0502030308020204" pitchFamily="34" charset="0"/>
              </a:rPr>
              <a:t>VO…</a:t>
            </a:r>
          </a:p>
        </p:txBody>
      </p:sp>
    </p:spTree>
    <p:extLst>
      <p:ext uri="{BB962C8B-B14F-4D97-AF65-F5344CB8AC3E}">
        <p14:creationId xmlns:p14="http://schemas.microsoft.com/office/powerpoint/2010/main" val="640225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000">
        <p:fade/>
      </p:transition>
    </mc:Choice>
    <mc:Fallback xmlns="">
      <p:transition spd="med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4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885" y="1544156"/>
            <a:ext cx="3879106" cy="5313844"/>
          </a:xfrm>
          <a:prstGeom prst="rect">
            <a:avLst/>
          </a:prstGeom>
        </p:spPr>
      </p:pic>
      <p:pic>
        <p:nvPicPr>
          <p:cNvPr id="2" name="VO 526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812800"/>
            <a:ext cx="812800" cy="812800"/>
          </a:xfrm>
          <a:prstGeom prst="rect">
            <a:avLst/>
          </a:prstGeom>
        </p:spPr>
      </p:pic>
      <p:sp>
        <p:nvSpPr>
          <p:cNvPr id="4" name="TextBox 2">
            <a:extLst>
              <a:ext uri="{FF2B5EF4-FFF2-40B4-BE49-F238E27FC236}">
                <a16:creationId xmlns:a16="http://schemas.microsoft.com/office/drawing/2014/main" id="{95165698-869B-4480-99E2-5D4EDFB4707A}"/>
              </a:ext>
            </a:extLst>
          </p:cNvPr>
          <p:cNvSpPr txBox="1"/>
          <p:nvPr/>
        </p:nvSpPr>
        <p:spPr>
          <a:xfrm>
            <a:off x="5215" y="6524453"/>
            <a:ext cx="6960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VO…</a:t>
            </a:r>
          </a:p>
        </p:txBody>
      </p:sp>
    </p:spTree>
    <p:extLst>
      <p:ext uri="{BB962C8B-B14F-4D97-AF65-F5344CB8AC3E}">
        <p14:creationId xmlns:p14="http://schemas.microsoft.com/office/powerpoint/2010/main" val="164766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5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00289" y="3271340"/>
            <a:ext cx="575816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hangingPunct="0">
              <a:tabLst>
                <a:tab pos="228600" algn="l"/>
                <a:tab pos="2171700" algn="l"/>
              </a:tabLst>
            </a:pPr>
            <a:r>
              <a:rPr lang="en-GB" sz="5400" b="1" dirty="0">
                <a:solidFill>
                  <a:srgbClr val="FFFFFF"/>
                </a:solidFill>
                <a:latin typeface="PT Sans Caption" charset="-52"/>
                <a:ea typeface="PT Sans Caption" charset="-52"/>
                <a:cs typeface="PT Sans Caption" charset="-52"/>
              </a:rPr>
              <a:t>Linguistic Barriers</a:t>
            </a:r>
            <a:endParaRPr lang="en-US" sz="5400" b="1" dirty="0">
              <a:solidFill>
                <a:srgbClr val="FFFFFF"/>
              </a:solidFill>
              <a:latin typeface="PT Sans Caption" charset="-52"/>
              <a:ea typeface="PT Sans Caption" charset="-52"/>
              <a:cs typeface="PT Sans Caption" charset="-5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FCE718-FBEC-4C4F-81D8-4086C48FC062}"/>
              </a:ext>
            </a:extLst>
          </p:cNvPr>
          <p:cNvSpPr txBox="1"/>
          <p:nvPr/>
        </p:nvSpPr>
        <p:spPr>
          <a:xfrm>
            <a:off x="5215" y="6524453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588502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268583" y="1111311"/>
            <a:ext cx="5028277" cy="1254369"/>
            <a:chOff x="926757" y="1142842"/>
            <a:chExt cx="5028277" cy="125436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66" t="20324" r="19190" b="19675"/>
            <a:stretch/>
          </p:blipFill>
          <p:spPr>
            <a:xfrm>
              <a:off x="926757" y="1142842"/>
              <a:ext cx="1322172" cy="1254369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2439135" y="1477638"/>
              <a:ext cx="3515899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hangingPunct="0">
                <a:spcAft>
                  <a:spcPts val="0"/>
                </a:spcAft>
                <a:tabLst>
                  <a:tab pos="111760" algn="l"/>
                  <a:tab pos="228600" algn="l"/>
                  <a:tab pos="2171700" algn="l"/>
                  <a:tab pos="111760" algn="l"/>
                  <a:tab pos="2171700" algn="l"/>
                </a:tabLst>
              </a:pPr>
              <a:r>
                <a:rPr lang="en-GB" sz="3200" b="1" dirty="0">
                  <a:latin typeface="PT Sans Caption" charset="-52"/>
                  <a:ea typeface="PT Sans Caption" charset="-52"/>
                  <a:cs typeface="PT Sans Caption" charset="-52"/>
                </a:rPr>
                <a:t>Vague Language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268583" y="2783592"/>
            <a:ext cx="3017918" cy="1254369"/>
            <a:chOff x="926757" y="2815123"/>
            <a:chExt cx="3017918" cy="125436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66" t="20324" r="19190" b="19675"/>
            <a:stretch/>
          </p:blipFill>
          <p:spPr>
            <a:xfrm>
              <a:off x="926757" y="2815123"/>
              <a:ext cx="1322172" cy="1254369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2439135" y="3149919"/>
              <a:ext cx="150554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hangingPunct="0">
                <a:spcAft>
                  <a:spcPts val="0"/>
                </a:spcAft>
                <a:tabLst>
                  <a:tab pos="111760" algn="l"/>
                  <a:tab pos="228600" algn="l"/>
                  <a:tab pos="2171700" algn="l"/>
                  <a:tab pos="111760" algn="l"/>
                  <a:tab pos="2171700" algn="l"/>
                </a:tabLst>
              </a:pPr>
              <a:r>
                <a:rPr lang="en-GB" sz="3200" b="1" dirty="0">
                  <a:latin typeface="PT Sans Caption" charset="-52"/>
                  <a:ea typeface="PT Sans Caption" charset="-52"/>
                  <a:cs typeface="PT Sans Caption" charset="-52"/>
                </a:rPr>
                <a:t>Jargon</a:t>
              </a:r>
              <a:endParaRPr lang="en-GB" sz="3200" b="1" dirty="0">
                <a:solidFill>
                  <a:schemeClr val="accent5"/>
                </a:solidFill>
                <a:effectLst/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268583" y="4472460"/>
            <a:ext cx="4811423" cy="1254369"/>
            <a:chOff x="926757" y="4503991"/>
            <a:chExt cx="4811423" cy="125436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66" t="20324" r="19190" b="19675"/>
            <a:stretch/>
          </p:blipFill>
          <p:spPr>
            <a:xfrm>
              <a:off x="926757" y="4503991"/>
              <a:ext cx="1322172" cy="1254369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2439135" y="4838787"/>
              <a:ext cx="3299045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hangingPunct="0">
                <a:spcAft>
                  <a:spcPts val="0"/>
                </a:spcAft>
                <a:tabLst>
                  <a:tab pos="111760" algn="l"/>
                  <a:tab pos="228600" algn="l"/>
                  <a:tab pos="2171700" algn="l"/>
                  <a:tab pos="111760" algn="l"/>
                  <a:tab pos="2171700" algn="l"/>
                </a:tabLst>
              </a:pPr>
              <a:r>
                <a:rPr lang="en-GB" sz="3200" b="1" dirty="0">
                  <a:latin typeface="PT Sans Caption" charset="-52"/>
                  <a:ea typeface="PT Sans Caption" charset="-52"/>
                  <a:cs typeface="PT Sans Caption" charset="-52"/>
                </a:rPr>
                <a:t>Regional Words</a:t>
              </a:r>
            </a:p>
          </p:txBody>
        </p:sp>
      </p:grpSp>
      <p:pic>
        <p:nvPicPr>
          <p:cNvPr id="11" name="VO 526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7713" y="-975874"/>
            <a:ext cx="812800" cy="812800"/>
          </a:xfrm>
          <a:prstGeom prst="rect">
            <a:avLst/>
          </a:prstGeom>
        </p:spPr>
      </p:pic>
      <p:pic>
        <p:nvPicPr>
          <p:cNvPr id="12" name="VO 527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68583" y="-975874"/>
            <a:ext cx="812800" cy="812800"/>
          </a:xfrm>
          <a:prstGeom prst="rect">
            <a:avLst/>
          </a:prstGeom>
        </p:spPr>
      </p:pic>
      <p:sp>
        <p:nvSpPr>
          <p:cNvPr id="13" name="TextBox 2">
            <a:extLst>
              <a:ext uri="{FF2B5EF4-FFF2-40B4-BE49-F238E27FC236}">
                <a16:creationId xmlns:a16="http://schemas.microsoft.com/office/drawing/2014/main" id="{AC234808-A809-48B4-B5A2-36EBA815B380}"/>
              </a:ext>
            </a:extLst>
          </p:cNvPr>
          <p:cNvSpPr txBox="1"/>
          <p:nvPr/>
        </p:nvSpPr>
        <p:spPr>
          <a:xfrm>
            <a:off x="5215" y="6524453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1632584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00"/>
    </mc:Choice>
    <mc:Fallback xmlns="">
      <p:transition spd="slow" advTm="1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1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52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66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552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79646" y="2551837"/>
            <a:ext cx="318290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accent5"/>
                </a:solidFill>
                <a:latin typeface="PT Sans Caption" charset="-52"/>
                <a:ea typeface="PT Sans Caption" charset="-52"/>
                <a:cs typeface="PT Sans Caption" charset="-52"/>
              </a:rPr>
              <a:t>Imprecise, meaningless </a:t>
            </a:r>
            <a:r>
              <a:rPr lang="en-US" sz="3600" b="1" dirty="0">
                <a:latin typeface="PT Sans Caption" charset="-52"/>
                <a:ea typeface="PT Sans Caption" charset="-52"/>
                <a:cs typeface="PT Sans Caption" charset="-52"/>
              </a:rPr>
              <a:t>phrases:</a:t>
            </a:r>
          </a:p>
        </p:txBody>
      </p:sp>
      <p:sp>
        <p:nvSpPr>
          <p:cNvPr id="3" name="Rectangle 2"/>
          <p:cNvSpPr/>
          <p:nvPr/>
        </p:nvSpPr>
        <p:spPr>
          <a:xfrm>
            <a:off x="4643438" y="1328425"/>
            <a:ext cx="4475678" cy="42011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>
              <a:spcAft>
                <a:spcPts val="1800"/>
              </a:spcAft>
              <a:tabLst>
                <a:tab pos="228600" algn="l"/>
                <a:tab pos="2171700" algn="l"/>
              </a:tabLst>
            </a:pPr>
            <a:r>
              <a:rPr lang="en-GB" sz="3200" dirty="0">
                <a:latin typeface="Calibri" charset="0"/>
                <a:ea typeface="Calibri" charset="0"/>
                <a:cs typeface="Calibri" charset="0"/>
              </a:rPr>
              <a:t>“over there”</a:t>
            </a:r>
            <a:endParaRPr lang="en-US" sz="3200" dirty="0">
              <a:latin typeface="Calibri" charset="0"/>
              <a:ea typeface="Calibri" charset="0"/>
              <a:cs typeface="Calibri" charset="0"/>
            </a:endParaRPr>
          </a:p>
          <a:p>
            <a:pPr hangingPunct="0">
              <a:spcAft>
                <a:spcPts val="1800"/>
              </a:spcAft>
              <a:tabLst>
                <a:tab pos="228600" algn="l"/>
                <a:tab pos="2171700" algn="l"/>
              </a:tabLst>
            </a:pPr>
            <a:r>
              <a:rPr lang="en-GB" sz="3200" dirty="0">
                <a:latin typeface="Calibri" charset="0"/>
                <a:ea typeface="Calibri" charset="0"/>
                <a:cs typeface="Calibri" charset="0"/>
              </a:rPr>
              <a:t>“he’s still got it”</a:t>
            </a:r>
            <a:endParaRPr lang="en-US" sz="3200" dirty="0">
              <a:latin typeface="Calibri" charset="0"/>
              <a:ea typeface="Calibri" charset="0"/>
              <a:cs typeface="Calibri" charset="0"/>
            </a:endParaRPr>
          </a:p>
          <a:p>
            <a:pPr hangingPunct="0">
              <a:spcAft>
                <a:spcPts val="1800"/>
              </a:spcAft>
              <a:tabLst>
                <a:tab pos="228600" algn="l"/>
                <a:tab pos="2171700" algn="l"/>
              </a:tabLst>
            </a:pPr>
            <a:r>
              <a:rPr lang="en-GB" sz="3200" dirty="0">
                <a:latin typeface="Calibri" charset="0"/>
                <a:ea typeface="Calibri" charset="0"/>
                <a:cs typeface="Calibri" charset="0"/>
              </a:rPr>
              <a:t>“it’s near the station”</a:t>
            </a:r>
            <a:endParaRPr lang="en-US" sz="3200" dirty="0">
              <a:latin typeface="Calibri" charset="0"/>
              <a:ea typeface="Calibri" charset="0"/>
              <a:cs typeface="Calibri" charset="0"/>
            </a:endParaRPr>
          </a:p>
          <a:p>
            <a:pPr hangingPunct="0">
              <a:spcAft>
                <a:spcPts val="1800"/>
              </a:spcAft>
              <a:tabLst>
                <a:tab pos="228600" algn="l"/>
                <a:tab pos="2171700" algn="l"/>
              </a:tabLst>
            </a:pPr>
            <a:r>
              <a:rPr lang="en-GB" sz="3200" dirty="0">
                <a:latin typeface="Calibri" charset="0"/>
                <a:ea typeface="Calibri" charset="0"/>
                <a:cs typeface="Calibri" charset="0"/>
              </a:rPr>
              <a:t>“as we did last time”</a:t>
            </a:r>
            <a:endParaRPr lang="en-US" sz="3200" dirty="0">
              <a:latin typeface="Calibri" charset="0"/>
              <a:ea typeface="Calibri" charset="0"/>
              <a:cs typeface="Calibri" charset="0"/>
            </a:endParaRPr>
          </a:p>
          <a:p>
            <a:pPr hangingPunct="0">
              <a:spcAft>
                <a:spcPts val="1800"/>
              </a:spcAft>
              <a:tabLst>
                <a:tab pos="228600" algn="l"/>
                <a:tab pos="2171700" algn="l"/>
              </a:tabLst>
            </a:pPr>
            <a:r>
              <a:rPr lang="en-GB" sz="3200" dirty="0">
                <a:latin typeface="Calibri" charset="0"/>
                <a:ea typeface="Calibri" charset="0"/>
                <a:cs typeface="Calibri" charset="0"/>
              </a:rPr>
              <a:t>“call back in a few ticks”</a:t>
            </a:r>
            <a:endParaRPr lang="en-US" sz="3200" dirty="0">
              <a:latin typeface="Calibri" charset="0"/>
              <a:ea typeface="Calibri" charset="0"/>
              <a:cs typeface="Calibri" charset="0"/>
            </a:endParaRPr>
          </a:p>
          <a:p>
            <a:pPr hangingPunct="0">
              <a:spcAft>
                <a:spcPts val="1800"/>
              </a:spcAft>
              <a:tabLst>
                <a:tab pos="228600" algn="l"/>
                <a:tab pos="2171700" algn="l"/>
              </a:tabLst>
            </a:pPr>
            <a:r>
              <a:rPr lang="en-GB" sz="3200" dirty="0">
                <a:latin typeface="Calibri" charset="0"/>
                <a:ea typeface="Calibri" charset="0"/>
                <a:cs typeface="Calibri" charset="0"/>
              </a:rPr>
              <a:t>“I’ll just ok it”</a:t>
            </a:r>
            <a:endParaRPr lang="en-US" sz="3200" dirty="0">
              <a:effectLst/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4" name="VO 527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975874"/>
            <a:ext cx="812800" cy="812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90750" y="6153150"/>
            <a:ext cx="38524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/>
              <a:t>Which ones have you heard?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087B322-14C1-4421-A952-7AEB3BD427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3503" y="6021806"/>
            <a:ext cx="660734" cy="660734"/>
          </a:xfrm>
          <a:prstGeom prst="rect">
            <a:avLst/>
          </a:prstGeom>
        </p:spPr>
      </p:pic>
      <p:sp>
        <p:nvSpPr>
          <p:cNvPr id="8" name="TextBox 2">
            <a:extLst>
              <a:ext uri="{FF2B5EF4-FFF2-40B4-BE49-F238E27FC236}">
                <a16:creationId xmlns:a16="http://schemas.microsoft.com/office/drawing/2014/main" id="{839F14AB-AA3C-4C75-ABFC-52BD04D036C0}"/>
              </a:ext>
            </a:extLst>
          </p:cNvPr>
          <p:cNvSpPr txBox="1"/>
          <p:nvPr/>
        </p:nvSpPr>
        <p:spPr>
          <a:xfrm>
            <a:off x="5215" y="6524453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1951063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7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23900" y="360667"/>
            <a:ext cx="6426200" cy="652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hangingPunct="0">
              <a:lnSpc>
                <a:spcPct val="90000"/>
              </a:lnSpc>
              <a:tabLst>
                <a:tab pos="228600" algn="l"/>
                <a:tab pos="2171700" algn="l"/>
              </a:tabLst>
            </a:pPr>
            <a:r>
              <a:rPr lang="en-GB" sz="4000" b="1" dirty="0">
                <a:solidFill>
                  <a:srgbClr val="7FC240"/>
                </a:solidFill>
                <a:latin typeface="PT Sans Caption" charset="-52"/>
                <a:ea typeface="PT Sans Caption" charset="-52"/>
                <a:cs typeface="PT Sans Caption" charset="-52"/>
              </a:rPr>
              <a:t>How </a:t>
            </a:r>
            <a:r>
              <a:rPr lang="en-GB" sz="4000" b="1" dirty="0">
                <a:latin typeface="PT Sans Caption" charset="-52"/>
                <a:ea typeface="PT Sans Caption" charset="-52"/>
                <a:cs typeface="PT Sans Caption" charset="-52"/>
              </a:rPr>
              <a:t>the Course Works:</a:t>
            </a:r>
          </a:p>
        </p:txBody>
      </p:sp>
      <p:sp>
        <p:nvSpPr>
          <p:cNvPr id="3" name="Rectangle 2"/>
          <p:cNvSpPr/>
          <p:nvPr/>
        </p:nvSpPr>
        <p:spPr>
          <a:xfrm>
            <a:off x="723900" y="1340778"/>
            <a:ext cx="8111181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/>
            <a:r>
              <a:rPr lang="en-GB" dirty="0"/>
              <a:t>The programme consists of six modules. We recommend that they are delivered in order, but you may select a particular module if required:</a:t>
            </a:r>
            <a:endParaRPr lang="en-US" dirty="0"/>
          </a:p>
          <a:p>
            <a:pPr hangingPunct="0"/>
            <a:r>
              <a:rPr lang="en-GB" dirty="0"/>
              <a:t> </a:t>
            </a:r>
            <a:endParaRPr lang="en-US" dirty="0"/>
          </a:p>
          <a:p>
            <a:pPr marL="285750" lvl="0" indent="-285750" hangingPunct="0">
              <a:buFont typeface="Arial" charset="0"/>
              <a:buChar char="•"/>
            </a:pPr>
            <a:r>
              <a:rPr lang="en-GB" dirty="0"/>
              <a:t>Foundation</a:t>
            </a:r>
            <a:endParaRPr lang="en-US" dirty="0"/>
          </a:p>
          <a:p>
            <a:pPr marL="285750" lvl="0" indent="-285750" hangingPunct="0">
              <a:buFont typeface="Arial" charset="0"/>
              <a:buChar char="•"/>
            </a:pPr>
            <a:r>
              <a:rPr lang="en-GB" dirty="0"/>
              <a:t>Protocols 1</a:t>
            </a:r>
            <a:endParaRPr lang="en-US" dirty="0"/>
          </a:p>
          <a:p>
            <a:pPr marL="285750" lvl="0" indent="-285750" hangingPunct="0">
              <a:buFont typeface="Arial" charset="0"/>
              <a:buChar char="•"/>
            </a:pPr>
            <a:r>
              <a:rPr lang="en-GB" dirty="0"/>
              <a:t>Structure and Lead Responsibility</a:t>
            </a:r>
            <a:endParaRPr lang="en-US" dirty="0"/>
          </a:p>
          <a:p>
            <a:pPr marL="285750" lvl="0" indent="-285750" hangingPunct="0">
              <a:buFont typeface="Arial" charset="0"/>
              <a:buChar char="•"/>
            </a:pPr>
            <a:r>
              <a:rPr lang="en-GB" dirty="0"/>
              <a:t>Protocols 2</a:t>
            </a:r>
            <a:endParaRPr lang="en-US" dirty="0"/>
          </a:p>
          <a:p>
            <a:pPr marL="285750" lvl="0" indent="-285750" hangingPunct="0">
              <a:buFont typeface="Arial" charset="0"/>
              <a:buChar char="•"/>
            </a:pPr>
            <a:r>
              <a:rPr lang="en-GB" dirty="0"/>
              <a:t>Confirming Understanding</a:t>
            </a:r>
            <a:endParaRPr lang="en-US" dirty="0"/>
          </a:p>
          <a:p>
            <a:pPr marL="285750" lvl="0" indent="-285750" hangingPunct="0">
              <a:buFont typeface="Arial" charset="0"/>
              <a:buChar char="•"/>
            </a:pPr>
            <a:r>
              <a:rPr lang="en-GB" dirty="0"/>
              <a:t>Communication Skills</a:t>
            </a:r>
            <a:endParaRPr lang="en-US" sz="1400"/>
          </a:p>
          <a:p>
            <a:pPr hangingPunct="0"/>
            <a:r>
              <a:rPr lang="en-GB" dirty="0"/>
              <a:t> </a:t>
            </a:r>
            <a:endParaRPr lang="en-US" dirty="0"/>
          </a:p>
          <a:p>
            <a:pPr hangingPunct="0"/>
            <a:r>
              <a:rPr lang="en-GB" b="1" dirty="0">
                <a:solidFill>
                  <a:srgbClr val="FF0000"/>
                </a:solidFill>
              </a:rPr>
              <a:t>*Please read the Briefing Notes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/>
              <a:t>prior to delivering a module. They provide background information to enable you to manage the exercises and discussions.</a:t>
            </a:r>
            <a:endParaRPr lang="en-US" dirty="0"/>
          </a:p>
          <a:p>
            <a:pPr hangingPunct="0"/>
            <a:r>
              <a:rPr lang="en-GB" dirty="0"/>
              <a:t> </a:t>
            </a:r>
            <a:endParaRPr lang="en-US" dirty="0"/>
          </a:p>
          <a:p>
            <a:r>
              <a:rPr lang="en-GB" b="1" dirty="0"/>
              <a:t>*You will also be required to perform a short assessment</a:t>
            </a:r>
            <a:r>
              <a:rPr lang="en-GB" dirty="0"/>
              <a:t> at the end of the course to make sure attendees understand the content. See the Briefing Notes.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GB" dirty="0"/>
              <a:t>The next page is a holding page, designed to sit on the screen while attendees enter the room.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7736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49361" y="1399768"/>
            <a:ext cx="21868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2800" b="1">
                <a:latin typeface="PT Sans Caption" charset="-52"/>
                <a:ea typeface="PT Sans Caption" charset="-52"/>
                <a:cs typeface="PT Sans Caption" charset="-52"/>
              </a:rPr>
              <a:t>Spot Quiz 1</a:t>
            </a:r>
            <a:endParaRPr lang="en-US" sz="2800" b="1" dirty="0">
              <a:effectLst/>
              <a:latin typeface="PT Sans Caption" charset="-52"/>
              <a:ea typeface="PT Sans Caption" charset="-52"/>
              <a:cs typeface="PT Sans Caption" charset="-52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62029" y="2135365"/>
            <a:ext cx="1229824" cy="2646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16600" b="1">
                <a:solidFill>
                  <a:schemeClr val="bg1"/>
                </a:solidFill>
                <a:latin typeface="PT Sans Caption" charset="-52"/>
                <a:ea typeface="PT Sans Caption" charset="-52"/>
                <a:cs typeface="PT Sans Caption" charset="-52"/>
              </a:rPr>
              <a:t>?</a:t>
            </a:r>
            <a:endParaRPr lang="en-US" sz="16600" b="1" dirty="0">
              <a:solidFill>
                <a:schemeClr val="bg1"/>
              </a:solidFill>
              <a:effectLst/>
              <a:latin typeface="PT Sans Caption" charset="-52"/>
              <a:ea typeface="PT Sans Caption" charset="-52"/>
              <a:cs typeface="PT Sans Caption" charset="-52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876492" y="2135365"/>
            <a:ext cx="45500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3200" b="1" dirty="0">
                <a:latin typeface="PT Sans Caption" charset="-52"/>
                <a:ea typeface="PT Sans Caption" charset="-52"/>
                <a:cs typeface="PT Sans Caption" charset="-52"/>
              </a:rPr>
              <a:t>Q. What is a </a:t>
            </a:r>
            <a:r>
              <a:rPr lang="en-GB" sz="3200" b="1" dirty="0" err="1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Twichell</a:t>
            </a:r>
            <a:r>
              <a:rPr lang="en-GB" sz="32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?</a:t>
            </a:r>
            <a:endParaRPr lang="en-US" sz="3200" b="1" dirty="0">
              <a:solidFill>
                <a:schemeClr val="accent1"/>
              </a:solidFill>
              <a:effectLst/>
              <a:latin typeface="PT Sans Caption" charset="-52"/>
              <a:ea typeface="PT Sans Caption" charset="-52"/>
              <a:cs typeface="PT Sans Caption" charset="-52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76492" y="2967335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marL="514350" indent="-514350" hangingPunct="0">
              <a:spcAft>
                <a:spcPts val="0"/>
              </a:spcAft>
              <a:buFont typeface="+mj-lt"/>
              <a:buAutoNum type="arabicPeriod"/>
              <a:tabLst>
                <a:tab pos="228600" algn="l"/>
                <a:tab pos="2171700" algn="l"/>
              </a:tabLst>
            </a:pPr>
            <a:r>
              <a:rPr lang="en-GB" sz="3200" dirty="0">
                <a:latin typeface="Calibri" charset="0"/>
                <a:ea typeface="Calibri" charset="0"/>
                <a:cs typeface="Calibri" charset="0"/>
              </a:rPr>
              <a:t>An alleyway</a:t>
            </a:r>
            <a:endParaRPr lang="en-US" sz="3200" dirty="0">
              <a:latin typeface="Calibri" charset="0"/>
              <a:ea typeface="Calibri" charset="0"/>
              <a:cs typeface="Calibri" charset="0"/>
            </a:endParaRPr>
          </a:p>
          <a:p>
            <a:pPr marL="514350" indent="-514350" hangingPunct="0">
              <a:spcAft>
                <a:spcPts val="0"/>
              </a:spcAft>
              <a:buFont typeface="+mj-lt"/>
              <a:buAutoNum type="arabicPeriod"/>
              <a:tabLst>
                <a:tab pos="228600" algn="l"/>
                <a:tab pos="2171700" algn="l"/>
              </a:tabLst>
            </a:pPr>
            <a:r>
              <a:rPr lang="en-GB" sz="3200" dirty="0">
                <a:latin typeface="Calibri" charset="0"/>
                <a:ea typeface="Calibri" charset="0"/>
                <a:cs typeface="Calibri" charset="0"/>
              </a:rPr>
              <a:t>A bird table</a:t>
            </a:r>
            <a:endParaRPr lang="en-US" sz="3200" dirty="0">
              <a:latin typeface="Calibri" charset="0"/>
              <a:ea typeface="Calibri" charset="0"/>
              <a:cs typeface="Calibri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GB" sz="3200" dirty="0">
                <a:latin typeface="Calibri" charset="0"/>
                <a:ea typeface="Calibri" charset="0"/>
                <a:cs typeface="Calibri" charset="0"/>
              </a:rPr>
              <a:t>A small screwdriver</a:t>
            </a:r>
            <a:r>
              <a:rPr lang="en-US" sz="3200" dirty="0">
                <a:latin typeface="Calibri" charset="0"/>
                <a:ea typeface="Calibri" charset="0"/>
                <a:cs typeface="Calibri" charset="0"/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7EF41A-A3D8-4BFC-95C2-B11E0A5D17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3503" y="6021806"/>
            <a:ext cx="660734" cy="660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471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49361" y="1399768"/>
            <a:ext cx="18806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2800" b="1" dirty="0">
                <a:latin typeface="PT Sans Caption" charset="-52"/>
                <a:ea typeface="PT Sans Caption" charset="-52"/>
                <a:cs typeface="PT Sans Caption" charset="-52"/>
              </a:rPr>
              <a:t>Spot Quiz 1</a:t>
            </a:r>
            <a:endParaRPr lang="en-US" sz="2800" b="1" dirty="0">
              <a:effectLst/>
              <a:latin typeface="PT Sans Caption" charset="-52"/>
              <a:ea typeface="PT Sans Caption" charset="-52"/>
              <a:cs typeface="PT Sans Caption" charset="-52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62029" y="2135365"/>
            <a:ext cx="1229824" cy="2646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16600" b="1">
                <a:solidFill>
                  <a:schemeClr val="bg1"/>
                </a:solidFill>
                <a:latin typeface="PT Sans Caption" charset="-52"/>
                <a:ea typeface="PT Sans Caption" charset="-52"/>
                <a:cs typeface="PT Sans Caption" charset="-52"/>
              </a:rPr>
              <a:t>?</a:t>
            </a:r>
            <a:endParaRPr lang="en-US" sz="16600" b="1" dirty="0">
              <a:solidFill>
                <a:schemeClr val="bg1"/>
              </a:solidFill>
              <a:effectLst/>
              <a:latin typeface="PT Sans Caption" charset="-52"/>
              <a:ea typeface="PT Sans Caption" charset="-52"/>
              <a:cs typeface="PT Sans Caption" charset="-52"/>
            </a:endParaRPr>
          </a:p>
        </p:txBody>
      </p:sp>
      <p:pic>
        <p:nvPicPr>
          <p:cNvPr id="6" name="VO 527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0" y="-812800"/>
            <a:ext cx="812800" cy="812800"/>
          </a:xfrm>
          <a:prstGeom prst="rect">
            <a:avLst/>
          </a:prstGeom>
        </p:spPr>
      </p:pic>
      <p:pic>
        <p:nvPicPr>
          <p:cNvPr id="7" name="VO 528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55629" y="-812800"/>
            <a:ext cx="812800" cy="812800"/>
          </a:xfrm>
          <a:prstGeom prst="rect">
            <a:avLst/>
          </a:prstGeom>
        </p:spPr>
      </p:pic>
      <p:pic>
        <p:nvPicPr>
          <p:cNvPr id="8" name="VO 5285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511480" y="-812800"/>
            <a:ext cx="812800" cy="812800"/>
          </a:xfrm>
          <a:prstGeom prst="rect">
            <a:avLst/>
          </a:prstGeom>
        </p:spPr>
      </p:pic>
      <p:pic>
        <p:nvPicPr>
          <p:cNvPr id="9" name="VO 5290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560931" y="-812800"/>
            <a:ext cx="812800" cy="8128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876492" y="2135365"/>
            <a:ext cx="45500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3200" b="1" dirty="0">
                <a:latin typeface="PT Sans Caption" charset="-52"/>
                <a:ea typeface="PT Sans Caption" charset="-52"/>
                <a:cs typeface="PT Sans Caption" charset="-52"/>
              </a:rPr>
              <a:t>Q. What is a </a:t>
            </a:r>
            <a:r>
              <a:rPr lang="en-GB" sz="3200" b="1" dirty="0" err="1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Twichell</a:t>
            </a:r>
            <a:r>
              <a:rPr lang="en-GB" sz="32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?</a:t>
            </a:r>
            <a:endParaRPr lang="en-US" sz="3200" b="1" dirty="0">
              <a:solidFill>
                <a:schemeClr val="accent1"/>
              </a:solidFill>
              <a:effectLst/>
              <a:latin typeface="PT Sans Caption" charset="-52"/>
              <a:ea typeface="PT Sans Caption" charset="-52"/>
              <a:cs typeface="PT Sans Caption" charset="-52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876492" y="2967335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514350" indent="-514350" hangingPunct="0">
              <a:spcAft>
                <a:spcPts val="0"/>
              </a:spcAft>
              <a:buFont typeface="+mj-lt"/>
              <a:buAutoNum type="arabicPeriod"/>
              <a:tabLst>
                <a:tab pos="228600" algn="l"/>
                <a:tab pos="2171700" algn="l"/>
              </a:tabLst>
            </a:pPr>
            <a:r>
              <a:rPr lang="en-GB" sz="3200" dirty="0">
                <a:latin typeface="Calibri" charset="0"/>
                <a:ea typeface="Calibri" charset="0"/>
                <a:cs typeface="Calibri" charset="0"/>
              </a:rPr>
              <a:t>An alleyway</a:t>
            </a:r>
            <a:r>
              <a:rPr lang="en-US" sz="3200" dirty="0">
                <a:latin typeface="Calibri" charset="0"/>
                <a:ea typeface="Calibri" charset="0"/>
                <a:cs typeface="Calibri" charset="0"/>
              </a:rPr>
              <a:t> </a:t>
            </a:r>
          </a:p>
        </p:txBody>
      </p:sp>
      <p:sp>
        <p:nvSpPr>
          <p:cNvPr id="10" name="TextBox 2">
            <a:extLst>
              <a:ext uri="{FF2B5EF4-FFF2-40B4-BE49-F238E27FC236}">
                <a16:creationId xmlns:a16="http://schemas.microsoft.com/office/drawing/2014/main" id="{B01BBB1D-84F9-453B-B2A8-5A0203CFDE6B}"/>
              </a:ext>
            </a:extLst>
          </p:cNvPr>
          <p:cNvSpPr txBox="1"/>
          <p:nvPr/>
        </p:nvSpPr>
        <p:spPr>
          <a:xfrm>
            <a:off x="5215" y="6524453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  <p:sp>
        <p:nvSpPr>
          <p:cNvPr id="13" name="TextBox 2">
            <a:extLst>
              <a:ext uri="{FF2B5EF4-FFF2-40B4-BE49-F238E27FC236}">
                <a16:creationId xmlns:a16="http://schemas.microsoft.com/office/drawing/2014/main" id="{685CE001-E30C-40F8-B3BB-D3FE3F9C70B4}"/>
              </a:ext>
            </a:extLst>
          </p:cNvPr>
          <p:cNvSpPr txBox="1"/>
          <p:nvPr/>
        </p:nvSpPr>
        <p:spPr>
          <a:xfrm>
            <a:off x="-4943" y="6500748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424919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000">
        <p:fade/>
      </p:transition>
    </mc:Choice>
    <mc:Fallback xmlns="">
      <p:transition spd="med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724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54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148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68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2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54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568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49361" y="1399768"/>
            <a:ext cx="21868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2800" b="1" dirty="0">
                <a:latin typeface="PT Sans Caption" charset="-52"/>
                <a:ea typeface="PT Sans Caption" charset="-52"/>
                <a:cs typeface="PT Sans Caption" charset="-52"/>
              </a:rPr>
              <a:t>Spot Quiz 2</a:t>
            </a:r>
            <a:endParaRPr lang="en-US" sz="2800" b="1" dirty="0">
              <a:effectLst/>
              <a:latin typeface="PT Sans Caption" charset="-52"/>
              <a:ea typeface="PT Sans Caption" charset="-52"/>
              <a:cs typeface="PT Sans Caption" charset="-52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62029" y="2135365"/>
            <a:ext cx="1229824" cy="2646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16600" b="1">
                <a:solidFill>
                  <a:schemeClr val="bg1"/>
                </a:solidFill>
                <a:latin typeface="PT Sans Caption" charset="-52"/>
                <a:ea typeface="PT Sans Caption" charset="-52"/>
                <a:cs typeface="PT Sans Caption" charset="-52"/>
              </a:rPr>
              <a:t>?</a:t>
            </a:r>
            <a:endParaRPr lang="en-US" sz="16600" b="1" dirty="0">
              <a:solidFill>
                <a:schemeClr val="bg1"/>
              </a:solidFill>
              <a:effectLst/>
              <a:latin typeface="PT Sans Caption" charset="-52"/>
              <a:ea typeface="PT Sans Caption" charset="-52"/>
              <a:cs typeface="PT Sans Caption" charset="-52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3876492" y="2135365"/>
            <a:ext cx="4572000" cy="2401630"/>
            <a:chOff x="3876492" y="2135365"/>
            <a:chExt cx="4572000" cy="2401630"/>
          </a:xfrm>
        </p:grpSpPr>
        <p:sp>
          <p:nvSpPr>
            <p:cNvPr id="4" name="Rectangle 3"/>
            <p:cNvSpPr/>
            <p:nvPr/>
          </p:nvSpPr>
          <p:spPr>
            <a:xfrm>
              <a:off x="3876492" y="2135365"/>
              <a:ext cx="360868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hangingPunct="0">
                <a:spcAft>
                  <a:spcPts val="0"/>
                </a:spcAft>
                <a:tabLst>
                  <a:tab pos="228600" algn="l"/>
                  <a:tab pos="2171700" algn="l"/>
                </a:tabLst>
              </a:pPr>
              <a:r>
                <a:rPr lang="en-GB" sz="3200" b="1" dirty="0">
                  <a:latin typeface="PT Sans Caption" charset="-52"/>
                  <a:ea typeface="PT Sans Caption" charset="-52"/>
                  <a:cs typeface="PT Sans Caption" charset="-52"/>
                </a:rPr>
                <a:t>Q. What is a </a:t>
              </a:r>
              <a:r>
                <a:rPr lang="en-GB" sz="3200" b="1" dirty="0">
                  <a:solidFill>
                    <a:schemeClr val="accent1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Cob?</a:t>
              </a:r>
              <a:endParaRPr lang="en-US" sz="3200" b="1" dirty="0">
                <a:solidFill>
                  <a:schemeClr val="accent1"/>
                </a:solidFill>
                <a:effectLst/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3876492" y="2967335"/>
              <a:ext cx="4572000" cy="156966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514350" indent="-514350" hangingPunct="0">
                <a:spcAft>
                  <a:spcPts val="0"/>
                </a:spcAft>
                <a:buFont typeface="+mj-lt"/>
                <a:buAutoNum type="arabicPeriod"/>
                <a:tabLst>
                  <a:tab pos="228600" algn="l"/>
                  <a:tab pos="2171700" algn="l"/>
                </a:tabLst>
              </a:pPr>
              <a:r>
                <a:rPr lang="en-GB" sz="3200" dirty="0">
                  <a:latin typeface="Calibri" charset="0"/>
                  <a:ea typeface="Calibri" charset="0"/>
                  <a:cs typeface="Calibri" charset="0"/>
                </a:rPr>
                <a:t>A round loaf of bread</a:t>
              </a:r>
            </a:p>
            <a:p>
              <a:pPr marL="514350" indent="-514350" hangingPunct="0">
                <a:spcAft>
                  <a:spcPts val="0"/>
                </a:spcAft>
                <a:buFont typeface="+mj-lt"/>
                <a:buAutoNum type="arabicPeriod"/>
                <a:tabLst>
                  <a:tab pos="228600" algn="l"/>
                  <a:tab pos="2171700" algn="l"/>
                </a:tabLst>
              </a:pPr>
              <a:r>
                <a:rPr lang="en-GB" sz="3200" dirty="0">
                  <a:latin typeface="Calibri" charset="0"/>
                  <a:ea typeface="Calibri" charset="0"/>
                  <a:cs typeface="Calibri" charset="0"/>
                </a:rPr>
                <a:t>A building material</a:t>
              </a:r>
            </a:p>
            <a:p>
              <a:pPr marL="514350" indent="-514350" hangingPunct="0">
                <a:spcAft>
                  <a:spcPts val="0"/>
                </a:spcAft>
                <a:buFont typeface="+mj-lt"/>
                <a:buAutoNum type="arabicPeriod"/>
                <a:tabLst>
                  <a:tab pos="228600" algn="l"/>
                  <a:tab pos="2171700" algn="l"/>
                </a:tabLst>
              </a:pPr>
              <a:r>
                <a:rPr lang="en-GB" sz="3200" dirty="0">
                  <a:latin typeface="Calibri" charset="0"/>
                  <a:ea typeface="Calibri" charset="0"/>
                  <a:cs typeface="Calibri" charset="0"/>
                </a:rPr>
                <a:t>A seagull </a:t>
              </a:r>
              <a:endParaRPr lang="en-US" sz="3200" dirty="0"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pic>
        <p:nvPicPr>
          <p:cNvPr id="6" name="VO 527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0" y="-812800"/>
            <a:ext cx="812800" cy="812800"/>
          </a:xfrm>
          <a:prstGeom prst="rect">
            <a:avLst/>
          </a:prstGeom>
        </p:spPr>
      </p:pic>
      <p:pic>
        <p:nvPicPr>
          <p:cNvPr id="7" name="VO 528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55629" y="-812800"/>
            <a:ext cx="812800" cy="812800"/>
          </a:xfrm>
          <a:prstGeom prst="rect">
            <a:avLst/>
          </a:prstGeom>
        </p:spPr>
      </p:pic>
      <p:pic>
        <p:nvPicPr>
          <p:cNvPr id="8" name="VO 5285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511480" y="-812800"/>
            <a:ext cx="812800" cy="812800"/>
          </a:xfrm>
          <a:prstGeom prst="rect">
            <a:avLst/>
          </a:prstGeom>
        </p:spPr>
      </p:pic>
      <p:pic>
        <p:nvPicPr>
          <p:cNvPr id="9" name="VO 5290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560931" y="-812800"/>
            <a:ext cx="812800" cy="812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E136962-183F-4CCB-8BF2-620F4320E25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93503" y="6021806"/>
            <a:ext cx="660734" cy="660734"/>
          </a:xfrm>
          <a:prstGeom prst="rect">
            <a:avLst/>
          </a:prstGeom>
        </p:spPr>
      </p:pic>
      <p:sp>
        <p:nvSpPr>
          <p:cNvPr id="12" name="TextBox 2">
            <a:extLst>
              <a:ext uri="{FF2B5EF4-FFF2-40B4-BE49-F238E27FC236}">
                <a16:creationId xmlns:a16="http://schemas.microsoft.com/office/drawing/2014/main" id="{168E6E64-B811-472F-88BF-7D3F6ED39231}"/>
              </a:ext>
            </a:extLst>
          </p:cNvPr>
          <p:cNvSpPr txBox="1"/>
          <p:nvPr/>
        </p:nvSpPr>
        <p:spPr>
          <a:xfrm>
            <a:off x="5215" y="6524453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1121896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628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628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12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085996" y="2317531"/>
            <a:ext cx="6178842" cy="2163546"/>
            <a:chOff x="1085996" y="2317531"/>
            <a:chExt cx="6178842" cy="2163546"/>
          </a:xfrm>
        </p:grpSpPr>
        <p:sp>
          <p:nvSpPr>
            <p:cNvPr id="2" name="Rectangle 1"/>
            <p:cNvSpPr/>
            <p:nvPr/>
          </p:nvSpPr>
          <p:spPr>
            <a:xfrm>
              <a:off x="1085996" y="2459504"/>
              <a:ext cx="5724708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514350" indent="-514350" hangingPunct="0">
                <a:spcAft>
                  <a:spcPts val="0"/>
                </a:spcAft>
                <a:buFont typeface="+mj-lt"/>
                <a:buAutoNum type="arabicPeriod"/>
                <a:tabLst>
                  <a:tab pos="228600" algn="l"/>
                  <a:tab pos="2171700" algn="l"/>
                </a:tabLst>
              </a:pPr>
              <a:r>
                <a:rPr lang="en-GB" sz="4000" dirty="0">
                  <a:latin typeface="Calibri" charset="0"/>
                  <a:ea typeface="Calibri" charset="0"/>
                  <a:cs typeface="Calibri" charset="0"/>
                </a:rPr>
                <a:t>A </a:t>
              </a:r>
              <a:r>
                <a:rPr lang="en-GB" sz="4000" b="1" dirty="0">
                  <a:latin typeface="Calibri" charset="0"/>
                  <a:ea typeface="Calibri" charset="0"/>
                  <a:cs typeface="Calibri" charset="0"/>
                </a:rPr>
                <a:t>round loaf of bread</a:t>
              </a:r>
            </a:p>
            <a:p>
              <a:pPr marL="514350" indent="-514350" hangingPunct="0">
                <a:spcAft>
                  <a:spcPts val="0"/>
                </a:spcAft>
                <a:buFont typeface="+mj-lt"/>
                <a:buAutoNum type="arabicPeriod"/>
                <a:tabLst>
                  <a:tab pos="228600" algn="l"/>
                  <a:tab pos="2171700" algn="l"/>
                </a:tabLst>
              </a:pPr>
              <a:r>
                <a:rPr lang="en-GB" sz="4000" dirty="0">
                  <a:latin typeface="Calibri" charset="0"/>
                  <a:ea typeface="Calibri" charset="0"/>
                  <a:cs typeface="Calibri" charset="0"/>
                </a:rPr>
                <a:t>A </a:t>
              </a:r>
              <a:r>
                <a:rPr lang="en-GB" sz="4000" b="1" dirty="0">
                  <a:latin typeface="Calibri" charset="0"/>
                  <a:ea typeface="Calibri" charset="0"/>
                  <a:cs typeface="Calibri" charset="0"/>
                </a:rPr>
                <a:t>building material</a:t>
              </a:r>
            </a:p>
            <a:p>
              <a:pPr marL="514350" indent="-514350" hangingPunct="0">
                <a:spcAft>
                  <a:spcPts val="0"/>
                </a:spcAft>
                <a:buFont typeface="+mj-lt"/>
                <a:buAutoNum type="arabicPeriod"/>
                <a:tabLst>
                  <a:tab pos="228600" algn="l"/>
                  <a:tab pos="2171700" algn="l"/>
                </a:tabLst>
              </a:pPr>
              <a:r>
                <a:rPr lang="en-GB" sz="4000" dirty="0">
                  <a:latin typeface="Calibri" charset="0"/>
                  <a:ea typeface="Calibri" charset="0"/>
                  <a:cs typeface="Calibri" charset="0"/>
                </a:rPr>
                <a:t>A </a:t>
              </a:r>
              <a:r>
                <a:rPr lang="en-GB" sz="4000" b="1" dirty="0">
                  <a:latin typeface="Calibri" charset="0"/>
                  <a:ea typeface="Calibri" charset="0"/>
                  <a:cs typeface="Calibri" charset="0"/>
                </a:rPr>
                <a:t>seagull </a:t>
              </a:r>
              <a:endParaRPr lang="en-US" sz="4000" b="1" dirty="0">
                <a:latin typeface="Calibri" charset="0"/>
                <a:ea typeface="Calibri" charset="0"/>
                <a:cs typeface="Calibri" charset="0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5038" y="2317531"/>
              <a:ext cx="939800" cy="93980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5038" y="2929404"/>
              <a:ext cx="939800" cy="9398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5038" y="3541277"/>
              <a:ext cx="939800" cy="939800"/>
            </a:xfrm>
            <a:prstGeom prst="rect">
              <a:avLst/>
            </a:prstGeom>
          </p:spPr>
        </p:pic>
      </p:grpSp>
      <p:pic>
        <p:nvPicPr>
          <p:cNvPr id="5" name="VO 529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-812800"/>
            <a:ext cx="812800" cy="812800"/>
          </a:xfrm>
          <a:prstGeom prst="rect">
            <a:avLst/>
          </a:prstGeom>
        </p:spPr>
      </p:pic>
      <p:pic>
        <p:nvPicPr>
          <p:cNvPr id="8" name="VO 530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85996" y="-812800"/>
            <a:ext cx="812800" cy="812800"/>
          </a:xfrm>
          <a:prstGeom prst="rect">
            <a:avLst/>
          </a:prstGeom>
        </p:spPr>
      </p:pic>
      <p:sp>
        <p:nvSpPr>
          <p:cNvPr id="9" name="TextBox 2">
            <a:extLst>
              <a:ext uri="{FF2B5EF4-FFF2-40B4-BE49-F238E27FC236}">
                <a16:creationId xmlns:a16="http://schemas.microsoft.com/office/drawing/2014/main" id="{DB1724CD-8C83-415E-9F9E-426FC3222C4B}"/>
              </a:ext>
            </a:extLst>
          </p:cNvPr>
          <p:cNvSpPr txBox="1"/>
          <p:nvPr/>
        </p:nvSpPr>
        <p:spPr>
          <a:xfrm>
            <a:off x="5215" y="6524453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1845812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00"/>
    </mc:Choice>
    <mc:Fallback xmlns="">
      <p:transition spd="slow" advTm="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9572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44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90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44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68495" y="382216"/>
            <a:ext cx="20184707" cy="5493583"/>
            <a:chOff x="216621" y="459941"/>
            <a:chExt cx="20184707" cy="5493583"/>
          </a:xfrm>
        </p:grpSpPr>
        <p:sp>
          <p:nvSpPr>
            <p:cNvPr id="3" name="TextBox 2"/>
            <p:cNvSpPr txBox="1"/>
            <p:nvPr/>
          </p:nvSpPr>
          <p:spPr>
            <a:xfrm>
              <a:off x="3096125" y="459941"/>
              <a:ext cx="584332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b="1" dirty="0">
                  <a:latin typeface="+mj-lt"/>
                  <a:ea typeface="PT Sans" charset="-52"/>
                  <a:cs typeface="PT Sans" charset="-52"/>
                </a:rPr>
                <a:t>Metal Mickey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73978" y="495676"/>
              <a:ext cx="231808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PT Sans" charset="-52"/>
                  <a:cs typeface="PT Sans" charset="-52"/>
                </a:rPr>
                <a:t>Dalek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40230" y="1602825"/>
              <a:ext cx="604787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b="1" dirty="0">
                  <a:ea typeface="PT Sans" charset="-52"/>
                  <a:cs typeface="PT Sans" charset="-52"/>
                </a:rPr>
                <a:t>Bang Move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259277" y="4030645"/>
              <a:ext cx="1614205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chemeClr val="tx1">
                      <a:lumMod val="90000"/>
                      <a:lumOff val="1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The Full Monty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18835" y="3903422"/>
              <a:ext cx="355332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>
                  <a:solidFill>
                    <a:schemeClr val="tx1">
                      <a:lumMod val="90000"/>
                      <a:lumOff val="1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Rhubarb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334069" y="2690939"/>
              <a:ext cx="837700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dirty="0">
                  <a:solidFill>
                    <a:schemeClr val="tx1">
                      <a:lumMod val="90000"/>
                      <a:lumOff val="1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Slack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399801" y="1843792"/>
              <a:ext cx="521794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solidFill>
                    <a:schemeClr val="tx1">
                      <a:lumMod val="90000"/>
                      <a:lumOff val="1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The Peg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16621" y="2825008"/>
              <a:ext cx="413362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dirty="0">
                  <a:latin typeface="+mj-lt"/>
                  <a:ea typeface="PT Sans" charset="-52"/>
                  <a:cs typeface="PT Sans" charset="-52"/>
                </a:rPr>
                <a:t>One on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36914" y="4753195"/>
              <a:ext cx="529697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dirty="0">
                  <a:latin typeface="+mj-lt"/>
                  <a:ea typeface="PT Sans" charset="-52"/>
                  <a:cs typeface="PT Sans" charset="-52"/>
                </a:rPr>
                <a:t>Billy Bunter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744784" y="5002527"/>
              <a:ext cx="410076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Dusty Bin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264167" y="2956436"/>
              <a:ext cx="355332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solidFill>
                    <a:schemeClr val="tx1">
                      <a:lumMod val="90000"/>
                      <a:lumOff val="1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Juice rail</a:t>
              </a:r>
            </a:p>
          </p:txBody>
        </p:sp>
      </p:grpSp>
      <p:pic>
        <p:nvPicPr>
          <p:cNvPr id="18" name="VO 530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-836312"/>
            <a:ext cx="812800" cy="812800"/>
          </a:xfrm>
          <a:prstGeom prst="rect">
            <a:avLst/>
          </a:prstGeom>
        </p:spPr>
      </p:pic>
      <p:pic>
        <p:nvPicPr>
          <p:cNvPr id="19" name="VO 531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76158" y="-836312"/>
            <a:ext cx="812800" cy="812800"/>
          </a:xfrm>
          <a:prstGeom prst="rect">
            <a:avLst/>
          </a:prstGeom>
        </p:spPr>
      </p:pic>
      <p:pic>
        <p:nvPicPr>
          <p:cNvPr id="20" name="VO 5315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152316" y="-836312"/>
            <a:ext cx="812800" cy="81280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0" y="5823285"/>
            <a:ext cx="9144000" cy="10347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78754" y="6026933"/>
            <a:ext cx="76305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hangingPunct="0">
              <a:tabLst>
                <a:tab pos="228600" algn="l"/>
                <a:tab pos="2171700" algn="l"/>
              </a:tabLst>
            </a:pPr>
            <a:r>
              <a:rPr lang="en-GB" b="1" dirty="0">
                <a:solidFill>
                  <a:srgbClr val="FFFFFF"/>
                </a:solidFill>
                <a:latin typeface="PT Sans Caption" charset="-52"/>
                <a:ea typeface="PT Sans Caption" charset="-52"/>
                <a:cs typeface="PT Sans Caption" charset="-52"/>
              </a:rPr>
              <a:t>It’s best to avoid Jargon. Be aware of possible confusion and be prepared to ask for confirmation/ clarification</a:t>
            </a:r>
          </a:p>
        </p:txBody>
      </p:sp>
      <p:sp>
        <p:nvSpPr>
          <p:cNvPr id="23" name="TextBox 2">
            <a:extLst>
              <a:ext uri="{FF2B5EF4-FFF2-40B4-BE49-F238E27FC236}">
                <a16:creationId xmlns:a16="http://schemas.microsoft.com/office/drawing/2014/main" id="{C461AFF6-82D7-44F3-8091-AA23586D791F}"/>
              </a:ext>
            </a:extLst>
          </p:cNvPr>
          <p:cNvSpPr txBox="1"/>
          <p:nvPr/>
        </p:nvSpPr>
        <p:spPr>
          <a:xfrm>
            <a:off x="5215" y="6524453"/>
            <a:ext cx="6960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aiandra GD" panose="020E0502030308020204" pitchFamily="34" charset="0"/>
              </a:rPr>
              <a:t>…VO</a:t>
            </a:r>
          </a:p>
        </p:txBody>
      </p:sp>
    </p:spTree>
    <p:extLst>
      <p:ext uri="{BB962C8B-B14F-4D97-AF65-F5344CB8AC3E}">
        <p14:creationId xmlns:p14="http://schemas.microsoft.com/office/powerpoint/2010/main" val="1535279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4000">
        <p14:reveal/>
      </p:transition>
    </mc:Choice>
    <mc:Fallback xmlns="">
      <p:transition spd="slow" advTm="2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3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332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77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1108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20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583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477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820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21" grpId="0" animBg="1"/>
      <p:bldP spid="2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699626" y="3797285"/>
            <a:ext cx="8444374" cy="1299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80000"/>
              </a:lnSpc>
            </a:pPr>
            <a:r>
              <a:rPr lang="en-US" sz="4800" b="1">
                <a:solidFill>
                  <a:srgbClr val="FFFFFF"/>
                </a:solidFill>
                <a:latin typeface="PT Sans Caption" charset="-52"/>
                <a:ea typeface="PT Sans Caption" charset="-52"/>
                <a:cs typeface="PT Sans Caption" charset="-52"/>
              </a:rPr>
              <a:t>Overcoming Communication Barriers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DE7FF5-3BF0-40C1-9026-2091B5FE6EFF}"/>
              </a:ext>
            </a:extLst>
          </p:cNvPr>
          <p:cNvSpPr txBox="1"/>
          <p:nvPr/>
        </p:nvSpPr>
        <p:spPr>
          <a:xfrm>
            <a:off x="5215" y="6524453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402438112"/>
      </p:ext>
    </p:extLst>
  </p:cSld>
  <p:clrMapOvr>
    <a:masterClrMapping/>
  </p:clrMapOvr>
  <p:transition spd="slow" advTm="6000">
    <p:wip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5823284"/>
            <a:ext cx="9144000" cy="1034716"/>
            <a:chOff x="0" y="5823284"/>
            <a:chExt cx="9144000" cy="1034716"/>
          </a:xfrm>
        </p:grpSpPr>
        <p:sp>
          <p:nvSpPr>
            <p:cNvPr id="3" name="Rectangle 2"/>
            <p:cNvSpPr/>
            <p:nvPr/>
          </p:nvSpPr>
          <p:spPr>
            <a:xfrm>
              <a:off x="0" y="5823284"/>
              <a:ext cx="9144000" cy="103471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778754" y="6026932"/>
              <a:ext cx="7630511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hangingPunct="0">
                <a:tabLst>
                  <a:tab pos="228600" algn="l"/>
                  <a:tab pos="2171700" algn="l"/>
                </a:tabLst>
              </a:pPr>
              <a:r>
                <a:rPr lang="en-GB" b="1" dirty="0">
                  <a:solidFill>
                    <a:srgbClr val="FFFFFF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We may have no choice. We may need to make the call while ‘exposed to the elements.’</a:t>
              </a:r>
            </a:p>
          </p:txBody>
        </p:sp>
      </p:grpSp>
      <p:sp>
        <p:nvSpPr>
          <p:cNvPr id="5" name="Rectangle 4"/>
          <p:cNvSpPr/>
          <p:nvPr/>
        </p:nvSpPr>
        <p:spPr>
          <a:xfrm>
            <a:off x="3918059" y="468550"/>
            <a:ext cx="5044966" cy="1056290"/>
          </a:xfrm>
          <a:prstGeom prst="rect">
            <a:avLst/>
          </a:prstGeom>
          <a:solidFill>
            <a:srgbClr val="031963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PT Sans Caption" charset="-52"/>
                <a:ea typeface="PT Sans Caption" charset="-52"/>
                <a:cs typeface="PT Sans Caption" charset="-52"/>
              </a:rPr>
              <a:t>1. Best communication position</a:t>
            </a:r>
          </a:p>
        </p:txBody>
      </p:sp>
      <p:pic>
        <p:nvPicPr>
          <p:cNvPr id="8" name="VO 56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2866316" y="-880278"/>
            <a:ext cx="812800" cy="812800"/>
          </a:xfrm>
          <a:prstGeom prst="rect">
            <a:avLst/>
          </a:prstGeom>
        </p:spPr>
      </p:pic>
      <p:pic>
        <p:nvPicPr>
          <p:cNvPr id="9" name="VO 5617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878048" y="-880278"/>
            <a:ext cx="812800" cy="812800"/>
          </a:xfrm>
          <a:prstGeom prst="rect">
            <a:avLst/>
          </a:prstGeom>
        </p:spPr>
      </p:pic>
      <p:pic>
        <p:nvPicPr>
          <p:cNvPr id="10" name="VO 5619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42852" y="-880278"/>
            <a:ext cx="812800" cy="812800"/>
          </a:xfrm>
          <a:prstGeom prst="rect">
            <a:avLst/>
          </a:prstGeom>
        </p:spPr>
      </p:pic>
      <p:pic>
        <p:nvPicPr>
          <p:cNvPr id="12" name="VO 5600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068054" y="-778678"/>
            <a:ext cx="609600" cy="609600"/>
          </a:xfrm>
          <a:prstGeom prst="rect">
            <a:avLst/>
          </a:prstGeom>
        </p:spPr>
      </p:pic>
      <p:pic>
        <p:nvPicPr>
          <p:cNvPr id="13" name="VO 5605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25134" y="-818128"/>
            <a:ext cx="609600" cy="609600"/>
          </a:xfrm>
          <a:prstGeom prst="rect">
            <a:avLst/>
          </a:prstGeom>
        </p:spPr>
      </p:pic>
      <p:pic>
        <p:nvPicPr>
          <p:cNvPr id="14" name="VO 5610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870349" y="-748059"/>
            <a:ext cx="609600" cy="609600"/>
          </a:xfrm>
          <a:prstGeom prst="rect">
            <a:avLst/>
          </a:prstGeom>
        </p:spPr>
      </p:pic>
      <p:sp>
        <p:nvSpPr>
          <p:cNvPr id="15" name="TextBox 2">
            <a:extLst>
              <a:ext uri="{FF2B5EF4-FFF2-40B4-BE49-F238E27FC236}">
                <a16:creationId xmlns:a16="http://schemas.microsoft.com/office/drawing/2014/main" id="{D69D47F0-F82D-4980-B1F1-E6D3003966C3}"/>
              </a:ext>
            </a:extLst>
          </p:cNvPr>
          <p:cNvSpPr txBox="1"/>
          <p:nvPr/>
        </p:nvSpPr>
        <p:spPr>
          <a:xfrm>
            <a:off x="5215" y="6524453"/>
            <a:ext cx="6960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VO…</a:t>
            </a:r>
          </a:p>
        </p:txBody>
      </p:sp>
    </p:spTree>
    <p:extLst>
      <p:ext uri="{BB962C8B-B14F-4D97-AF65-F5344CB8AC3E}">
        <p14:creationId xmlns:p14="http://schemas.microsoft.com/office/powerpoint/2010/main" val="952705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000"/>
    </mc:Choice>
    <mc:Fallback xmlns="">
      <p:transition spd="slow" advTm="3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14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884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16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0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9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84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6740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369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436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633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84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369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633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6697"/>
            <a:ext cx="9144000" cy="5861304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0" y="5823285"/>
            <a:ext cx="9144000" cy="1034716"/>
            <a:chOff x="0" y="5823285"/>
            <a:chExt cx="9144000" cy="1034716"/>
          </a:xfrm>
        </p:grpSpPr>
        <p:sp>
          <p:nvSpPr>
            <p:cNvPr id="4" name="Rectangle 3"/>
            <p:cNvSpPr/>
            <p:nvPr/>
          </p:nvSpPr>
          <p:spPr>
            <a:xfrm>
              <a:off x="0" y="5823285"/>
              <a:ext cx="9144000" cy="103471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835574" y="5900806"/>
              <a:ext cx="7630511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hangingPunct="0">
                <a:tabLst>
                  <a:tab pos="228600" algn="l"/>
                  <a:tab pos="2171700" algn="l"/>
                </a:tabLst>
              </a:pPr>
              <a:r>
                <a:rPr lang="en-GB" sz="1600" b="1" dirty="0">
                  <a:solidFill>
                    <a:srgbClr val="FFFFFF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Technical note: communications equipment has a maximum transmission volume. You can reach this volume without shouting. How volume is interpreted at the receiving end is down to their settings and equipment </a:t>
              </a:r>
            </a:p>
          </p:txBody>
        </p:sp>
      </p:grpSp>
      <p:sp>
        <p:nvSpPr>
          <p:cNvPr id="6" name="Rectangle 5"/>
          <p:cNvSpPr/>
          <p:nvPr/>
        </p:nvSpPr>
        <p:spPr>
          <a:xfrm>
            <a:off x="3879959" y="592711"/>
            <a:ext cx="5044966" cy="10562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302C26"/>
                </a:solidFill>
                <a:latin typeface="PT Sans Caption" charset="-52"/>
                <a:ea typeface="PT Sans Caption" charset="-52"/>
                <a:cs typeface="PT Sans Caption" charset="-52"/>
              </a:rPr>
              <a:t>2. Speak slightly slower at a good volume</a:t>
            </a:r>
          </a:p>
        </p:txBody>
      </p:sp>
      <p:pic>
        <p:nvPicPr>
          <p:cNvPr id="7" name="VO 56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774" y="-848747"/>
            <a:ext cx="812800" cy="812800"/>
          </a:xfrm>
          <a:prstGeom prst="rect">
            <a:avLst/>
          </a:prstGeom>
        </p:spPr>
      </p:pic>
      <p:pic>
        <p:nvPicPr>
          <p:cNvPr id="8" name="VO 562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5574" y="-853599"/>
            <a:ext cx="812800" cy="812800"/>
          </a:xfrm>
          <a:prstGeom prst="rect">
            <a:avLst/>
          </a:prstGeom>
        </p:spPr>
      </p:pic>
      <p:pic>
        <p:nvPicPr>
          <p:cNvPr id="9" name="VO 5630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48374" y="-865896"/>
            <a:ext cx="812800" cy="812800"/>
          </a:xfrm>
          <a:prstGeom prst="rect">
            <a:avLst/>
          </a:prstGeom>
        </p:spPr>
      </p:pic>
      <p:pic>
        <p:nvPicPr>
          <p:cNvPr id="10" name="VO 5635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461174" y="-878193"/>
            <a:ext cx="812800" cy="812800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1390650" y="714375"/>
            <a:ext cx="2371725" cy="218122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2">
            <a:extLst>
              <a:ext uri="{FF2B5EF4-FFF2-40B4-BE49-F238E27FC236}">
                <a16:creationId xmlns:a16="http://schemas.microsoft.com/office/drawing/2014/main" id="{9DA7CE5D-1B9A-46CE-9A78-CC162B2D9269}"/>
              </a:ext>
            </a:extLst>
          </p:cNvPr>
          <p:cNvSpPr txBox="1"/>
          <p:nvPr/>
        </p:nvSpPr>
        <p:spPr>
          <a:xfrm>
            <a:off x="5215" y="6524453"/>
            <a:ext cx="6960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VO…</a:t>
            </a:r>
          </a:p>
        </p:txBody>
      </p:sp>
    </p:spTree>
    <p:extLst>
      <p:ext uri="{BB962C8B-B14F-4D97-AF65-F5344CB8AC3E}">
        <p14:creationId xmlns:p14="http://schemas.microsoft.com/office/powerpoint/2010/main" val="844125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00"/>
    </mc:Choice>
    <mc:Fallback xmlns="">
      <p:transition spd="slow" advTm="3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76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52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9596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46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406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05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8116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357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552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446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405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/>
      <p:bldP spid="1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427632" y="3480509"/>
            <a:ext cx="5044966" cy="1056290"/>
          </a:xfrm>
          <a:prstGeom prst="rect">
            <a:avLst/>
          </a:prstGeom>
          <a:solidFill>
            <a:srgbClr val="031963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PT Sans Caption" charset="-52"/>
                <a:ea typeface="PT Sans Caption" charset="-52"/>
                <a:cs typeface="PT Sans Caption" charset="-52"/>
              </a:rPr>
              <a:t>3. Avoid ambiguous language and regional words; keep jargon to a minimum</a:t>
            </a:r>
          </a:p>
        </p:txBody>
      </p:sp>
      <p:pic>
        <p:nvPicPr>
          <p:cNvPr id="8" name="VO 564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6292" y="-911809"/>
            <a:ext cx="812800" cy="812800"/>
          </a:xfrm>
          <a:prstGeom prst="rect">
            <a:avLst/>
          </a:prstGeom>
        </p:spPr>
      </p:pic>
      <p:pic>
        <p:nvPicPr>
          <p:cNvPr id="3" name="VO 564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-881190"/>
            <a:ext cx="609600" cy="609600"/>
          </a:xfrm>
          <a:prstGeom prst="rect">
            <a:avLst/>
          </a:prstGeom>
        </p:spPr>
      </p:pic>
      <p:sp>
        <p:nvSpPr>
          <p:cNvPr id="6" name="TextBox 2">
            <a:extLst>
              <a:ext uri="{FF2B5EF4-FFF2-40B4-BE49-F238E27FC236}">
                <a16:creationId xmlns:a16="http://schemas.microsoft.com/office/drawing/2014/main" id="{340C9278-3759-4321-BA96-EFE0A3B4E626}"/>
              </a:ext>
            </a:extLst>
          </p:cNvPr>
          <p:cNvSpPr txBox="1"/>
          <p:nvPr/>
        </p:nvSpPr>
        <p:spPr>
          <a:xfrm>
            <a:off x="5215" y="6524453"/>
            <a:ext cx="6960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VO…</a:t>
            </a:r>
          </a:p>
        </p:txBody>
      </p:sp>
    </p:spTree>
    <p:extLst>
      <p:ext uri="{BB962C8B-B14F-4D97-AF65-F5344CB8AC3E}">
        <p14:creationId xmlns:p14="http://schemas.microsoft.com/office/powerpoint/2010/main" val="1957588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00"/>
    </mc:Choice>
    <mc:Fallback xmlns="">
      <p:transition spd="slow" advTm="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09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977462" y="2736172"/>
            <a:ext cx="8166538" cy="1200329"/>
            <a:chOff x="977462" y="2736172"/>
            <a:chExt cx="8166538" cy="1200329"/>
          </a:xfrm>
        </p:grpSpPr>
        <p:sp>
          <p:nvSpPr>
            <p:cNvPr id="4" name="Rectangle 3"/>
            <p:cNvSpPr/>
            <p:nvPr/>
          </p:nvSpPr>
          <p:spPr>
            <a:xfrm>
              <a:off x="977462" y="2807120"/>
              <a:ext cx="8166538" cy="105629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400" b="1" dirty="0"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1308537" y="2736172"/>
              <a:ext cx="6369269" cy="12003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 sz="2400" b="1" dirty="0">
                  <a:solidFill>
                    <a:schemeClr val="lt1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3. </a:t>
              </a:r>
              <a:r>
                <a:rPr lang="en-US" sz="2400" b="1" dirty="0">
                  <a:latin typeface="PT Sans Caption" charset="-52"/>
                  <a:ea typeface="PT Sans Caption" charset="-52"/>
                  <a:cs typeface="PT Sans Caption" charset="-52"/>
                </a:rPr>
                <a:t>A</a:t>
              </a:r>
              <a:r>
                <a:rPr lang="en-US" sz="2400" b="1" dirty="0">
                  <a:solidFill>
                    <a:schemeClr val="lt1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void ambiguous language</a:t>
              </a:r>
              <a:r>
                <a:rPr lang="en-US" sz="2400" b="1" dirty="0">
                  <a:latin typeface="PT Sans Caption" charset="-52"/>
                  <a:ea typeface="PT Sans Caption" charset="-52"/>
                  <a:cs typeface="PT Sans Caption" charset="-52"/>
                </a:rPr>
                <a:t> and </a:t>
              </a:r>
              <a:r>
                <a:rPr lang="en-US" sz="2400" b="1" dirty="0">
                  <a:solidFill>
                    <a:schemeClr val="lt1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regional words; keep jargon to a minimum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977462" y="1637835"/>
            <a:ext cx="8166538" cy="1056290"/>
            <a:chOff x="977462" y="1637835"/>
            <a:chExt cx="8166538" cy="1056290"/>
          </a:xfrm>
        </p:grpSpPr>
        <p:sp>
          <p:nvSpPr>
            <p:cNvPr id="3" name="Rectangle 2"/>
            <p:cNvSpPr/>
            <p:nvPr/>
          </p:nvSpPr>
          <p:spPr>
            <a:xfrm>
              <a:off x="977462" y="1637835"/>
              <a:ext cx="8166538" cy="105629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b="1" dirty="0">
                  <a:latin typeface="PT Sans Caption" charset="-52"/>
                  <a:ea typeface="PT Sans Caption" charset="-52"/>
                  <a:cs typeface="PT Sans Caption" charset="-52"/>
                </a:rPr>
                <a:t>    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1308536" y="1746539"/>
              <a:ext cx="7173311" cy="8309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 sz="2400" b="1" dirty="0">
                  <a:solidFill>
                    <a:schemeClr val="lt1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2. Speak slightly slower at a good volume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977462" y="468550"/>
            <a:ext cx="8166538" cy="1056290"/>
            <a:chOff x="977462" y="468550"/>
            <a:chExt cx="8166538" cy="1056290"/>
          </a:xfrm>
        </p:grpSpPr>
        <p:sp>
          <p:nvSpPr>
            <p:cNvPr id="2" name="Rectangle 1"/>
            <p:cNvSpPr/>
            <p:nvPr/>
          </p:nvSpPr>
          <p:spPr>
            <a:xfrm>
              <a:off x="977462" y="468550"/>
              <a:ext cx="8166538" cy="105629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400" b="1" dirty="0"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308535" y="767552"/>
              <a:ext cx="5789917" cy="46166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 sz="2400" b="1" dirty="0">
                  <a:solidFill>
                    <a:schemeClr val="lt1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 1. Best </a:t>
              </a:r>
              <a:r>
                <a:rPr lang="en-US" sz="2400" b="1" dirty="0">
                  <a:latin typeface="PT Sans Caption" charset="-52"/>
                  <a:ea typeface="PT Sans Caption" charset="-52"/>
                  <a:cs typeface="PT Sans Caption" charset="-52"/>
                </a:rPr>
                <a:t>communication position</a:t>
              </a:r>
              <a:endParaRPr lang="en-US" sz="2400" b="1" dirty="0">
                <a:solidFill>
                  <a:schemeClr val="lt1"/>
                </a:solidFill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977462" y="3976405"/>
            <a:ext cx="8166538" cy="1056290"/>
            <a:chOff x="977462" y="3976405"/>
            <a:chExt cx="8166538" cy="1056290"/>
          </a:xfrm>
        </p:grpSpPr>
        <p:sp>
          <p:nvSpPr>
            <p:cNvPr id="5" name="Rectangle 4"/>
            <p:cNvSpPr/>
            <p:nvPr/>
          </p:nvSpPr>
          <p:spPr>
            <a:xfrm>
              <a:off x="977462" y="3976405"/>
              <a:ext cx="8166538" cy="105629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400" b="1" dirty="0"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308536" y="4027664"/>
              <a:ext cx="6526926" cy="9143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 sz="2400" b="1" dirty="0">
                  <a:latin typeface="PT Sans Caption" charset="-52"/>
                  <a:ea typeface="PT Sans Caption" charset="-52"/>
                  <a:cs typeface="PT Sans Caption" charset="-52"/>
                </a:rPr>
                <a:t>4. Use the protocols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977462" y="5145688"/>
            <a:ext cx="8166538" cy="1056290"/>
            <a:chOff x="977462" y="5145688"/>
            <a:chExt cx="8166538" cy="1056290"/>
          </a:xfrm>
        </p:grpSpPr>
        <p:sp>
          <p:nvSpPr>
            <p:cNvPr id="11" name="Rectangle 10"/>
            <p:cNvSpPr/>
            <p:nvPr/>
          </p:nvSpPr>
          <p:spPr>
            <a:xfrm>
              <a:off x="977462" y="5145688"/>
              <a:ext cx="8166538" cy="105629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400" b="1" dirty="0"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308536" y="5208773"/>
              <a:ext cx="6526926" cy="9143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 sz="2400" b="1" dirty="0">
                  <a:latin typeface="PT Sans Caption" charset="-52"/>
                  <a:ea typeface="PT Sans Caption" charset="-52"/>
                  <a:cs typeface="PT Sans Caption" charset="-52"/>
                </a:rPr>
                <a:t>5. Confirm understanding – repeat back</a:t>
              </a:r>
            </a:p>
          </p:txBody>
        </p:sp>
      </p:grpSp>
      <p:pic>
        <p:nvPicPr>
          <p:cNvPr id="8" name="VO 564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4662" y="-977462"/>
            <a:ext cx="812800" cy="812800"/>
          </a:xfrm>
          <a:prstGeom prst="rect">
            <a:avLst/>
          </a:prstGeom>
        </p:spPr>
      </p:pic>
      <p:sp>
        <p:nvSpPr>
          <p:cNvPr id="18" name="TextBox 2">
            <a:extLst>
              <a:ext uri="{FF2B5EF4-FFF2-40B4-BE49-F238E27FC236}">
                <a16:creationId xmlns:a16="http://schemas.microsoft.com/office/drawing/2014/main" id="{B3AFA79B-96F0-432A-A5B8-4560B047299E}"/>
              </a:ext>
            </a:extLst>
          </p:cNvPr>
          <p:cNvSpPr txBox="1"/>
          <p:nvPr/>
        </p:nvSpPr>
        <p:spPr>
          <a:xfrm>
            <a:off x="5215" y="6524453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986370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00"/>
    </mc:Choice>
    <mc:Fallback xmlns="">
      <p:transition spd="slow" advTm="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609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609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-12700" y="3109565"/>
            <a:ext cx="9144000" cy="1120309"/>
            <a:chOff x="-12700" y="2982565"/>
            <a:chExt cx="9144000" cy="1120309"/>
          </a:xfrm>
        </p:grpSpPr>
        <p:sp>
          <p:nvSpPr>
            <p:cNvPr id="22" name="TextBox 21"/>
            <p:cNvSpPr txBox="1"/>
            <p:nvPr/>
          </p:nvSpPr>
          <p:spPr>
            <a:xfrm>
              <a:off x="1100560" y="2982565"/>
              <a:ext cx="6982749" cy="11199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>
                <a:lnSpc>
                  <a:spcPct val="80000"/>
                </a:lnSpc>
              </a:pPr>
              <a:r>
                <a:rPr lang="en-US" sz="8000" b="1" dirty="0">
                  <a:solidFill>
                    <a:srgbClr val="FFFFFF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Welcome</a:t>
              </a:r>
            </a:p>
          </p:txBody>
        </p:sp>
        <p:cxnSp>
          <p:nvCxnSpPr>
            <p:cNvPr id="23" name="Straight Connector 22"/>
            <p:cNvCxnSpPr/>
            <p:nvPr/>
          </p:nvCxnSpPr>
          <p:spPr>
            <a:xfrm>
              <a:off x="-12700" y="4102874"/>
              <a:ext cx="9144000" cy="0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6D8A9E6E-AE82-47C1-869F-DA767254A4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5614" y="5991725"/>
            <a:ext cx="708861" cy="70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32261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673365" y="532662"/>
            <a:ext cx="474542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PT Sans Caption" charset="-52"/>
                <a:ea typeface="PT Sans Caption" charset="-52"/>
                <a:cs typeface="PT Sans Caption" charset="-52"/>
              </a:rPr>
              <a:t>Overcome </a:t>
            </a:r>
            <a:r>
              <a:rPr lang="en-US" sz="28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communication barriers:</a:t>
            </a:r>
          </a:p>
        </p:txBody>
      </p:sp>
      <p:pic>
        <p:nvPicPr>
          <p:cNvPr id="4" name="VO 565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-1056290"/>
            <a:ext cx="812800" cy="8128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704035" y="1740396"/>
            <a:ext cx="471475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200" dirty="0">
                <a:latin typeface="PT Sans Caption" charset="-52"/>
                <a:ea typeface="PT Sans Caption" charset="-52"/>
                <a:cs typeface="PT Sans Caption" charset="-52"/>
              </a:rPr>
              <a:t>1. Use the </a:t>
            </a:r>
            <a:r>
              <a:rPr lang="en-US" sz="2200" b="1" dirty="0">
                <a:latin typeface="PT Sans Caption" charset="-52"/>
                <a:ea typeface="PT Sans Caption" charset="-52"/>
                <a:cs typeface="PT Sans Caption" charset="-52"/>
              </a:rPr>
              <a:t>best communication position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3662707" y="2669055"/>
            <a:ext cx="4572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1200"/>
              </a:spcAft>
            </a:pPr>
            <a:r>
              <a:rPr lang="en-US" sz="2200" dirty="0">
                <a:latin typeface="PT Sans Caption" charset="-52"/>
                <a:ea typeface="PT Sans Caption" charset="-52"/>
                <a:cs typeface="PT Sans Caption" charset="-52"/>
              </a:rPr>
              <a:t>2. Speak slightly </a:t>
            </a:r>
            <a:r>
              <a:rPr lang="en-US" sz="2200" b="1" dirty="0">
                <a:latin typeface="PT Sans Caption" charset="-52"/>
                <a:ea typeface="PT Sans Caption" charset="-52"/>
                <a:cs typeface="PT Sans Caption" charset="-52"/>
              </a:rPr>
              <a:t>slower at a good volume</a:t>
            </a:r>
          </a:p>
        </p:txBody>
      </p:sp>
      <p:sp>
        <p:nvSpPr>
          <p:cNvPr id="8" name="Rectangle 7"/>
          <p:cNvSpPr/>
          <p:nvPr/>
        </p:nvSpPr>
        <p:spPr>
          <a:xfrm>
            <a:off x="3704034" y="3692124"/>
            <a:ext cx="4572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1200"/>
              </a:spcAft>
            </a:pPr>
            <a:r>
              <a:rPr lang="en-US" sz="2200" dirty="0">
                <a:latin typeface="PT Sans Caption" charset="-52"/>
                <a:ea typeface="PT Sans Caption" charset="-52"/>
                <a:cs typeface="PT Sans Caption" charset="-52"/>
              </a:rPr>
              <a:t>3. Avoid </a:t>
            </a:r>
            <a:r>
              <a:rPr lang="en-US" sz="2200" b="1" dirty="0">
                <a:latin typeface="PT Sans Caption" charset="-52"/>
                <a:ea typeface="PT Sans Caption" charset="-52"/>
                <a:cs typeface="PT Sans Caption" charset="-52"/>
              </a:rPr>
              <a:t>ambiguous language, regional words and jargon</a:t>
            </a:r>
          </a:p>
        </p:txBody>
      </p:sp>
      <p:sp>
        <p:nvSpPr>
          <p:cNvPr id="9" name="Rectangle 8"/>
          <p:cNvSpPr/>
          <p:nvPr/>
        </p:nvSpPr>
        <p:spPr>
          <a:xfrm>
            <a:off x="3673365" y="4837265"/>
            <a:ext cx="293381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200" dirty="0">
                <a:latin typeface="PT Sans Caption" charset="-52"/>
                <a:ea typeface="PT Sans Caption" charset="-52"/>
                <a:cs typeface="PT Sans Caption" charset="-52"/>
              </a:rPr>
              <a:t>4. Use the </a:t>
            </a:r>
            <a:r>
              <a:rPr lang="en-US" sz="2200" b="1" dirty="0">
                <a:latin typeface="PT Sans Caption" charset="-52"/>
                <a:ea typeface="PT Sans Caption" charset="-52"/>
                <a:cs typeface="PT Sans Caption" charset="-52"/>
              </a:rPr>
              <a:t>protocols</a:t>
            </a:r>
          </a:p>
        </p:txBody>
      </p:sp>
      <p:sp>
        <p:nvSpPr>
          <p:cNvPr id="10" name="Rectangle 9"/>
          <p:cNvSpPr/>
          <p:nvPr/>
        </p:nvSpPr>
        <p:spPr>
          <a:xfrm>
            <a:off x="3673365" y="5643851"/>
            <a:ext cx="449360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200" dirty="0">
                <a:latin typeface="PT Sans Caption" charset="-52"/>
                <a:ea typeface="PT Sans Caption" charset="-52"/>
                <a:cs typeface="PT Sans Caption" charset="-52"/>
              </a:rPr>
              <a:t>5. Confirm understanding – </a:t>
            </a:r>
            <a:r>
              <a:rPr lang="en-US" sz="2200" b="1" dirty="0">
                <a:latin typeface="PT Sans Caption" charset="-52"/>
                <a:ea typeface="PT Sans Caption" charset="-52"/>
                <a:cs typeface="PT Sans Caption" charset="-52"/>
              </a:rPr>
              <a:t>repeat back</a:t>
            </a:r>
          </a:p>
        </p:txBody>
      </p:sp>
      <p:pic>
        <p:nvPicPr>
          <p:cNvPr id="11" name="VO 5655 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964450" y="-1056290"/>
            <a:ext cx="812800" cy="812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A3B04A0-BC6B-411C-A0CA-3AB2BC3D00C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93503" y="6021806"/>
            <a:ext cx="660734" cy="660734"/>
          </a:xfrm>
          <a:prstGeom prst="rect">
            <a:avLst/>
          </a:prstGeom>
        </p:spPr>
      </p:pic>
      <p:pic>
        <p:nvPicPr>
          <p:cNvPr id="2" name="VO5652">
            <a:hlinkClick r:id="" action="ppaction://media"/>
            <a:extLst>
              <a:ext uri="{FF2B5EF4-FFF2-40B4-BE49-F238E27FC236}">
                <a16:creationId xmlns:a16="http://schemas.microsoft.com/office/drawing/2014/main" id="{A84F5FB9-85C3-411D-AA5A-6C52A2A7F9C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83825" y="-954690"/>
            <a:ext cx="609600" cy="609600"/>
          </a:xfrm>
          <a:prstGeom prst="rect">
            <a:avLst/>
          </a:prstGeom>
        </p:spPr>
      </p:pic>
      <p:sp>
        <p:nvSpPr>
          <p:cNvPr id="13" name="TextBox 2">
            <a:extLst>
              <a:ext uri="{FF2B5EF4-FFF2-40B4-BE49-F238E27FC236}">
                <a16:creationId xmlns:a16="http://schemas.microsoft.com/office/drawing/2014/main" id="{EB57D59B-CA97-4D5B-BE93-95DCCB443618}"/>
              </a:ext>
            </a:extLst>
          </p:cNvPr>
          <p:cNvSpPr txBox="1"/>
          <p:nvPr/>
        </p:nvSpPr>
        <p:spPr>
          <a:xfrm>
            <a:off x="5215" y="6524453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2049255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6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7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36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54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32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285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176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36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285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699625" y="4244267"/>
            <a:ext cx="7401638" cy="940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80000"/>
              </a:lnSpc>
            </a:pPr>
            <a:r>
              <a:rPr lang="en-US" sz="6600" b="1" dirty="0">
                <a:solidFill>
                  <a:srgbClr val="FFFFFF"/>
                </a:solidFill>
                <a:latin typeface="PT Sans Caption" charset="-52"/>
                <a:ea typeface="PT Sans Caption" charset="-52"/>
                <a:cs typeface="PT Sans Caption" charset="-52"/>
              </a:rPr>
              <a:t>Repeat Back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83CDD7-8D49-4C91-BBA4-481975161A2E}"/>
              </a:ext>
            </a:extLst>
          </p:cNvPr>
          <p:cNvSpPr txBox="1"/>
          <p:nvPr/>
        </p:nvSpPr>
        <p:spPr>
          <a:xfrm>
            <a:off x="5215" y="6524453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709013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00522" y="2650134"/>
            <a:ext cx="7020896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3600" b="1" dirty="0">
                <a:latin typeface="PT Sans Caption" charset="-52"/>
                <a:ea typeface="PT Sans Caption" charset="-52"/>
                <a:cs typeface="PT Sans Caption" charset="-52"/>
              </a:rPr>
              <a:t>“one alpha two six”</a:t>
            </a:r>
          </a:p>
          <a:p>
            <a:pPr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3600" b="1" dirty="0">
                <a:latin typeface="PT Sans Caption" charset="-52"/>
                <a:ea typeface="PT Sans Caption" charset="-52"/>
                <a:cs typeface="PT Sans Caption" charset="-52"/>
              </a:rPr>
              <a:t>“seventeen hundred hours”</a:t>
            </a:r>
          </a:p>
          <a:p>
            <a:pPr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3600" b="1" dirty="0">
                <a:latin typeface="PT Sans Caption" charset="-52"/>
                <a:ea typeface="PT Sans Caption" charset="-52"/>
                <a:cs typeface="PT Sans Caption" charset="-52"/>
              </a:rPr>
              <a:t>“</a:t>
            </a:r>
            <a:r>
              <a:rPr lang="en-GB" sz="3600" b="1" dirty="0" err="1">
                <a:latin typeface="PT Sans Caption" charset="-52"/>
                <a:ea typeface="PT Sans Caption" charset="-52"/>
                <a:cs typeface="PT Sans Caption" charset="-52"/>
              </a:rPr>
              <a:t>charlie</a:t>
            </a:r>
            <a:r>
              <a:rPr lang="en-GB" sz="3600" b="1" dirty="0">
                <a:latin typeface="PT Sans Caption" charset="-52"/>
                <a:ea typeface="PT Sans Caption" charset="-52"/>
                <a:cs typeface="PT Sans Caption" charset="-52"/>
              </a:rPr>
              <a:t> alpha two two signal” </a:t>
            </a:r>
          </a:p>
        </p:txBody>
      </p:sp>
      <p:sp>
        <p:nvSpPr>
          <p:cNvPr id="6" name="Rectangle 5"/>
          <p:cNvSpPr/>
          <p:nvPr/>
        </p:nvSpPr>
        <p:spPr>
          <a:xfrm>
            <a:off x="1000522" y="1309772"/>
            <a:ext cx="275428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0"/>
            <a:r>
              <a:rPr lang="en-US" sz="44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Module 2</a:t>
            </a:r>
          </a:p>
        </p:txBody>
      </p:sp>
      <p:pic>
        <p:nvPicPr>
          <p:cNvPr id="2" name="VO 570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-812800"/>
            <a:ext cx="812800" cy="812800"/>
          </a:xfrm>
          <a:prstGeom prst="rect">
            <a:avLst/>
          </a:prstGeom>
        </p:spPr>
      </p:pic>
      <p:pic>
        <p:nvPicPr>
          <p:cNvPr id="4" name="VO 570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0522" y="-812800"/>
            <a:ext cx="812800" cy="812800"/>
          </a:xfrm>
          <a:prstGeom prst="rect">
            <a:avLst/>
          </a:prstGeom>
        </p:spPr>
      </p:pic>
      <p:sp>
        <p:nvSpPr>
          <p:cNvPr id="7" name="TextBox 2">
            <a:extLst>
              <a:ext uri="{FF2B5EF4-FFF2-40B4-BE49-F238E27FC236}">
                <a16:creationId xmlns:a16="http://schemas.microsoft.com/office/drawing/2014/main" id="{55768511-DD02-440B-AEE5-2F6B5E099B93}"/>
              </a:ext>
            </a:extLst>
          </p:cNvPr>
          <p:cNvSpPr txBox="1"/>
          <p:nvPr/>
        </p:nvSpPr>
        <p:spPr>
          <a:xfrm>
            <a:off x="5215" y="6524453"/>
            <a:ext cx="6960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aiandra GD" panose="020E0502030308020204" pitchFamily="34" charset="0"/>
              </a:rPr>
              <a:t>VO…</a:t>
            </a:r>
          </a:p>
        </p:txBody>
      </p:sp>
    </p:spTree>
    <p:extLst>
      <p:ext uri="{BB962C8B-B14F-4D97-AF65-F5344CB8AC3E}">
        <p14:creationId xmlns:p14="http://schemas.microsoft.com/office/powerpoint/2010/main" val="11178714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6000">
        <p159:morph option="byObject"/>
      </p:transition>
    </mc:Choice>
    <mc:Fallback xmlns="">
      <p:transition spd="slow" advTm="1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356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0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8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90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041636" y="169381"/>
            <a:ext cx="275428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0"/>
            <a:r>
              <a:rPr lang="en-US" sz="44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Module 3</a:t>
            </a:r>
          </a:p>
        </p:txBody>
      </p:sp>
      <p:sp>
        <p:nvSpPr>
          <p:cNvPr id="5" name="Oval 4"/>
          <p:cNvSpPr/>
          <p:nvPr/>
        </p:nvSpPr>
        <p:spPr>
          <a:xfrm>
            <a:off x="1058778" y="1408095"/>
            <a:ext cx="997500" cy="99750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484353" y="1673759"/>
            <a:ext cx="19772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hangingPunct="0">
              <a:tabLst>
                <a:tab pos="228600" algn="l"/>
                <a:tab pos="2171700" algn="l"/>
              </a:tabLst>
            </a:pPr>
            <a:r>
              <a:rPr lang="en-GB" sz="3200" b="1" dirty="0">
                <a:solidFill>
                  <a:srgbClr val="00B050"/>
                </a:solidFill>
                <a:latin typeface="PT Sans Caption" charset="-52"/>
                <a:ea typeface="PT Sans Caption" charset="-52"/>
                <a:cs typeface="PT Sans Caption" charset="-52"/>
              </a:rPr>
              <a:t>Opening</a:t>
            </a:r>
            <a:endParaRPr lang="en-US" sz="3200" b="1" dirty="0">
              <a:solidFill>
                <a:srgbClr val="00B050"/>
              </a:solidFill>
              <a:latin typeface="PT Sans Caption" charset="-52"/>
              <a:ea typeface="PT Sans Caption" charset="-52"/>
              <a:cs typeface="PT Sans Caption" charset="-52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407" y="1577540"/>
            <a:ext cx="658606" cy="658606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1058777" y="3946655"/>
            <a:ext cx="997500" cy="997500"/>
          </a:xfrm>
          <a:prstGeom prst="ellipse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484351" y="4212319"/>
            <a:ext cx="18038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hangingPunct="0">
              <a:tabLst>
                <a:tab pos="228600" algn="l"/>
                <a:tab pos="2171700" algn="l"/>
              </a:tabLst>
            </a:pPr>
            <a:r>
              <a:rPr lang="en-GB" sz="3200" b="1" dirty="0">
                <a:solidFill>
                  <a:schemeClr val="accent5"/>
                </a:solidFill>
                <a:latin typeface="PT Sans Caption" charset="-52"/>
                <a:ea typeface="PT Sans Caption" charset="-52"/>
                <a:cs typeface="PT Sans Caption" charset="-52"/>
              </a:rPr>
              <a:t>Actions</a:t>
            </a:r>
            <a:endParaRPr lang="en-US" sz="3200" b="1" dirty="0">
              <a:solidFill>
                <a:schemeClr val="accent5"/>
              </a:solidFill>
              <a:latin typeface="PT Sans Caption" charset="-52"/>
              <a:ea typeface="PT Sans Caption" charset="-52"/>
              <a:cs typeface="PT Sans Caption" charset="-52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675" y="4119551"/>
            <a:ext cx="651704" cy="651704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1058777" y="2645843"/>
            <a:ext cx="997500" cy="997500"/>
          </a:xfrm>
          <a:prstGeom prst="ellipse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484352" y="2911507"/>
            <a:ext cx="26236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hangingPunct="0">
              <a:tabLst>
                <a:tab pos="228600" algn="l"/>
                <a:tab pos="2171700" algn="l"/>
              </a:tabLst>
            </a:pPr>
            <a:r>
              <a:rPr lang="en-GB" sz="3200" b="1" dirty="0">
                <a:solidFill>
                  <a:schemeClr val="accent3"/>
                </a:solidFill>
                <a:latin typeface="PT Sans Caption" charset="-52"/>
                <a:ea typeface="PT Sans Caption" charset="-52"/>
                <a:cs typeface="PT Sans Caption" charset="-52"/>
              </a:rPr>
              <a:t>Information</a:t>
            </a:r>
            <a:endParaRPr lang="en-US" sz="3200" b="1" dirty="0">
              <a:solidFill>
                <a:schemeClr val="accent3"/>
              </a:solidFill>
              <a:latin typeface="PT Sans Caption" charset="-52"/>
              <a:ea typeface="PT Sans Caption" charset="-52"/>
              <a:cs typeface="PT Sans Caption" charset="-52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745" y="2803317"/>
            <a:ext cx="676422" cy="676422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5709522" y="5019871"/>
            <a:ext cx="2792056" cy="12062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>
              <a:lnSpc>
                <a:spcPct val="90000"/>
              </a:lnSpc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4000" b="1" dirty="0">
                <a:solidFill>
                  <a:srgbClr val="3FC0FF"/>
                </a:solidFill>
                <a:latin typeface="PT Sans Caption" charset="-52"/>
                <a:ea typeface="PT Sans Caption" charset="-52"/>
                <a:cs typeface="PT Sans Caption" charset="-52"/>
              </a:rPr>
              <a:t>Repeat Back</a:t>
            </a:r>
            <a:endParaRPr lang="en-US" sz="4000" b="1" dirty="0">
              <a:solidFill>
                <a:srgbClr val="3FC0FF"/>
              </a:solidFill>
              <a:effectLst/>
              <a:latin typeface="PT Sans Caption" charset="-52"/>
              <a:ea typeface="PT Sans Caption" charset="-52"/>
              <a:cs typeface="PT Sans Caption" charset="-52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1041636" y="5228663"/>
            <a:ext cx="997500" cy="997500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2467210" y="5494327"/>
            <a:ext cx="28142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hangingPunct="0">
              <a:tabLst>
                <a:tab pos="228600" algn="l"/>
                <a:tab pos="2171700" algn="l"/>
              </a:tabLst>
            </a:pPr>
            <a:r>
              <a:rPr lang="en-GB" sz="3200" b="1" dirty="0">
                <a:solidFill>
                  <a:schemeClr val="accent6"/>
                </a:solidFill>
                <a:latin typeface="PT Sans Caption" charset="-52"/>
                <a:ea typeface="PT Sans Caption" charset="-52"/>
                <a:cs typeface="PT Sans Caption" charset="-52"/>
              </a:rPr>
              <a:t>Confirmation</a:t>
            </a:r>
            <a:endParaRPr lang="en-US" sz="3200" b="1" dirty="0">
              <a:solidFill>
                <a:schemeClr val="accent6"/>
              </a:solidFill>
              <a:latin typeface="PT Sans Caption" charset="-52"/>
              <a:ea typeface="PT Sans Caption" charset="-52"/>
              <a:cs typeface="PT Sans Caption" charset="-52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279" y="5494327"/>
            <a:ext cx="884214" cy="529750"/>
          </a:xfrm>
          <a:prstGeom prst="rect">
            <a:avLst/>
          </a:prstGeom>
        </p:spPr>
      </p:pic>
      <p:pic>
        <p:nvPicPr>
          <p:cNvPr id="3" name="VO 57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19655" y="-845505"/>
            <a:ext cx="812800" cy="812800"/>
          </a:xfrm>
          <a:prstGeom prst="rect">
            <a:avLst/>
          </a:prstGeom>
        </p:spPr>
      </p:pic>
      <p:pic>
        <p:nvPicPr>
          <p:cNvPr id="4" name="VO 571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856593" y="-711200"/>
            <a:ext cx="609600" cy="609600"/>
          </a:xfrm>
          <a:prstGeom prst="rect">
            <a:avLst/>
          </a:prstGeom>
        </p:spPr>
      </p:pic>
      <p:sp>
        <p:nvSpPr>
          <p:cNvPr id="18" name="TextBox 2">
            <a:extLst>
              <a:ext uri="{FF2B5EF4-FFF2-40B4-BE49-F238E27FC236}">
                <a16:creationId xmlns:a16="http://schemas.microsoft.com/office/drawing/2014/main" id="{3DEC233B-3BA0-49D1-A245-D9236C2ABB36}"/>
              </a:ext>
            </a:extLst>
          </p:cNvPr>
          <p:cNvSpPr txBox="1"/>
          <p:nvPr/>
        </p:nvSpPr>
        <p:spPr>
          <a:xfrm>
            <a:off x="5215" y="6524453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19390054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8000">
        <p159:morph option="byObject"/>
      </p:transition>
    </mc:Choice>
    <mc:Fallback xmlns="">
      <p:transition spd="slow" advTm="1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296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1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61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O 57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930166"/>
            <a:ext cx="812800" cy="812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774780" cy="6910466"/>
          </a:xfrm>
          <a:prstGeom prst="rect">
            <a:avLst/>
          </a:prstGeom>
        </p:spPr>
      </p:pic>
      <p:sp>
        <p:nvSpPr>
          <p:cNvPr id="4" name="TextBox 2">
            <a:extLst>
              <a:ext uri="{FF2B5EF4-FFF2-40B4-BE49-F238E27FC236}">
                <a16:creationId xmlns:a16="http://schemas.microsoft.com/office/drawing/2014/main" id="{22C34CBC-5901-4C17-B98A-4A5A922F08EF}"/>
              </a:ext>
            </a:extLst>
          </p:cNvPr>
          <p:cNvSpPr txBox="1"/>
          <p:nvPr/>
        </p:nvSpPr>
        <p:spPr>
          <a:xfrm>
            <a:off x="5215" y="6524453"/>
            <a:ext cx="6960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…VO</a:t>
            </a:r>
          </a:p>
        </p:txBody>
      </p:sp>
    </p:spTree>
    <p:extLst>
      <p:ext uri="{BB962C8B-B14F-4D97-AF65-F5344CB8AC3E}">
        <p14:creationId xmlns:p14="http://schemas.microsoft.com/office/powerpoint/2010/main" val="1439985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00"/>
    </mc:Choice>
    <mc:Fallback xmlns="">
      <p:transition spd="slow" advTm="1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9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058778" y="318729"/>
            <a:ext cx="3834955" cy="1251285"/>
            <a:chOff x="3946357" y="682172"/>
            <a:chExt cx="3834955" cy="1251285"/>
          </a:xfrm>
        </p:grpSpPr>
        <p:sp>
          <p:nvSpPr>
            <p:cNvPr id="3" name="Oval 2"/>
            <p:cNvSpPr/>
            <p:nvPr/>
          </p:nvSpPr>
          <p:spPr>
            <a:xfrm>
              <a:off x="3946357" y="682172"/>
              <a:ext cx="1251285" cy="1251285"/>
            </a:xfrm>
            <a:prstGeom prst="ellipse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5734629" y="1015426"/>
              <a:ext cx="2046683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200" hangingPunct="0">
                <a:tabLst>
                  <a:tab pos="228600" algn="l"/>
                  <a:tab pos="2171700" algn="l"/>
                </a:tabLst>
              </a:pPr>
              <a:r>
                <a:rPr lang="en-GB" sz="3200" b="1" dirty="0">
                  <a:solidFill>
                    <a:srgbClr val="00B050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Opening</a:t>
              </a:r>
              <a:endParaRPr lang="en-US" sz="3200" b="1" dirty="0">
                <a:solidFill>
                  <a:srgbClr val="00B050"/>
                </a:solidFill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6882" y="894728"/>
              <a:ext cx="826169" cy="826169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1058778" y="3141072"/>
            <a:ext cx="3675326" cy="1251285"/>
            <a:chOff x="3946357" y="3504515"/>
            <a:chExt cx="3675326" cy="1251285"/>
          </a:xfrm>
        </p:grpSpPr>
        <p:sp>
          <p:nvSpPr>
            <p:cNvPr id="7" name="Oval 6"/>
            <p:cNvSpPr/>
            <p:nvPr/>
          </p:nvSpPr>
          <p:spPr>
            <a:xfrm>
              <a:off x="3946357" y="3504515"/>
              <a:ext cx="1251285" cy="1251285"/>
            </a:xfrm>
            <a:prstGeom prst="ellipse">
              <a:avLst/>
            </a:prstGeom>
            <a:noFill/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5734628" y="3837769"/>
              <a:ext cx="1887055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200" hangingPunct="0">
                <a:tabLst>
                  <a:tab pos="228600" algn="l"/>
                  <a:tab pos="2171700" algn="l"/>
                </a:tabLst>
              </a:pPr>
              <a:r>
                <a:rPr lang="en-GB" sz="3200" b="1" dirty="0">
                  <a:solidFill>
                    <a:schemeClr val="accent5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Actions</a:t>
              </a:r>
              <a:endParaRPr lang="en-US" sz="3200" b="1" dirty="0">
                <a:solidFill>
                  <a:schemeClr val="accent5"/>
                </a:solidFill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3244" y="3721400"/>
              <a:ext cx="817511" cy="817511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1058778" y="1729900"/>
            <a:ext cx="4475748" cy="1251285"/>
            <a:chOff x="3946357" y="2093343"/>
            <a:chExt cx="4475748" cy="1251285"/>
          </a:xfrm>
        </p:grpSpPr>
        <p:sp>
          <p:nvSpPr>
            <p:cNvPr id="11" name="Oval 10"/>
            <p:cNvSpPr/>
            <p:nvPr/>
          </p:nvSpPr>
          <p:spPr>
            <a:xfrm>
              <a:off x="3946357" y="2093343"/>
              <a:ext cx="1251285" cy="1251285"/>
            </a:xfrm>
            <a:prstGeom prst="ellipse">
              <a:avLst/>
            </a:pr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734628" y="2426597"/>
              <a:ext cx="2687477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200" hangingPunct="0">
                <a:tabLst>
                  <a:tab pos="228600" algn="l"/>
                  <a:tab pos="2171700" algn="l"/>
                </a:tabLst>
              </a:pPr>
              <a:r>
                <a:rPr lang="en-GB" sz="3200" b="1" dirty="0">
                  <a:solidFill>
                    <a:schemeClr val="accent3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Information</a:t>
              </a:r>
              <a:endParaRPr lang="en-US" sz="3200" b="1" dirty="0">
                <a:solidFill>
                  <a:schemeClr val="accent3"/>
                </a:solidFill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8279" y="2290882"/>
              <a:ext cx="848518" cy="848518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1041636" y="4612269"/>
            <a:ext cx="4604085" cy="1251285"/>
            <a:chOff x="1041636" y="4927586"/>
            <a:chExt cx="4604085" cy="1251285"/>
          </a:xfrm>
        </p:grpSpPr>
        <p:sp>
          <p:nvSpPr>
            <p:cNvPr id="26" name="Oval 25"/>
            <p:cNvSpPr/>
            <p:nvPr/>
          </p:nvSpPr>
          <p:spPr>
            <a:xfrm>
              <a:off x="1041636" y="4927586"/>
              <a:ext cx="1251285" cy="1251285"/>
            </a:xfrm>
            <a:prstGeom prst="ellipse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2829907" y="5260841"/>
              <a:ext cx="281581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200" hangingPunct="0">
                <a:tabLst>
                  <a:tab pos="228600" algn="l"/>
                  <a:tab pos="2171700" algn="l"/>
                </a:tabLst>
              </a:pPr>
              <a:r>
                <a:rPr lang="en-GB" sz="3200" b="1" dirty="0">
                  <a:solidFill>
                    <a:schemeClr val="accent6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Confirmation</a:t>
              </a:r>
              <a:endParaRPr lang="en-US" sz="3200" b="1" dirty="0">
                <a:solidFill>
                  <a:schemeClr val="accent6"/>
                </a:solidFill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2690" y="5260841"/>
              <a:ext cx="1109177" cy="664529"/>
            </a:xfrm>
            <a:prstGeom prst="rect">
              <a:avLst/>
            </a:prstGeom>
          </p:spPr>
        </p:pic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9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513" y="3332190"/>
            <a:ext cx="966975" cy="96697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512" y="732930"/>
            <a:ext cx="966975" cy="96697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513" y="2032560"/>
            <a:ext cx="966975" cy="966975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-6662" y="6165982"/>
            <a:ext cx="9150662" cy="722019"/>
            <a:chOff x="-6662" y="6165982"/>
            <a:chExt cx="9150662" cy="722019"/>
          </a:xfrm>
        </p:grpSpPr>
        <p:sp>
          <p:nvSpPr>
            <p:cNvPr id="25" name="Rectangle 24"/>
            <p:cNvSpPr/>
            <p:nvPr/>
          </p:nvSpPr>
          <p:spPr>
            <a:xfrm>
              <a:off x="-6662" y="6178870"/>
              <a:ext cx="9150662" cy="70913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1290283" y="6165982"/>
              <a:ext cx="6563434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hangingPunct="0">
                <a:tabLst>
                  <a:tab pos="228600" algn="l"/>
                  <a:tab pos="2171700" algn="l"/>
                </a:tabLst>
              </a:pPr>
              <a:r>
                <a:rPr lang="en-GB" sz="2000" b="1" dirty="0">
                  <a:solidFill>
                    <a:schemeClr val="bg1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Note, the ‘repeat back’ in the Confirmation should focus on the agreed actions. </a:t>
              </a:r>
            </a:p>
          </p:txBody>
        </p:sp>
      </p:grpSp>
      <p:sp>
        <p:nvSpPr>
          <p:cNvPr id="30" name="Rectangle 29"/>
          <p:cNvSpPr/>
          <p:nvPr/>
        </p:nvSpPr>
        <p:spPr>
          <a:xfrm>
            <a:off x="5941924" y="4995761"/>
            <a:ext cx="2792056" cy="484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>
              <a:lnSpc>
                <a:spcPct val="90000"/>
              </a:lnSpc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2800" b="1">
                <a:solidFill>
                  <a:srgbClr val="3FC0FF"/>
                </a:solidFill>
                <a:latin typeface="PT Sans Caption" charset="-52"/>
                <a:ea typeface="PT Sans Caption" charset="-52"/>
                <a:cs typeface="PT Sans Caption" charset="-52"/>
              </a:rPr>
              <a:t>“Repeat Back”</a:t>
            </a:r>
            <a:endParaRPr lang="en-US" sz="2800" b="1" dirty="0">
              <a:solidFill>
                <a:srgbClr val="3FC0FF"/>
              </a:solidFill>
              <a:effectLst/>
              <a:latin typeface="PT Sans Caption" charset="-52"/>
              <a:ea typeface="PT Sans Caption" charset="-52"/>
              <a:cs typeface="PT Sans Caption" charset="-52"/>
            </a:endParaRPr>
          </a:p>
        </p:txBody>
      </p:sp>
      <p:pic>
        <p:nvPicPr>
          <p:cNvPr id="14" name="VO 572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0" y="-991639"/>
            <a:ext cx="812800" cy="812800"/>
          </a:xfrm>
          <a:prstGeom prst="rect">
            <a:avLst/>
          </a:prstGeom>
        </p:spPr>
      </p:pic>
      <p:sp>
        <p:nvSpPr>
          <p:cNvPr id="31" name="TextBox 2">
            <a:extLst>
              <a:ext uri="{FF2B5EF4-FFF2-40B4-BE49-F238E27FC236}">
                <a16:creationId xmlns:a16="http://schemas.microsoft.com/office/drawing/2014/main" id="{FE3988D4-7C85-4FA9-BC5E-5292CC14A77D}"/>
              </a:ext>
            </a:extLst>
          </p:cNvPr>
          <p:cNvSpPr txBox="1"/>
          <p:nvPr/>
        </p:nvSpPr>
        <p:spPr>
          <a:xfrm>
            <a:off x="5215" y="6537999"/>
            <a:ext cx="6960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aiandra GD" panose="020E0502030308020204" pitchFamily="34" charset="0"/>
              </a:rPr>
              <a:t>VO…</a:t>
            </a:r>
          </a:p>
        </p:txBody>
      </p:sp>
    </p:spTree>
    <p:extLst>
      <p:ext uri="{BB962C8B-B14F-4D97-AF65-F5344CB8AC3E}">
        <p14:creationId xmlns:p14="http://schemas.microsoft.com/office/powerpoint/2010/main" val="1796543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00"/>
    </mc:Choice>
    <mc:Fallback xmlns="">
      <p:transition spd="slow" advTm="2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9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69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292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979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30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787322" y="2644170"/>
            <a:ext cx="474182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3200" b="1" dirty="0">
                <a:solidFill>
                  <a:srgbClr val="8FC951"/>
                </a:solidFill>
                <a:latin typeface="PT Sans Caption" charset="-52"/>
                <a:ea typeface="PT Sans Caption" charset="-52"/>
                <a:cs typeface="PT Sans Caption" charset="-52"/>
              </a:rPr>
              <a:t>Avoid monotonous and unnecessary repeat-back </a:t>
            </a:r>
            <a:r>
              <a:rPr lang="en-GB" sz="3200" b="1" dirty="0">
                <a:latin typeface="PT Sans Caption" charset="-52"/>
                <a:ea typeface="PT Sans Caption" charset="-52"/>
                <a:cs typeface="PT Sans Caption" charset="-52"/>
              </a:rPr>
              <a:t>of information; think about what you are saying and what it means</a:t>
            </a:r>
          </a:p>
        </p:txBody>
      </p:sp>
      <p:pic>
        <p:nvPicPr>
          <p:cNvPr id="6" name="VO 573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304800" y="-907393"/>
            <a:ext cx="609600" cy="609600"/>
          </a:xfrm>
          <a:prstGeom prst="rect">
            <a:avLst/>
          </a:prstGeom>
        </p:spPr>
      </p:pic>
      <p:pic>
        <p:nvPicPr>
          <p:cNvPr id="7" name="VO 573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83021" y="-860972"/>
            <a:ext cx="609600" cy="609600"/>
          </a:xfrm>
          <a:prstGeom prst="rect">
            <a:avLst/>
          </a:prstGeom>
        </p:spPr>
      </p:pic>
      <p:pic>
        <p:nvPicPr>
          <p:cNvPr id="9" name="VO 5737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70842" y="-860972"/>
            <a:ext cx="609600" cy="609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F5F26AF-5A69-47BB-AE49-E6B030FE61D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93503" y="6021806"/>
            <a:ext cx="660734" cy="660734"/>
          </a:xfrm>
          <a:prstGeom prst="rect">
            <a:avLst/>
          </a:prstGeom>
        </p:spPr>
      </p:pic>
      <p:sp>
        <p:nvSpPr>
          <p:cNvPr id="10" name="TextBox 2">
            <a:extLst>
              <a:ext uri="{FF2B5EF4-FFF2-40B4-BE49-F238E27FC236}">
                <a16:creationId xmlns:a16="http://schemas.microsoft.com/office/drawing/2014/main" id="{44FB2B35-3E2C-48D6-A9DE-BF97BE72C0F9}"/>
              </a:ext>
            </a:extLst>
          </p:cNvPr>
          <p:cNvSpPr txBox="1"/>
          <p:nvPr/>
        </p:nvSpPr>
        <p:spPr>
          <a:xfrm>
            <a:off x="5215" y="6524453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1879092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884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83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9716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1716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768" y="1182414"/>
            <a:ext cx="5883691" cy="5675586"/>
          </a:xfrm>
          <a:prstGeom prst="rect">
            <a:avLst/>
          </a:prstGeom>
        </p:spPr>
      </p:pic>
      <p:pic>
        <p:nvPicPr>
          <p:cNvPr id="4" name="VO 574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203200" y="-812800"/>
            <a:ext cx="812800" cy="812800"/>
          </a:xfrm>
          <a:prstGeom prst="rect">
            <a:avLst/>
          </a:prstGeom>
        </p:spPr>
      </p:pic>
      <p:pic>
        <p:nvPicPr>
          <p:cNvPr id="7" name="VO 574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63095" y="-812800"/>
            <a:ext cx="812800" cy="812800"/>
          </a:xfrm>
          <a:prstGeom prst="rect">
            <a:avLst/>
          </a:prstGeom>
        </p:spPr>
      </p:pic>
      <p:pic>
        <p:nvPicPr>
          <p:cNvPr id="8" name="VO 5750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39900" y="-812800"/>
            <a:ext cx="812800" cy="812800"/>
          </a:xfrm>
          <a:prstGeom prst="rect">
            <a:avLst/>
          </a:prstGeom>
        </p:spPr>
      </p:pic>
      <p:sp>
        <p:nvSpPr>
          <p:cNvPr id="6" name="TextBox 2">
            <a:extLst>
              <a:ext uri="{FF2B5EF4-FFF2-40B4-BE49-F238E27FC236}">
                <a16:creationId xmlns:a16="http://schemas.microsoft.com/office/drawing/2014/main" id="{C75D5A2C-97E2-494A-B89A-E87166D6DAB4}"/>
              </a:ext>
            </a:extLst>
          </p:cNvPr>
          <p:cNvSpPr txBox="1"/>
          <p:nvPr/>
        </p:nvSpPr>
        <p:spPr>
          <a:xfrm>
            <a:off x="5215" y="6524453"/>
            <a:ext cx="6960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VO…</a:t>
            </a:r>
          </a:p>
        </p:txBody>
      </p:sp>
    </p:spTree>
    <p:extLst>
      <p:ext uri="{BB962C8B-B14F-4D97-AF65-F5344CB8AC3E}">
        <p14:creationId xmlns:p14="http://schemas.microsoft.com/office/powerpoint/2010/main" val="569742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00"/>
    </mc:Choice>
    <mc:Fallback xmlns="">
      <p:transition spd="slow" advTm="1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848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16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1016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34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8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616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434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O 575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0" y="-812800"/>
            <a:ext cx="812800" cy="812800"/>
          </a:xfrm>
          <a:prstGeom prst="rect">
            <a:avLst/>
          </a:prstGeom>
        </p:spPr>
      </p:pic>
      <p:pic>
        <p:nvPicPr>
          <p:cNvPr id="3" name="VO 576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17751" y="-812800"/>
            <a:ext cx="812800" cy="812800"/>
          </a:xfrm>
          <a:prstGeom prst="rect">
            <a:avLst/>
          </a:prstGeom>
        </p:spPr>
      </p:pic>
      <p:pic>
        <p:nvPicPr>
          <p:cNvPr id="4" name="VO 5765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035502" y="-812800"/>
            <a:ext cx="812800" cy="812800"/>
          </a:xfrm>
          <a:prstGeom prst="rect">
            <a:avLst/>
          </a:prstGeom>
        </p:spPr>
      </p:pic>
      <p:pic>
        <p:nvPicPr>
          <p:cNvPr id="5" name="VO 5770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053253" y="-812800"/>
            <a:ext cx="812800" cy="812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035502" y="266622"/>
            <a:ext cx="4790585" cy="6752444"/>
          </a:xfrm>
          <a:prstGeom prst="rect">
            <a:avLst/>
          </a:prstGeom>
        </p:spPr>
      </p:pic>
      <p:pic>
        <p:nvPicPr>
          <p:cNvPr id="7" name="VO 5765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330946" y="-711200"/>
            <a:ext cx="609600" cy="609600"/>
          </a:xfrm>
          <a:prstGeom prst="rect">
            <a:avLst/>
          </a:prstGeom>
        </p:spPr>
      </p:pic>
      <p:pic>
        <p:nvPicPr>
          <p:cNvPr id="8" name="VO 5770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406123" y="-781089"/>
            <a:ext cx="609600" cy="609600"/>
          </a:xfrm>
          <a:prstGeom prst="rect">
            <a:avLst/>
          </a:prstGeom>
        </p:spPr>
      </p:pic>
      <p:sp>
        <p:nvSpPr>
          <p:cNvPr id="9" name="TextBox 2">
            <a:extLst>
              <a:ext uri="{FF2B5EF4-FFF2-40B4-BE49-F238E27FC236}">
                <a16:creationId xmlns:a16="http://schemas.microsoft.com/office/drawing/2014/main" id="{273134ED-A1D7-4F16-B9E1-C2F6CD86FB7D}"/>
              </a:ext>
            </a:extLst>
          </p:cNvPr>
          <p:cNvSpPr txBox="1"/>
          <p:nvPr/>
        </p:nvSpPr>
        <p:spPr>
          <a:xfrm>
            <a:off x="5215" y="6524453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73F75BD-DA09-4FC4-B0A0-9758C086A566}"/>
              </a:ext>
            </a:extLst>
          </p:cNvPr>
          <p:cNvSpPr txBox="1"/>
          <p:nvPr/>
        </p:nvSpPr>
        <p:spPr>
          <a:xfrm>
            <a:off x="6529498" y="5818294"/>
            <a:ext cx="261706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Note, this form has now been</a:t>
            </a:r>
          </a:p>
          <a:p>
            <a:r>
              <a:rPr lang="en-GB" sz="1400" dirty="0"/>
              <a:t>superseded. Here, we are simply </a:t>
            </a:r>
          </a:p>
          <a:p>
            <a:r>
              <a:rPr lang="en-GB" sz="1400" dirty="0"/>
              <a:t>using it as an example</a:t>
            </a:r>
          </a:p>
        </p:txBody>
      </p:sp>
    </p:spTree>
    <p:extLst>
      <p:ext uri="{BB962C8B-B14F-4D97-AF65-F5344CB8AC3E}">
        <p14:creationId xmlns:p14="http://schemas.microsoft.com/office/powerpoint/2010/main" val="1806942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000"/>
    </mc:Choice>
    <mc:Fallback xmlns="">
      <p:transition spd="slow" advTm="2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84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0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118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83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012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36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60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52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178388" y="1440009"/>
            <a:ext cx="4938154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hangingPunct="0">
              <a:spcAft>
                <a:spcPts val="1200"/>
              </a:spcAft>
              <a:tabLst>
                <a:tab pos="228600" algn="l"/>
                <a:tab pos="2171700" algn="l"/>
              </a:tabLst>
            </a:pPr>
            <a:r>
              <a:rPr lang="en-GB" sz="2800" b="1" dirty="0">
                <a:latin typeface="PT Sans Caption" charset="-52"/>
                <a:ea typeface="PT Sans Caption" charset="-52"/>
                <a:cs typeface="PT Sans Caption" charset="-52"/>
              </a:rPr>
              <a:t>Q. </a:t>
            </a:r>
            <a:r>
              <a:rPr lang="en-GB" sz="28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Who </a:t>
            </a:r>
            <a:r>
              <a:rPr lang="en-GB" sz="2800" b="1" dirty="0">
                <a:latin typeface="PT Sans Caption" charset="-52"/>
                <a:ea typeface="PT Sans Caption" charset="-52"/>
                <a:cs typeface="PT Sans Caption" charset="-52"/>
              </a:rPr>
              <a:t>was repeating parrot-fashion?</a:t>
            </a:r>
          </a:p>
          <a:p>
            <a:pPr lvl="0" hangingPunct="0">
              <a:spcAft>
                <a:spcPts val="1200"/>
              </a:spcAft>
              <a:tabLst>
                <a:tab pos="228600" algn="l"/>
                <a:tab pos="2171700" algn="l"/>
              </a:tabLst>
            </a:pPr>
            <a:r>
              <a:rPr lang="en-GB" sz="2800" b="1" dirty="0">
                <a:latin typeface="PT Sans Caption" charset="-52"/>
                <a:ea typeface="PT Sans Caption" charset="-52"/>
                <a:cs typeface="PT Sans Caption" charset="-52"/>
              </a:rPr>
              <a:t>Q. </a:t>
            </a:r>
            <a:r>
              <a:rPr lang="en-GB" sz="28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What</a:t>
            </a:r>
            <a:r>
              <a:rPr lang="en-GB" sz="2800" b="1" dirty="0">
                <a:latin typeface="PT Sans Caption" charset="-52"/>
                <a:ea typeface="PT Sans Caption" charset="-52"/>
                <a:cs typeface="PT Sans Caption" charset="-52"/>
              </a:rPr>
              <a:t> should the Signaller, who has lead responsibility, have done?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166" y="1992006"/>
            <a:ext cx="1252623" cy="125262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991947" y="5405289"/>
            <a:ext cx="2871887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hangingPunct="0">
              <a:spcAft>
                <a:spcPts val="1200"/>
              </a:spcAft>
              <a:buFont typeface="Arial" charset="0"/>
              <a:buChar char="•"/>
              <a:tabLst>
                <a:tab pos="228600" algn="l"/>
                <a:tab pos="2171700" algn="l"/>
              </a:tabLst>
            </a:pPr>
            <a:r>
              <a:rPr lang="en-GB" sz="2800" b="1" dirty="0">
                <a:solidFill>
                  <a:schemeClr val="bg1"/>
                </a:solidFill>
                <a:latin typeface="PT Sans Caption" charset="-52"/>
                <a:ea typeface="PT Sans Caption" charset="-52"/>
                <a:cs typeface="PT Sans Caption" charset="-52"/>
              </a:rPr>
              <a:t>Listening</a:t>
            </a:r>
            <a:endParaRPr lang="en-US" sz="2800" b="1" dirty="0">
              <a:solidFill>
                <a:schemeClr val="bg1"/>
              </a:solidFill>
              <a:latin typeface="PT Sans Caption" charset="-52"/>
              <a:ea typeface="PT Sans Caption" charset="-52"/>
              <a:cs typeface="PT Sans Caption" charset="-52"/>
            </a:endParaRPr>
          </a:p>
          <a:p>
            <a:pPr marL="457200" indent="-457200" hangingPunct="0">
              <a:spcAft>
                <a:spcPts val="1200"/>
              </a:spcAft>
              <a:buFont typeface="Arial" charset="0"/>
              <a:buChar char="•"/>
              <a:tabLst>
                <a:tab pos="228600" algn="l"/>
                <a:tab pos="2171700" algn="l"/>
              </a:tabLst>
            </a:pPr>
            <a:r>
              <a:rPr lang="en-GB" sz="2800" b="1" dirty="0">
                <a:solidFill>
                  <a:schemeClr val="bg1"/>
                </a:solidFill>
                <a:latin typeface="PT Sans Caption" charset="-52"/>
                <a:ea typeface="PT Sans Caption" charset="-52"/>
                <a:cs typeface="PT Sans Caption" charset="-52"/>
              </a:rPr>
              <a:t>Questioning…</a:t>
            </a:r>
            <a:r>
              <a:rPr lang="en-US" sz="2800" b="1" dirty="0">
                <a:solidFill>
                  <a:schemeClr val="bg1"/>
                </a:solidFill>
                <a:latin typeface="PT Sans Caption" charset="-52"/>
                <a:ea typeface="PT Sans Caption" charset="-52"/>
                <a:cs typeface="PT Sans Caption" charset="-52"/>
              </a:rPr>
              <a:t> </a:t>
            </a:r>
          </a:p>
        </p:txBody>
      </p:sp>
      <p:pic>
        <p:nvPicPr>
          <p:cNvPr id="5" name="VO 57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0536" y="-795658"/>
            <a:ext cx="609600" cy="609600"/>
          </a:xfrm>
          <a:prstGeom prst="rect">
            <a:avLst/>
          </a:prstGeom>
        </p:spPr>
      </p:pic>
      <p:pic>
        <p:nvPicPr>
          <p:cNvPr id="8" name="E577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55324" y="1965123"/>
            <a:ext cx="1292842" cy="12928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26528C2-C951-4246-ADC4-7CF6F62EFF3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35614" y="5991725"/>
            <a:ext cx="708861" cy="70886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B773F76-B913-40CA-90CC-D3CDF267F1C5}"/>
              </a:ext>
            </a:extLst>
          </p:cNvPr>
          <p:cNvSpPr txBox="1"/>
          <p:nvPr/>
        </p:nvSpPr>
        <p:spPr>
          <a:xfrm>
            <a:off x="325151" y="5466081"/>
            <a:ext cx="255082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Note, this form has now been</a:t>
            </a:r>
          </a:p>
          <a:p>
            <a:r>
              <a:rPr lang="en-GB" sz="1400" dirty="0">
                <a:solidFill>
                  <a:schemeClr val="bg1"/>
                </a:solidFill>
              </a:rPr>
              <a:t>superseded. This conversation is</a:t>
            </a:r>
          </a:p>
          <a:p>
            <a:r>
              <a:rPr lang="en-GB" sz="1400" dirty="0">
                <a:solidFill>
                  <a:schemeClr val="bg1"/>
                </a:solidFill>
              </a:rPr>
              <a:t>based on a recording which uses</a:t>
            </a:r>
          </a:p>
          <a:p>
            <a:r>
              <a:rPr lang="en-GB" sz="1400" dirty="0">
                <a:solidFill>
                  <a:schemeClr val="bg1"/>
                </a:solidFill>
              </a:rPr>
              <a:t>the old form.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1FBA9A6-B9BF-4934-9374-0998E391D4A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45778" y="5981564"/>
            <a:ext cx="708861" cy="70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77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5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4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504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7706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99625" y="3655392"/>
            <a:ext cx="6982749" cy="14507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80000"/>
              </a:lnSpc>
            </a:pPr>
            <a:r>
              <a:rPr lang="en-US" sz="5400" b="1" dirty="0">
                <a:solidFill>
                  <a:srgbClr val="FFFFFF"/>
                </a:solidFill>
                <a:latin typeface="PT Sans Caption" charset="-52"/>
                <a:ea typeface="PT Sans Caption" charset="-52"/>
                <a:cs typeface="PT Sans Caption" charset="-52"/>
              </a:rPr>
              <a:t>Safety Critical Communications</a:t>
            </a:r>
          </a:p>
        </p:txBody>
      </p:sp>
      <p:sp>
        <p:nvSpPr>
          <p:cNvPr id="7" name="TextBox 2">
            <a:extLst>
              <a:ext uri="{FF2B5EF4-FFF2-40B4-BE49-F238E27FC236}">
                <a16:creationId xmlns:a16="http://schemas.microsoft.com/office/drawing/2014/main" id="{B39A3B4C-F0D7-47BD-8326-0B4ED70E5CBA}"/>
              </a:ext>
            </a:extLst>
          </p:cNvPr>
          <p:cNvSpPr txBox="1"/>
          <p:nvPr/>
        </p:nvSpPr>
        <p:spPr>
          <a:xfrm>
            <a:off x="18760" y="6524466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631234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699626" y="3797285"/>
            <a:ext cx="7529974" cy="1274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80000"/>
              </a:lnSpc>
            </a:pPr>
            <a:r>
              <a:rPr lang="en-US" sz="4800" b="1">
                <a:solidFill>
                  <a:srgbClr val="FFFFFF"/>
                </a:solidFill>
                <a:latin typeface="PT Sans Caption" charset="-52"/>
                <a:ea typeface="PT Sans Caption" charset="-52"/>
                <a:cs typeface="PT Sans Caption" charset="-52"/>
              </a:rPr>
              <a:t>Listening and Questioning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E786CE-405C-4CAD-AB0C-1CC241EF700E}"/>
              </a:ext>
            </a:extLst>
          </p:cNvPr>
          <p:cNvSpPr txBox="1"/>
          <p:nvPr/>
        </p:nvSpPr>
        <p:spPr>
          <a:xfrm>
            <a:off x="5215" y="6524453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984303271"/>
      </p:ext>
    </p:extLst>
  </p:cSld>
  <p:clrMapOvr>
    <a:masterClrMapping/>
  </p:clrMapOvr>
  <p:transition spd="slow" advTm="6000">
    <p:wip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2277529" y="2817591"/>
            <a:ext cx="387638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4800" b="1" dirty="0">
                <a:latin typeface="PT Sans Caption" charset="-52"/>
                <a:ea typeface="PT Sans Caption" charset="-52"/>
                <a:cs typeface="PT Sans Caption" charset="-52"/>
              </a:rPr>
              <a:t>Listening</a:t>
            </a:r>
          </a:p>
          <a:p>
            <a:pPr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48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Questioning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6153911" y="2817591"/>
            <a:ext cx="1569660" cy="156966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8683" y="2817591"/>
            <a:ext cx="1569660" cy="1569660"/>
          </a:xfrm>
          <a:prstGeom prst="rect">
            <a:avLst/>
          </a:prstGeom>
        </p:spPr>
      </p:pic>
      <p:pic>
        <p:nvPicPr>
          <p:cNvPr id="2" name="VO 580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7011" y="-812800"/>
            <a:ext cx="812800" cy="812800"/>
          </a:xfrm>
          <a:prstGeom prst="rect">
            <a:avLst/>
          </a:prstGeom>
        </p:spPr>
      </p:pic>
      <p:sp>
        <p:nvSpPr>
          <p:cNvPr id="6" name="TextBox 2">
            <a:extLst>
              <a:ext uri="{FF2B5EF4-FFF2-40B4-BE49-F238E27FC236}">
                <a16:creationId xmlns:a16="http://schemas.microsoft.com/office/drawing/2014/main" id="{89F92753-F0EC-4FBA-89BA-033147B24466}"/>
              </a:ext>
            </a:extLst>
          </p:cNvPr>
          <p:cNvSpPr txBox="1"/>
          <p:nvPr/>
        </p:nvSpPr>
        <p:spPr>
          <a:xfrm>
            <a:off x="5215" y="6524453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9134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8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8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907" y="432856"/>
            <a:ext cx="7237061" cy="5992287"/>
          </a:xfrm>
          <a:prstGeom prst="rect">
            <a:avLst/>
          </a:prstGeom>
        </p:spPr>
      </p:pic>
      <p:pic>
        <p:nvPicPr>
          <p:cNvPr id="3" name="VO 580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-928577"/>
            <a:ext cx="812800" cy="812800"/>
          </a:xfrm>
          <a:prstGeom prst="rect">
            <a:avLst/>
          </a:prstGeom>
        </p:spPr>
      </p:pic>
      <p:pic>
        <p:nvPicPr>
          <p:cNvPr id="7" name="VO 581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24907" y="-928577"/>
            <a:ext cx="812800" cy="812800"/>
          </a:xfrm>
          <a:prstGeom prst="rect">
            <a:avLst/>
          </a:prstGeom>
        </p:spPr>
      </p:pic>
      <p:pic>
        <p:nvPicPr>
          <p:cNvPr id="8" name="VO 5815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049814" y="-928577"/>
            <a:ext cx="812800" cy="812800"/>
          </a:xfrm>
          <a:prstGeom prst="rect">
            <a:avLst/>
          </a:prstGeom>
        </p:spPr>
      </p:pic>
      <p:sp>
        <p:nvSpPr>
          <p:cNvPr id="6" name="TextBox 2">
            <a:extLst>
              <a:ext uri="{FF2B5EF4-FFF2-40B4-BE49-F238E27FC236}">
                <a16:creationId xmlns:a16="http://schemas.microsoft.com/office/drawing/2014/main" id="{0F8C2D13-6868-45EF-89FD-81F403B217ED}"/>
              </a:ext>
            </a:extLst>
          </p:cNvPr>
          <p:cNvSpPr txBox="1"/>
          <p:nvPr/>
        </p:nvSpPr>
        <p:spPr>
          <a:xfrm>
            <a:off x="5215" y="6524453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393037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00"/>
    </mc:Choice>
    <mc:Fallback xmlns="">
      <p:transition spd="slow" advTm="1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268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4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1708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41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67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4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441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03131" y="2551837"/>
            <a:ext cx="652692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000" b="1" dirty="0">
                <a:latin typeface="PT Sans Caption" charset="-52"/>
                <a:ea typeface="PT Sans Caption" charset="-52"/>
                <a:cs typeface="PT Sans Caption" charset="-52"/>
              </a:rPr>
              <a:t>Active listening = </a:t>
            </a:r>
          </a:p>
          <a:p>
            <a:r>
              <a:rPr lang="en-GB" sz="4000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hearing + </a:t>
            </a:r>
          </a:p>
          <a:p>
            <a:r>
              <a:rPr lang="en-GB" sz="4000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understanding + </a:t>
            </a:r>
          </a:p>
          <a:p>
            <a:r>
              <a:rPr lang="en-GB" sz="4000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appropriate response</a:t>
            </a:r>
            <a:r>
              <a:rPr lang="en-US" sz="4000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 </a:t>
            </a:r>
          </a:p>
        </p:txBody>
      </p:sp>
      <p:pic>
        <p:nvPicPr>
          <p:cNvPr id="3" name="VO 58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-812800"/>
            <a:ext cx="812800" cy="812800"/>
          </a:xfrm>
          <a:prstGeom prst="rect">
            <a:avLst/>
          </a:prstGeom>
        </p:spPr>
      </p:pic>
      <p:pic>
        <p:nvPicPr>
          <p:cNvPr id="4" name="VO 582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6731" y="-812800"/>
            <a:ext cx="812800" cy="812800"/>
          </a:xfrm>
          <a:prstGeom prst="rect">
            <a:avLst/>
          </a:prstGeom>
        </p:spPr>
      </p:pic>
      <p:sp>
        <p:nvSpPr>
          <p:cNvPr id="5" name="TextBox 2">
            <a:extLst>
              <a:ext uri="{FF2B5EF4-FFF2-40B4-BE49-F238E27FC236}">
                <a16:creationId xmlns:a16="http://schemas.microsoft.com/office/drawing/2014/main" id="{1AF9CF1E-A20A-4BF8-8C84-1F40FD46C67C}"/>
              </a:ext>
            </a:extLst>
          </p:cNvPr>
          <p:cNvSpPr txBox="1"/>
          <p:nvPr/>
        </p:nvSpPr>
        <p:spPr>
          <a:xfrm>
            <a:off x="5215" y="6524453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99391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00"/>
    </mc:Choice>
    <mc:Fallback xmlns="">
      <p:transition spd="slow" advTm="1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228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2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7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72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41819" y="2634936"/>
            <a:ext cx="6203238" cy="15881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B" sz="54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or</a:t>
            </a:r>
            <a:endParaRPr lang="en-US" sz="5400" b="1" dirty="0">
              <a:solidFill>
                <a:schemeClr val="accent1"/>
              </a:solidFill>
              <a:latin typeface="PT Sans Caption" charset="-52"/>
              <a:ea typeface="PT Sans Caption" charset="-52"/>
              <a:cs typeface="PT Sans Caption" charset="-52"/>
            </a:endParaRPr>
          </a:p>
          <a:p>
            <a:pPr algn="ctr">
              <a:lnSpc>
                <a:spcPct val="90000"/>
              </a:lnSpc>
            </a:pPr>
            <a:r>
              <a:rPr lang="en-GB" sz="5400" b="1" dirty="0">
                <a:latin typeface="PT Sans Caption" charset="-52"/>
                <a:ea typeface="PT Sans Caption" charset="-52"/>
                <a:cs typeface="PT Sans Caption" charset="-52"/>
              </a:rPr>
              <a:t>Ask a question</a:t>
            </a:r>
            <a:endParaRPr lang="en-US" sz="5400" b="1" dirty="0">
              <a:latin typeface="PT Sans Caption" charset="-52"/>
              <a:ea typeface="PT Sans Caption" charset="-52"/>
              <a:cs typeface="PT Sans Caption" charset="-52"/>
            </a:endParaRPr>
          </a:p>
        </p:txBody>
      </p:sp>
      <p:pic>
        <p:nvPicPr>
          <p:cNvPr id="4" name="VO 583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-1007405"/>
            <a:ext cx="812800" cy="8128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995311" y="1930697"/>
            <a:ext cx="1474155" cy="848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B" sz="5400" b="1" dirty="0">
                <a:latin typeface="PT Sans Caption" charset="-52"/>
                <a:ea typeface="PT Sans Caption" charset="-52"/>
                <a:cs typeface="PT Sans Caption" charset="-52"/>
              </a:rPr>
              <a:t>Yes</a:t>
            </a:r>
            <a:endParaRPr lang="en-US" sz="5400" b="1" dirty="0">
              <a:latin typeface="PT Sans Caption" charset="-52"/>
              <a:ea typeface="PT Sans Caption" charset="-52"/>
              <a:cs typeface="PT Sans Caption" charset="-52"/>
            </a:endParaRPr>
          </a:p>
        </p:txBody>
      </p:sp>
      <p:pic>
        <p:nvPicPr>
          <p:cNvPr id="6" name="VO 583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5419" y="-1007405"/>
            <a:ext cx="812800" cy="812800"/>
          </a:xfrm>
          <a:prstGeom prst="rect">
            <a:avLst/>
          </a:prstGeom>
        </p:spPr>
      </p:pic>
      <p:sp>
        <p:nvSpPr>
          <p:cNvPr id="7" name="TextBox 2">
            <a:extLst>
              <a:ext uri="{FF2B5EF4-FFF2-40B4-BE49-F238E27FC236}">
                <a16:creationId xmlns:a16="http://schemas.microsoft.com/office/drawing/2014/main" id="{17BDF64C-B321-486B-8711-A095CA470449}"/>
              </a:ext>
            </a:extLst>
          </p:cNvPr>
          <p:cNvSpPr txBox="1"/>
          <p:nvPr/>
        </p:nvSpPr>
        <p:spPr>
          <a:xfrm>
            <a:off x="5215" y="6524453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1945749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00"/>
    </mc:Choice>
    <mc:Fallback xmlns="">
      <p:transition spd="slow" advTm="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98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33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64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33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5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278284" y="0"/>
            <a:ext cx="9916136" cy="70104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-6662" y="6165982"/>
            <a:ext cx="9150662" cy="722019"/>
            <a:chOff x="-6662" y="6165982"/>
            <a:chExt cx="9150662" cy="722019"/>
          </a:xfrm>
        </p:grpSpPr>
        <p:sp>
          <p:nvSpPr>
            <p:cNvPr id="3" name="Rectangle 2"/>
            <p:cNvSpPr/>
            <p:nvPr/>
          </p:nvSpPr>
          <p:spPr>
            <a:xfrm>
              <a:off x="-6662" y="6178870"/>
              <a:ext cx="9150662" cy="70913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1290283" y="6165982"/>
              <a:ext cx="6563434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hangingPunct="0">
                <a:tabLst>
                  <a:tab pos="228600" algn="l"/>
                  <a:tab pos="2171700" algn="l"/>
                </a:tabLst>
              </a:pPr>
              <a:r>
                <a:rPr lang="en-GB" sz="2000" b="1" dirty="0">
                  <a:solidFill>
                    <a:schemeClr val="bg1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Only ask one question at a time and make sure that the person has time to answer</a:t>
              </a:r>
            </a:p>
          </p:txBody>
        </p:sp>
      </p:grpSp>
      <p:pic>
        <p:nvPicPr>
          <p:cNvPr id="5" name="VO 584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0" y="-812800"/>
            <a:ext cx="812800" cy="812800"/>
          </a:xfrm>
          <a:prstGeom prst="rect">
            <a:avLst/>
          </a:prstGeom>
        </p:spPr>
      </p:pic>
      <p:pic>
        <p:nvPicPr>
          <p:cNvPr id="6" name="VO 584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83883" y="-812800"/>
            <a:ext cx="812800" cy="812800"/>
          </a:xfrm>
          <a:prstGeom prst="rect">
            <a:avLst/>
          </a:prstGeom>
        </p:spPr>
      </p:pic>
      <p:pic>
        <p:nvPicPr>
          <p:cNvPr id="7" name="VO 5850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767766" y="-812800"/>
            <a:ext cx="812800" cy="812800"/>
          </a:xfrm>
          <a:prstGeom prst="rect">
            <a:avLst/>
          </a:prstGeom>
        </p:spPr>
      </p:pic>
      <p:pic>
        <p:nvPicPr>
          <p:cNvPr id="9" name="VO 5852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810319" y="-686676"/>
            <a:ext cx="812800" cy="812800"/>
          </a:xfrm>
          <a:prstGeom prst="rect">
            <a:avLst/>
          </a:prstGeom>
        </p:spPr>
      </p:pic>
      <p:sp>
        <p:nvSpPr>
          <p:cNvPr id="11" name="TextBox 2">
            <a:extLst>
              <a:ext uri="{FF2B5EF4-FFF2-40B4-BE49-F238E27FC236}">
                <a16:creationId xmlns:a16="http://schemas.microsoft.com/office/drawing/2014/main" id="{79866ECD-2BB9-423E-A1F2-BC4792DC77AC}"/>
              </a:ext>
            </a:extLst>
          </p:cNvPr>
          <p:cNvSpPr txBox="1"/>
          <p:nvPr/>
        </p:nvSpPr>
        <p:spPr>
          <a:xfrm>
            <a:off x="5215" y="6524453"/>
            <a:ext cx="6960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VO…</a:t>
            </a:r>
          </a:p>
        </p:txBody>
      </p:sp>
    </p:spTree>
    <p:extLst>
      <p:ext uri="{BB962C8B-B14F-4D97-AF65-F5344CB8AC3E}">
        <p14:creationId xmlns:p14="http://schemas.microsoft.com/office/powerpoint/2010/main" val="31293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00"/>
    </mc:Choice>
    <mc:Fallback xmlns="">
      <p:transition spd="slow" advTm="3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8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988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53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8524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76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292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03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6324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048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753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376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403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45931" y="1659285"/>
            <a:ext cx="6605752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2800" b="1" dirty="0">
                <a:latin typeface="PT Sans Caption" charset="-52"/>
                <a:ea typeface="PT Sans Caption" charset="-52"/>
                <a:cs typeface="PT Sans Caption" charset="-52"/>
              </a:rPr>
              <a:t>“I don’t think </a:t>
            </a:r>
            <a:r>
              <a:rPr lang="en-GB" sz="3200" b="1" dirty="0">
                <a:latin typeface="PT Sans Caption" charset="-52"/>
                <a:ea typeface="PT Sans Caption" charset="-52"/>
                <a:cs typeface="PT Sans Caption" charset="-52"/>
              </a:rPr>
              <a:t>you’ve</a:t>
            </a:r>
            <a:r>
              <a:rPr lang="en-GB" sz="2800" b="1" dirty="0">
                <a:latin typeface="PT Sans Caption" charset="-52"/>
                <a:ea typeface="PT Sans Caption" charset="-52"/>
                <a:cs typeface="PT Sans Caption" charset="-52"/>
              </a:rPr>
              <a:t> understood, what time did…?”</a:t>
            </a:r>
            <a:endParaRPr lang="en-US" sz="2800" b="1" dirty="0">
              <a:latin typeface="PT Sans Caption" charset="-52"/>
              <a:ea typeface="PT Sans Caption" charset="-52"/>
              <a:cs typeface="PT Sans Caption" charset="-52"/>
            </a:endParaRPr>
          </a:p>
          <a:p>
            <a:pPr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2800" b="1" dirty="0">
                <a:latin typeface="PT Sans Caption" charset="-52"/>
                <a:ea typeface="PT Sans Caption" charset="-52"/>
                <a:cs typeface="PT Sans Caption" charset="-52"/>
              </a:rPr>
              <a:t> </a:t>
            </a:r>
            <a:endParaRPr lang="en-US" sz="2800" b="1" dirty="0">
              <a:latin typeface="PT Sans Caption" charset="-52"/>
              <a:ea typeface="PT Sans Caption" charset="-52"/>
              <a:cs typeface="PT Sans Caption" charset="-52"/>
            </a:endParaRPr>
          </a:p>
          <a:p>
            <a:pPr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2800" b="1" dirty="0">
                <a:latin typeface="PT Sans Caption" charset="-52"/>
                <a:ea typeface="PT Sans Caption" charset="-52"/>
                <a:cs typeface="PT Sans Caption" charset="-52"/>
              </a:rPr>
              <a:t>“Were </a:t>
            </a:r>
            <a:r>
              <a:rPr lang="en-GB" sz="3200" b="1" dirty="0">
                <a:latin typeface="PT Sans Caption" charset="-52"/>
                <a:ea typeface="PT Sans Caption" charset="-52"/>
                <a:cs typeface="PT Sans Caption" charset="-52"/>
              </a:rPr>
              <a:t>you</a:t>
            </a:r>
            <a:r>
              <a:rPr lang="en-GB" sz="2800" b="1" dirty="0">
                <a:latin typeface="PT Sans Caption" charset="-52"/>
                <a:ea typeface="PT Sans Caption" charset="-52"/>
                <a:cs typeface="PT Sans Caption" charset="-52"/>
              </a:rPr>
              <a:t> listening to that? Which signal…?”</a:t>
            </a:r>
            <a:endParaRPr lang="en-US" sz="2800" b="1" dirty="0">
              <a:latin typeface="PT Sans Caption" charset="-52"/>
              <a:ea typeface="PT Sans Caption" charset="-52"/>
              <a:cs typeface="PT Sans Caption" charset="-52"/>
            </a:endParaRPr>
          </a:p>
          <a:p>
            <a:pPr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2800" b="1" dirty="0">
                <a:latin typeface="PT Sans Caption" charset="-52"/>
                <a:ea typeface="PT Sans Caption" charset="-52"/>
                <a:cs typeface="PT Sans Caption" charset="-52"/>
              </a:rPr>
              <a:t> </a:t>
            </a:r>
            <a:endParaRPr lang="en-US" sz="2800" b="1" dirty="0">
              <a:latin typeface="PT Sans Caption" charset="-52"/>
              <a:ea typeface="PT Sans Caption" charset="-52"/>
              <a:cs typeface="PT Sans Caption" charset="-52"/>
            </a:endParaRPr>
          </a:p>
          <a:p>
            <a:pPr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2800" b="1" dirty="0">
                <a:latin typeface="PT Sans Caption" charset="-52"/>
                <a:ea typeface="PT Sans Caption" charset="-52"/>
                <a:cs typeface="PT Sans Caption" charset="-52"/>
              </a:rPr>
              <a:t>“</a:t>
            </a:r>
            <a:r>
              <a:rPr lang="en-GB" sz="3200" b="1" dirty="0">
                <a:latin typeface="PT Sans Caption" charset="-52"/>
                <a:ea typeface="PT Sans Caption" charset="-52"/>
                <a:cs typeface="PT Sans Caption" charset="-52"/>
              </a:rPr>
              <a:t>You’ve</a:t>
            </a:r>
            <a:r>
              <a:rPr lang="en-GB" sz="2800" b="1" dirty="0">
                <a:latin typeface="PT Sans Caption" charset="-52"/>
                <a:ea typeface="PT Sans Caption" charset="-52"/>
                <a:cs typeface="PT Sans Caption" charset="-52"/>
              </a:rPr>
              <a:t> got that wrong. Repeat back again please.”</a:t>
            </a:r>
            <a:endParaRPr lang="en-US" sz="2800" b="1" dirty="0">
              <a:effectLst/>
              <a:latin typeface="PT Sans Caption" charset="-52"/>
              <a:ea typeface="PT Sans Caption" charset="-52"/>
              <a:cs typeface="PT Sans Caption" charset="-52"/>
            </a:endParaRPr>
          </a:p>
        </p:txBody>
      </p:sp>
      <p:pic>
        <p:nvPicPr>
          <p:cNvPr id="3" name="VO 585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-812800"/>
            <a:ext cx="812800" cy="812800"/>
          </a:xfrm>
          <a:prstGeom prst="rect">
            <a:avLst/>
          </a:prstGeom>
        </p:spPr>
      </p:pic>
      <p:pic>
        <p:nvPicPr>
          <p:cNvPr id="4" name="VO 586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2428" y="-812800"/>
            <a:ext cx="812800" cy="812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569319B-000D-4BB4-A6A6-A8B68C4E0E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93503" y="6021806"/>
            <a:ext cx="660734" cy="660734"/>
          </a:xfrm>
          <a:prstGeom prst="rect">
            <a:avLst/>
          </a:prstGeom>
        </p:spPr>
      </p:pic>
      <p:sp>
        <p:nvSpPr>
          <p:cNvPr id="6" name="TextBox 2">
            <a:extLst>
              <a:ext uri="{FF2B5EF4-FFF2-40B4-BE49-F238E27FC236}">
                <a16:creationId xmlns:a16="http://schemas.microsoft.com/office/drawing/2014/main" id="{6208BB0E-7E9E-432D-BF69-B238A3F05ECF}"/>
              </a:ext>
            </a:extLst>
          </p:cNvPr>
          <p:cNvSpPr txBox="1"/>
          <p:nvPr/>
        </p:nvSpPr>
        <p:spPr>
          <a:xfrm>
            <a:off x="5215" y="6524453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679552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468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4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99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9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34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45931" y="1659285"/>
            <a:ext cx="660575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2800" b="1" dirty="0">
                <a:latin typeface="PT Sans Caption" charset="-52"/>
                <a:ea typeface="PT Sans Caption" charset="-52"/>
                <a:cs typeface="PT Sans Caption" charset="-52"/>
              </a:rPr>
              <a:t>“Can we just make sure we’ve got the time correct. What time…?”</a:t>
            </a:r>
          </a:p>
          <a:p>
            <a:pPr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2800" b="1" dirty="0">
                <a:latin typeface="PT Sans Caption" charset="-52"/>
                <a:ea typeface="PT Sans Caption" charset="-52"/>
                <a:cs typeface="PT Sans Caption" charset="-52"/>
              </a:rPr>
              <a:t> </a:t>
            </a:r>
          </a:p>
          <a:p>
            <a:pPr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2800" b="1" dirty="0">
                <a:latin typeface="PT Sans Caption" charset="-52"/>
                <a:ea typeface="PT Sans Caption" charset="-52"/>
                <a:cs typeface="PT Sans Caption" charset="-52"/>
              </a:rPr>
              <a:t>“We need to confirm the signal please. Which signal…?”</a:t>
            </a:r>
          </a:p>
          <a:p>
            <a:pPr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2800" b="1" dirty="0">
                <a:latin typeface="PT Sans Caption" charset="-52"/>
                <a:ea typeface="PT Sans Caption" charset="-52"/>
                <a:cs typeface="PT Sans Caption" charset="-52"/>
              </a:rPr>
              <a:t> </a:t>
            </a:r>
          </a:p>
          <a:p>
            <a:pPr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2800" b="1" dirty="0">
                <a:latin typeface="PT Sans Caption" charset="-52"/>
                <a:ea typeface="PT Sans Caption" charset="-52"/>
                <a:cs typeface="PT Sans Caption" charset="-52"/>
              </a:rPr>
              <a:t>“I’m confused. Repeat back please.” </a:t>
            </a:r>
            <a:endParaRPr lang="en-US" sz="2800" b="1" dirty="0">
              <a:effectLst/>
              <a:latin typeface="PT Sans Caption" charset="-52"/>
              <a:ea typeface="PT Sans Caption" charset="-52"/>
              <a:cs typeface="PT Sans Caption" charset="-52"/>
            </a:endParaRPr>
          </a:p>
        </p:txBody>
      </p:sp>
      <p:pic>
        <p:nvPicPr>
          <p:cNvPr id="3" name="VO 586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-812800"/>
            <a:ext cx="812800" cy="812800"/>
          </a:xfrm>
          <a:prstGeom prst="rect">
            <a:avLst/>
          </a:prstGeom>
        </p:spPr>
      </p:pic>
      <p:pic>
        <p:nvPicPr>
          <p:cNvPr id="4" name="VO 587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5931" y="-812800"/>
            <a:ext cx="812800" cy="812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A52A19D-325E-40F8-B86B-50400BB672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93503" y="6021806"/>
            <a:ext cx="660734" cy="660734"/>
          </a:xfrm>
          <a:prstGeom prst="rect">
            <a:avLst/>
          </a:prstGeom>
        </p:spPr>
      </p:pic>
      <p:sp>
        <p:nvSpPr>
          <p:cNvPr id="6" name="TextBox 2">
            <a:extLst>
              <a:ext uri="{FF2B5EF4-FFF2-40B4-BE49-F238E27FC236}">
                <a16:creationId xmlns:a16="http://schemas.microsoft.com/office/drawing/2014/main" id="{2676B957-573B-47D5-81FF-E833D2F2E693}"/>
              </a:ext>
            </a:extLst>
          </p:cNvPr>
          <p:cNvSpPr txBox="1"/>
          <p:nvPr/>
        </p:nvSpPr>
        <p:spPr>
          <a:xfrm>
            <a:off x="5215" y="6524453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602659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428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928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71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408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9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71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42384" y="668915"/>
            <a:ext cx="6893078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hangingPunct="0">
              <a:lnSpc>
                <a:spcPct val="90000"/>
              </a:lnSpc>
              <a:tabLst>
                <a:tab pos="228600" algn="l"/>
                <a:tab pos="2171700" algn="l"/>
              </a:tabLst>
            </a:pPr>
            <a:r>
              <a:rPr lang="en-GB" sz="3200" b="1" dirty="0">
                <a:latin typeface="PT Sans Caption" charset="-52"/>
                <a:ea typeface="PT Sans Caption" charset="-52"/>
                <a:cs typeface="PT Sans Caption" charset="-52"/>
              </a:rPr>
              <a:t>Audio snippets demonstrating good and bad questioning technique.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3287" y="2439772"/>
            <a:ext cx="1252623" cy="1252623"/>
          </a:xfrm>
          <a:prstGeom prst="rect">
            <a:avLst/>
          </a:prstGeom>
        </p:spPr>
      </p:pic>
      <p:pic>
        <p:nvPicPr>
          <p:cNvPr id="5" name="VO 587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9584" y="-812800"/>
            <a:ext cx="812800" cy="812800"/>
          </a:xfrm>
          <a:prstGeom prst="rect">
            <a:avLst/>
          </a:prstGeom>
        </p:spPr>
      </p:pic>
      <p:pic>
        <p:nvPicPr>
          <p:cNvPr id="6" name="E587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23581" y="2535310"/>
            <a:ext cx="1030014" cy="1030014"/>
          </a:xfrm>
          <a:prstGeom prst="rect">
            <a:avLst/>
          </a:prstGeom>
        </p:spPr>
      </p:pic>
      <p:pic>
        <p:nvPicPr>
          <p:cNvPr id="7" name="E5875_b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890211" y="2535310"/>
            <a:ext cx="1061545" cy="10615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756" y="2439772"/>
            <a:ext cx="1252623" cy="12526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E682A80-EE26-4A15-A3BF-0C141641B55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235614" y="5991725"/>
            <a:ext cx="708861" cy="708861"/>
          </a:xfrm>
          <a:prstGeom prst="rect">
            <a:avLst/>
          </a:prstGeom>
        </p:spPr>
      </p:pic>
      <p:sp>
        <p:nvSpPr>
          <p:cNvPr id="10" name="TextBox 2">
            <a:extLst>
              <a:ext uri="{FF2B5EF4-FFF2-40B4-BE49-F238E27FC236}">
                <a16:creationId xmlns:a16="http://schemas.microsoft.com/office/drawing/2014/main" id="{7C4EA947-A67C-4155-8D94-06AC779564A5}"/>
              </a:ext>
            </a:extLst>
          </p:cNvPr>
          <p:cNvSpPr txBox="1"/>
          <p:nvPr/>
        </p:nvSpPr>
        <p:spPr>
          <a:xfrm>
            <a:off x="5215" y="6524453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56399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90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15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4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380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439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12286" y="2644170"/>
            <a:ext cx="520063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3200" b="1" dirty="0">
                <a:latin typeface="PT Sans Caption" charset="-52"/>
                <a:ea typeface="PT Sans Caption" charset="-52"/>
                <a:cs typeface="PT Sans Caption" charset="-52"/>
              </a:rPr>
              <a:t>Use </a:t>
            </a:r>
            <a:r>
              <a:rPr lang="en-GB" sz="32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active listening </a:t>
            </a:r>
            <a:r>
              <a:rPr lang="en-GB" sz="3200" b="1" dirty="0">
                <a:latin typeface="PT Sans Caption" charset="-52"/>
                <a:ea typeface="PT Sans Caption" charset="-52"/>
                <a:cs typeface="PT Sans Caption" charset="-52"/>
              </a:rPr>
              <a:t>and </a:t>
            </a:r>
            <a:r>
              <a:rPr lang="en-GB" sz="32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neutral questions </a:t>
            </a:r>
            <a:r>
              <a:rPr lang="en-GB" sz="3200" b="1" dirty="0">
                <a:latin typeface="PT Sans Caption" charset="-52"/>
                <a:ea typeface="PT Sans Caption" charset="-52"/>
                <a:cs typeface="PT Sans Caption" charset="-52"/>
              </a:rPr>
              <a:t>to confirm understanding.</a:t>
            </a:r>
          </a:p>
        </p:txBody>
      </p:sp>
      <p:pic>
        <p:nvPicPr>
          <p:cNvPr id="2" name="VO 58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-812800"/>
            <a:ext cx="812800" cy="812800"/>
          </a:xfrm>
          <a:prstGeom prst="rect">
            <a:avLst/>
          </a:prstGeom>
        </p:spPr>
      </p:pic>
      <p:pic>
        <p:nvPicPr>
          <p:cNvPr id="3" name="VO 588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2800" y="-812800"/>
            <a:ext cx="812800" cy="812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F7A29C-EB8D-4BEA-9EF9-87AE46A0E9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93503" y="6021806"/>
            <a:ext cx="660734" cy="660734"/>
          </a:xfrm>
          <a:prstGeom prst="rect">
            <a:avLst/>
          </a:prstGeom>
        </p:spPr>
      </p:pic>
      <p:sp>
        <p:nvSpPr>
          <p:cNvPr id="7" name="TextBox 2">
            <a:extLst>
              <a:ext uri="{FF2B5EF4-FFF2-40B4-BE49-F238E27FC236}">
                <a16:creationId xmlns:a16="http://schemas.microsoft.com/office/drawing/2014/main" id="{6C393BF0-F414-4136-88C7-891D5F0E66BC}"/>
              </a:ext>
            </a:extLst>
          </p:cNvPr>
          <p:cNvSpPr txBox="1"/>
          <p:nvPr/>
        </p:nvSpPr>
        <p:spPr>
          <a:xfrm>
            <a:off x="5215" y="6524453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378647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908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3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9236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4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53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79973" y="2148932"/>
            <a:ext cx="4669885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latin typeface="PT Sans Caption" charset="-52"/>
                <a:ea typeface="PT Sans Caption" charset="-52"/>
                <a:cs typeface="PT Sans Caption" charset="-52"/>
              </a:rPr>
              <a:t>Module 5: </a:t>
            </a:r>
            <a:r>
              <a:rPr lang="en-US" sz="44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Confirming Understanding</a:t>
            </a:r>
          </a:p>
        </p:txBody>
      </p:sp>
      <p:pic>
        <p:nvPicPr>
          <p:cNvPr id="4" name="VO 510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812800"/>
            <a:ext cx="812800" cy="812800"/>
          </a:xfrm>
          <a:prstGeom prst="rect">
            <a:avLst/>
          </a:prstGeom>
        </p:spPr>
      </p:pic>
      <p:sp>
        <p:nvSpPr>
          <p:cNvPr id="6" name="TextBox 2">
            <a:extLst>
              <a:ext uri="{FF2B5EF4-FFF2-40B4-BE49-F238E27FC236}">
                <a16:creationId xmlns:a16="http://schemas.microsoft.com/office/drawing/2014/main" id="{B39A3B4C-F0D7-47BD-8326-0B4ED70E5CBA}"/>
              </a:ext>
            </a:extLst>
          </p:cNvPr>
          <p:cNvSpPr txBox="1"/>
          <p:nvPr/>
        </p:nvSpPr>
        <p:spPr>
          <a:xfrm>
            <a:off x="5215" y="6524453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1578492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7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699625" y="4437648"/>
            <a:ext cx="6492007" cy="708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80000"/>
              </a:lnSpc>
            </a:pPr>
            <a:r>
              <a:rPr lang="en-US" sz="4800" b="1" dirty="0">
                <a:solidFill>
                  <a:srgbClr val="FFFFFF"/>
                </a:solidFill>
                <a:latin typeface="PT Sans Caption" charset="-52"/>
                <a:ea typeface="PT Sans Caption" charset="-52"/>
                <a:cs typeface="PT Sans Caption" charset="-52"/>
              </a:rPr>
              <a:t>Module Review</a:t>
            </a:r>
          </a:p>
        </p:txBody>
      </p:sp>
      <p:pic>
        <p:nvPicPr>
          <p:cNvPr id="3" name="VO 460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3175" y="-812800"/>
            <a:ext cx="812800" cy="812800"/>
          </a:xfrm>
          <a:prstGeom prst="rect">
            <a:avLst/>
          </a:prstGeom>
        </p:spPr>
      </p:pic>
      <p:sp>
        <p:nvSpPr>
          <p:cNvPr id="4" name="TextBox 2">
            <a:extLst>
              <a:ext uri="{FF2B5EF4-FFF2-40B4-BE49-F238E27FC236}">
                <a16:creationId xmlns:a16="http://schemas.microsoft.com/office/drawing/2014/main" id="{CD9B68B2-E65D-4E60-AEB2-18211344194E}"/>
              </a:ext>
            </a:extLst>
          </p:cNvPr>
          <p:cNvSpPr txBox="1"/>
          <p:nvPr/>
        </p:nvSpPr>
        <p:spPr>
          <a:xfrm>
            <a:off x="5215" y="6524453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668485772"/>
      </p:ext>
    </p:extLst>
  </p:cSld>
  <p:clrMapOvr>
    <a:masterClrMapping/>
  </p:clrMapOvr>
  <p:transition spd="slow" advTm="6000">
    <p:wipe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O 590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-812800"/>
            <a:ext cx="812800" cy="812800"/>
          </a:xfrm>
          <a:prstGeom prst="rect">
            <a:avLst/>
          </a:prstGeom>
        </p:spPr>
      </p:pic>
      <p:pic>
        <p:nvPicPr>
          <p:cNvPr id="5" name="VO 591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49283" y="-812800"/>
            <a:ext cx="812800" cy="8128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580053" y="272514"/>
            <a:ext cx="5257482" cy="6524864"/>
            <a:chOff x="3580053" y="272514"/>
            <a:chExt cx="5257482" cy="6524864"/>
          </a:xfrm>
        </p:grpSpPr>
        <p:grpSp>
          <p:nvGrpSpPr>
            <p:cNvPr id="3" name="Group 2"/>
            <p:cNvGrpSpPr/>
            <p:nvPr/>
          </p:nvGrpSpPr>
          <p:grpSpPr>
            <a:xfrm>
              <a:off x="3580053" y="281096"/>
              <a:ext cx="5168389" cy="6516282"/>
              <a:chOff x="3769239" y="154977"/>
              <a:chExt cx="5168389" cy="6516282"/>
            </a:xfrm>
          </p:grpSpPr>
          <p:sp>
            <p:nvSpPr>
              <p:cNvPr id="6" name="Oval 5"/>
              <p:cNvSpPr/>
              <p:nvPr/>
            </p:nvSpPr>
            <p:spPr>
              <a:xfrm>
                <a:off x="3769239" y="154977"/>
                <a:ext cx="864973" cy="864973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 b="1" dirty="0">
                    <a:latin typeface="Arial" charset="0"/>
                    <a:ea typeface="Arial" charset="0"/>
                    <a:cs typeface="Arial" charset="0"/>
                  </a:rPr>
                  <a:t>1</a:t>
                </a:r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4832624" y="1531390"/>
                <a:ext cx="4105004" cy="513986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14350" lvl="0" indent="-514350" hangingPunct="0">
                  <a:spcAft>
                    <a:spcPts val="1200"/>
                  </a:spcAft>
                  <a:buFont typeface="+mj-lt"/>
                  <a:buAutoNum type="arabicPeriod"/>
                </a:pPr>
                <a:r>
                  <a:rPr lang="en-GB" sz="2400" dirty="0"/>
                  <a:t>Use the best communication position</a:t>
                </a:r>
              </a:p>
              <a:p>
                <a:pPr marL="514350" lvl="0" indent="-514350" hangingPunct="0">
                  <a:spcAft>
                    <a:spcPts val="1200"/>
                  </a:spcAft>
                  <a:buFont typeface="+mj-lt"/>
                  <a:buAutoNum type="arabicPeriod"/>
                </a:pPr>
                <a:r>
                  <a:rPr lang="en-GB" sz="2400" dirty="0"/>
                  <a:t>Speak slightly slower at a good volume</a:t>
                </a:r>
              </a:p>
              <a:p>
                <a:pPr marL="514350" lvl="0" indent="-514350" hangingPunct="0">
                  <a:spcAft>
                    <a:spcPts val="1200"/>
                  </a:spcAft>
                  <a:buFont typeface="+mj-lt"/>
                  <a:buAutoNum type="arabicPeriod"/>
                </a:pPr>
                <a:r>
                  <a:rPr lang="en-GB" sz="2400" dirty="0"/>
                  <a:t>Avoid ambiguous language and regional words; keep jargon to a minimum</a:t>
                </a:r>
              </a:p>
              <a:p>
                <a:pPr marL="514350" lvl="0" indent="-514350" hangingPunct="0">
                  <a:spcAft>
                    <a:spcPts val="1200"/>
                  </a:spcAft>
                  <a:buFont typeface="+mj-lt"/>
                  <a:buAutoNum type="arabicPeriod"/>
                </a:pPr>
                <a:r>
                  <a:rPr lang="en-GB" sz="2400" dirty="0"/>
                  <a:t>Use the protocols and structure your conversation</a:t>
                </a:r>
              </a:p>
              <a:p>
                <a:pPr marL="514350" lvl="0" indent="-514350" hangingPunct="0">
                  <a:spcAft>
                    <a:spcPts val="1200"/>
                  </a:spcAft>
                  <a:buFont typeface="+mj-lt"/>
                  <a:buAutoNum type="arabicPeriod"/>
                </a:pPr>
                <a:r>
                  <a:rPr lang="en-GB" sz="2400" dirty="0"/>
                  <a:t>Confirm understanding – repeat back</a:t>
                </a:r>
              </a:p>
            </p:txBody>
          </p:sp>
        </p:grpSp>
        <p:sp>
          <p:nvSpPr>
            <p:cNvPr id="2" name="Rectangle 1"/>
            <p:cNvSpPr/>
            <p:nvPr/>
          </p:nvSpPr>
          <p:spPr>
            <a:xfrm>
              <a:off x="4643438" y="272514"/>
              <a:ext cx="4194097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hangingPunct="0"/>
              <a:r>
                <a:rPr lang="en-GB" sz="2800" b="1" dirty="0">
                  <a:latin typeface="PT Sans Caption" charset="-52"/>
                  <a:ea typeface="PT Sans Caption" charset="-52"/>
                  <a:cs typeface="PT Sans Caption" charset="-52"/>
                </a:rPr>
                <a:t>Overcome communication </a:t>
              </a:r>
            </a:p>
            <a:p>
              <a:pPr hangingPunct="0"/>
              <a:r>
                <a:rPr lang="en-GB" sz="2800" b="1" dirty="0">
                  <a:latin typeface="PT Sans Caption" charset="-52"/>
                  <a:ea typeface="PT Sans Caption" charset="-52"/>
                  <a:cs typeface="PT Sans Caption" charset="-52"/>
                </a:rPr>
                <a:t>barriers:</a:t>
              </a:r>
              <a:endParaRPr lang="en-US" sz="2800" b="1" dirty="0"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BA75090E-AF08-4BEC-AF94-B04D60B3E87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71206" y="6191131"/>
            <a:ext cx="660734" cy="660734"/>
          </a:xfrm>
          <a:prstGeom prst="rect">
            <a:avLst/>
          </a:prstGeom>
        </p:spPr>
      </p:pic>
      <p:sp>
        <p:nvSpPr>
          <p:cNvPr id="11" name="TextBox 2">
            <a:extLst>
              <a:ext uri="{FF2B5EF4-FFF2-40B4-BE49-F238E27FC236}">
                <a16:creationId xmlns:a16="http://schemas.microsoft.com/office/drawing/2014/main" id="{CD0C22C6-87CA-465E-8CCD-DB5EC1F6117F}"/>
              </a:ext>
            </a:extLst>
          </p:cNvPr>
          <p:cNvSpPr txBox="1"/>
          <p:nvPr/>
        </p:nvSpPr>
        <p:spPr>
          <a:xfrm>
            <a:off x="5215" y="6524453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430406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456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0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948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4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60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769239" y="803847"/>
            <a:ext cx="4964859" cy="2677656"/>
            <a:chOff x="3769239" y="2789263"/>
            <a:chExt cx="4964859" cy="2677656"/>
          </a:xfrm>
        </p:grpSpPr>
        <p:sp>
          <p:nvSpPr>
            <p:cNvPr id="38" name="Oval 37"/>
            <p:cNvSpPr/>
            <p:nvPr/>
          </p:nvSpPr>
          <p:spPr>
            <a:xfrm>
              <a:off x="3769239" y="2878397"/>
              <a:ext cx="864973" cy="864973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latin typeface="Arial" charset="0"/>
                  <a:ea typeface="Arial" charset="0"/>
                  <a:cs typeface="Arial" charset="0"/>
                </a:rPr>
                <a:t>2</a:t>
              </a: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5070532" y="2789263"/>
              <a:ext cx="3663566" cy="26776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hangingPunct="0"/>
              <a:r>
                <a:rPr lang="en-GB" sz="2800" b="1" dirty="0"/>
                <a:t>Avoid monotonous and unnecessary repeat-back </a:t>
              </a:r>
              <a:r>
                <a:rPr lang="en-GB" sz="2800" dirty="0"/>
                <a:t>of information; think about what you are saying and what it means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769238" y="3870776"/>
            <a:ext cx="4791442" cy="1815882"/>
            <a:chOff x="3769238" y="4170217"/>
            <a:chExt cx="4791442" cy="1815882"/>
          </a:xfrm>
        </p:grpSpPr>
        <p:sp>
          <p:nvSpPr>
            <p:cNvPr id="41" name="Oval 40"/>
            <p:cNvSpPr/>
            <p:nvPr/>
          </p:nvSpPr>
          <p:spPr>
            <a:xfrm>
              <a:off x="3769238" y="4430229"/>
              <a:ext cx="864973" cy="864973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latin typeface="Arial" charset="0"/>
                  <a:ea typeface="Arial" charset="0"/>
                  <a:cs typeface="Arial" charset="0"/>
                </a:rPr>
                <a:t>3</a:t>
              </a: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5070531" y="4170217"/>
              <a:ext cx="3490149" cy="18158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hangingPunct="0"/>
              <a:r>
                <a:rPr lang="en-GB" sz="2800" b="1" dirty="0"/>
                <a:t>Use active listening </a:t>
              </a:r>
              <a:r>
                <a:rPr lang="en-GB" sz="2800" dirty="0"/>
                <a:t>and </a:t>
              </a:r>
              <a:r>
                <a:rPr lang="en-GB" sz="2800" b="1" dirty="0"/>
                <a:t>neutral questions </a:t>
              </a:r>
              <a:r>
                <a:rPr lang="en-GB" sz="2800" dirty="0"/>
                <a:t>to confirm understanding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A8EAFFDA-CC78-4814-8859-996F3FBF60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3503" y="6021806"/>
            <a:ext cx="660734" cy="660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251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699625" y="4437648"/>
            <a:ext cx="6492007" cy="708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80000"/>
              </a:lnSpc>
            </a:pPr>
            <a:r>
              <a:rPr lang="en-US" sz="4800" b="1">
                <a:solidFill>
                  <a:srgbClr val="FFFFFF"/>
                </a:solidFill>
                <a:latin typeface="PT Sans Caption" charset="-52"/>
                <a:ea typeface="PT Sans Caption" charset="-52"/>
                <a:cs typeface="PT Sans Caption" charset="-52"/>
              </a:rPr>
              <a:t>Module Conclusion</a:t>
            </a:r>
          </a:p>
        </p:txBody>
      </p:sp>
      <p:pic>
        <p:nvPicPr>
          <p:cNvPr id="2" name="VO470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9243" y="-1002643"/>
            <a:ext cx="812800" cy="812800"/>
          </a:xfrm>
          <a:prstGeom prst="rect">
            <a:avLst/>
          </a:prstGeom>
        </p:spPr>
      </p:pic>
      <p:pic>
        <p:nvPicPr>
          <p:cNvPr id="3" name="VO470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16664" y="-1002643"/>
            <a:ext cx="812800" cy="812800"/>
          </a:xfrm>
          <a:prstGeom prst="rect">
            <a:avLst/>
          </a:prstGeom>
        </p:spPr>
      </p:pic>
      <p:pic>
        <p:nvPicPr>
          <p:cNvPr id="4" name="VO 4707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874085" y="-100264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051389"/>
      </p:ext>
    </p:extLst>
  </p:cSld>
  <p:clrMapOvr>
    <a:masterClrMapping/>
  </p:clrMapOvr>
  <p:transition spd="slow" advTm="6000">
    <p:wipe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281" y="843146"/>
            <a:ext cx="7718962" cy="5094515"/>
          </a:xfrm>
          <a:prstGeom prst="rect">
            <a:avLst/>
          </a:prstGeom>
        </p:spPr>
      </p:pic>
      <p:pic>
        <p:nvPicPr>
          <p:cNvPr id="2" name="VO5930">
            <a:hlinkClick r:id="" action="ppaction://media"/>
            <a:extLst>
              <a:ext uri="{FF2B5EF4-FFF2-40B4-BE49-F238E27FC236}">
                <a16:creationId xmlns:a16="http://schemas.microsoft.com/office/drawing/2014/main" id="{22665416-3233-4487-9E16-8CD6DE209D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5699" y="-786063"/>
            <a:ext cx="609600" cy="609600"/>
          </a:xfrm>
          <a:prstGeom prst="rect">
            <a:avLst/>
          </a:prstGeom>
        </p:spPr>
      </p:pic>
      <p:sp>
        <p:nvSpPr>
          <p:cNvPr id="4" name="TextBox 2">
            <a:extLst>
              <a:ext uri="{FF2B5EF4-FFF2-40B4-BE49-F238E27FC236}">
                <a16:creationId xmlns:a16="http://schemas.microsoft.com/office/drawing/2014/main" id="{BA69DB91-8036-4D6F-B8A4-BDF1AA14C25E}"/>
              </a:ext>
            </a:extLst>
          </p:cNvPr>
          <p:cNvSpPr txBox="1"/>
          <p:nvPr/>
        </p:nvSpPr>
        <p:spPr>
          <a:xfrm>
            <a:off x="5215" y="6524453"/>
            <a:ext cx="6960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aiandra GD" panose="020E0502030308020204" pitchFamily="34" charset="0"/>
              </a:rPr>
              <a:t>VO…</a:t>
            </a:r>
          </a:p>
        </p:txBody>
      </p:sp>
    </p:spTree>
    <p:extLst>
      <p:ext uri="{BB962C8B-B14F-4D97-AF65-F5344CB8AC3E}">
        <p14:creationId xmlns:p14="http://schemas.microsoft.com/office/powerpoint/2010/main" val="414281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62432" y="6046743"/>
            <a:ext cx="48809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hangingPunct="0">
              <a:tabLst>
                <a:tab pos="228600" algn="l"/>
                <a:tab pos="2171700" algn="l"/>
              </a:tabLst>
            </a:pPr>
            <a:r>
              <a:rPr lang="en-GB" dirty="0">
                <a:solidFill>
                  <a:schemeClr val="bg1"/>
                </a:solidFill>
                <a:latin typeface="PT Sans Caption" charset="-52"/>
                <a:ea typeface="PT Sans Caption" charset="-52"/>
                <a:cs typeface="PT Sans Caption" charset="-52"/>
              </a:rPr>
              <a:t>Your briefer will now conduct a </a:t>
            </a:r>
            <a:r>
              <a:rPr lang="en-GB" b="1" dirty="0">
                <a:solidFill>
                  <a:schemeClr val="bg1"/>
                </a:solidFill>
                <a:latin typeface="PT Sans Caption" charset="-52"/>
                <a:ea typeface="PT Sans Caption" charset="-52"/>
                <a:cs typeface="PT Sans Caption" charset="-52"/>
              </a:rPr>
              <a:t>short test </a:t>
            </a:r>
            <a:r>
              <a:rPr lang="en-GB" dirty="0">
                <a:solidFill>
                  <a:schemeClr val="bg1"/>
                </a:solidFill>
                <a:latin typeface="PT Sans Caption" charset="-52"/>
                <a:ea typeface="PT Sans Caption" charset="-52"/>
                <a:cs typeface="PT Sans Caption" charset="-52"/>
              </a:rPr>
              <a:t>to confirm understanding.</a:t>
            </a:r>
            <a:r>
              <a:rPr lang="en-US" dirty="0">
                <a:solidFill>
                  <a:schemeClr val="bg1"/>
                </a:solidFill>
                <a:latin typeface="PT Sans Caption" charset="-52"/>
                <a:ea typeface="PT Sans Caption" charset="-52"/>
                <a:cs typeface="PT Sans Caption" charset="-52"/>
              </a:rPr>
              <a:t> 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4349580" y="1981371"/>
            <a:ext cx="4399004" cy="1999738"/>
            <a:chOff x="4349580" y="1981371"/>
            <a:chExt cx="4399004" cy="1999738"/>
          </a:xfrm>
        </p:grpSpPr>
        <p:sp>
          <p:nvSpPr>
            <p:cNvPr id="3" name="Rectangle 2"/>
            <p:cNvSpPr/>
            <p:nvPr/>
          </p:nvSpPr>
          <p:spPr>
            <a:xfrm>
              <a:off x="4349580" y="1981371"/>
              <a:ext cx="4399004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hangingPunct="0">
                <a:spcAft>
                  <a:spcPts val="0"/>
                </a:spcAft>
                <a:tabLst>
                  <a:tab pos="228600" algn="l"/>
                  <a:tab pos="2171700" algn="l"/>
                </a:tabLst>
              </a:pPr>
              <a:r>
                <a:rPr lang="en-GB" sz="2400" b="1" dirty="0">
                  <a:effectLst/>
                  <a:latin typeface="PT Sans Caption" charset="-52"/>
                  <a:ea typeface="PT Sans Caption" charset="-52"/>
                  <a:cs typeface="PT Sans Caption" charset="-52"/>
                </a:rPr>
                <a:t>Every time we hold an operational conversation, </a:t>
              </a:r>
              <a:r>
                <a:rPr lang="en-GB" sz="2400" b="1" dirty="0">
                  <a:solidFill>
                    <a:schemeClr val="accent1"/>
                  </a:solidFill>
                  <a:effectLst/>
                  <a:latin typeface="PT Sans Caption" charset="-52"/>
                  <a:ea typeface="PT Sans Caption" charset="-52"/>
                  <a:cs typeface="PT Sans Caption" charset="-52"/>
                </a:rPr>
                <a:t>we are agreeing a contract</a:t>
              </a:r>
              <a:endParaRPr lang="en-US" sz="2400" b="1" dirty="0">
                <a:solidFill>
                  <a:schemeClr val="accent1"/>
                </a:solidFill>
                <a:effectLst/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4349580" y="3519444"/>
              <a:ext cx="388382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hangingPunct="0">
                <a:spcAft>
                  <a:spcPts val="0"/>
                </a:spcAft>
                <a:tabLst>
                  <a:tab pos="228600" algn="l"/>
                  <a:tab pos="2171700" algn="l"/>
                </a:tabLst>
              </a:pPr>
              <a:r>
                <a:rPr lang="en-GB" sz="2400" b="1" dirty="0">
                  <a:effectLst/>
                  <a:latin typeface="PT Sans Caption" charset="-52"/>
                  <a:ea typeface="PT Sans Caption" charset="-52"/>
                  <a:cs typeface="PT Sans Caption" charset="-52"/>
                </a:rPr>
                <a:t>- keep the contract tight</a:t>
              </a:r>
              <a:endParaRPr lang="en-US" sz="2400" b="1" dirty="0">
                <a:effectLst/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592" y="1614330"/>
            <a:ext cx="2611679" cy="2611679"/>
          </a:xfrm>
          <a:prstGeom prst="rect">
            <a:avLst/>
          </a:prstGeom>
        </p:spPr>
      </p:pic>
      <p:pic>
        <p:nvPicPr>
          <p:cNvPr id="9" name="VO47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792" y="-812800"/>
            <a:ext cx="812800" cy="812800"/>
          </a:xfrm>
          <a:prstGeom prst="rect">
            <a:avLst/>
          </a:prstGeom>
        </p:spPr>
      </p:pic>
      <p:sp>
        <p:nvSpPr>
          <p:cNvPr id="10" name="TextBox 2">
            <a:extLst>
              <a:ext uri="{FF2B5EF4-FFF2-40B4-BE49-F238E27FC236}">
                <a16:creationId xmlns:a16="http://schemas.microsoft.com/office/drawing/2014/main" id="{5BB718B6-5477-4E66-882C-2018F321B68D}"/>
              </a:ext>
            </a:extLst>
          </p:cNvPr>
          <p:cNvSpPr txBox="1"/>
          <p:nvPr/>
        </p:nvSpPr>
        <p:spPr>
          <a:xfrm>
            <a:off x="5215" y="6524453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1013268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16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01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66800" y="1689546"/>
            <a:ext cx="341471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 hangingPunct="0">
              <a:spcAft>
                <a:spcPts val="2400"/>
              </a:spcAft>
              <a:buClr>
                <a:schemeClr val="accent1"/>
              </a:buClr>
              <a:buFont typeface="Symbol" charset="2"/>
              <a:buChar char=""/>
              <a:tabLst>
                <a:tab pos="228600" algn="l"/>
                <a:tab pos="2171700" algn="l"/>
              </a:tabLst>
            </a:pPr>
            <a:r>
              <a:rPr lang="en-GB" sz="4000" b="1" dirty="0">
                <a:latin typeface="PT Sans Caption" charset="-52"/>
                <a:ea typeface="PT Sans Caption" charset="-52"/>
                <a:cs typeface="PT Sans Caption" charset="-52"/>
              </a:rPr>
              <a:t>Foundation</a:t>
            </a:r>
          </a:p>
        </p:txBody>
      </p:sp>
      <p:sp>
        <p:nvSpPr>
          <p:cNvPr id="5" name="Rectangle 4"/>
          <p:cNvSpPr/>
          <p:nvPr/>
        </p:nvSpPr>
        <p:spPr>
          <a:xfrm>
            <a:off x="1066800" y="2612875"/>
            <a:ext cx="289919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 hangingPunct="0">
              <a:spcAft>
                <a:spcPts val="2400"/>
              </a:spcAft>
              <a:buClr>
                <a:schemeClr val="accent1"/>
              </a:buClr>
              <a:buFont typeface="Symbol" charset="2"/>
              <a:buChar char=""/>
              <a:tabLst>
                <a:tab pos="228600" algn="l"/>
                <a:tab pos="2171700" algn="l"/>
              </a:tabLst>
            </a:pPr>
            <a:r>
              <a:rPr lang="en-US" sz="4000" b="1" dirty="0">
                <a:latin typeface="PT Sans Caption" charset="-52"/>
                <a:ea typeface="PT Sans Caption" charset="-52"/>
                <a:cs typeface="PT Sans Caption" charset="-52"/>
              </a:rPr>
              <a:t>Protocols 1</a:t>
            </a:r>
          </a:p>
        </p:txBody>
      </p:sp>
      <p:sp>
        <p:nvSpPr>
          <p:cNvPr id="6" name="Rectangle 5"/>
          <p:cNvSpPr/>
          <p:nvPr/>
        </p:nvSpPr>
        <p:spPr>
          <a:xfrm>
            <a:off x="1066799" y="3536204"/>
            <a:ext cx="561777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hangingPunct="0">
              <a:spcAft>
                <a:spcPts val="2400"/>
              </a:spcAft>
              <a:buClr>
                <a:schemeClr val="accent1"/>
              </a:buClr>
              <a:buFont typeface="Symbol" charset="2"/>
              <a:buChar char=""/>
              <a:tabLst>
                <a:tab pos="228600" algn="l"/>
                <a:tab pos="2171700" algn="l"/>
              </a:tabLst>
            </a:pPr>
            <a:r>
              <a:rPr lang="en-US" sz="4000" b="1" dirty="0">
                <a:latin typeface="PT Sans Caption" charset="-52"/>
                <a:ea typeface="PT Sans Caption" charset="-52"/>
                <a:cs typeface="PT Sans Caption" charset="-52"/>
              </a:rPr>
              <a:t>Structure and Lead Responsibility</a:t>
            </a:r>
          </a:p>
        </p:txBody>
      </p:sp>
      <p:sp>
        <p:nvSpPr>
          <p:cNvPr id="7" name="Rectangle 6"/>
          <p:cNvSpPr/>
          <p:nvPr/>
        </p:nvSpPr>
        <p:spPr>
          <a:xfrm>
            <a:off x="1066799" y="5075086"/>
            <a:ext cx="289919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 hangingPunct="0">
              <a:spcAft>
                <a:spcPts val="2400"/>
              </a:spcAft>
              <a:buClr>
                <a:schemeClr val="accent1"/>
              </a:buClr>
              <a:buFont typeface="Symbol" charset="2"/>
              <a:buChar char=""/>
              <a:tabLst>
                <a:tab pos="228600" algn="l"/>
                <a:tab pos="2171700" algn="l"/>
              </a:tabLst>
            </a:pPr>
            <a:r>
              <a:rPr lang="en-US" sz="4000" b="1" dirty="0">
                <a:latin typeface="PT Sans Caption" charset="-52"/>
                <a:ea typeface="PT Sans Caption" charset="-52"/>
                <a:cs typeface="PT Sans Caption" charset="-52"/>
              </a:rPr>
              <a:t>Protocols 2</a:t>
            </a:r>
          </a:p>
        </p:txBody>
      </p:sp>
      <p:pic>
        <p:nvPicPr>
          <p:cNvPr id="2" name="VO 51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975874"/>
            <a:ext cx="812800" cy="812800"/>
          </a:xfrm>
          <a:prstGeom prst="rect">
            <a:avLst/>
          </a:prstGeom>
        </p:spPr>
      </p:pic>
      <p:sp>
        <p:nvSpPr>
          <p:cNvPr id="8" name="TextBox 2">
            <a:extLst>
              <a:ext uri="{FF2B5EF4-FFF2-40B4-BE49-F238E27FC236}">
                <a16:creationId xmlns:a16="http://schemas.microsoft.com/office/drawing/2014/main" id="{991A8273-7068-4A4C-B7C2-33F3E832B441}"/>
              </a:ext>
            </a:extLst>
          </p:cNvPr>
          <p:cNvSpPr txBox="1"/>
          <p:nvPr/>
        </p:nvSpPr>
        <p:spPr>
          <a:xfrm>
            <a:off x="5215" y="6524453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182344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0"/>
    </mc:Choice>
    <mc:Fallback xmlns="">
      <p:transition spd="slow" advTm="1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78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4125347" y="2289763"/>
            <a:ext cx="44704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hangingPunct="0">
              <a:tabLst>
                <a:tab pos="228600" algn="l"/>
                <a:tab pos="2171700" algn="l"/>
              </a:tabLst>
            </a:pPr>
            <a:r>
              <a:rPr lang="en-GB" sz="3600" b="1" dirty="0">
                <a:solidFill>
                  <a:srgbClr val="22383A"/>
                </a:solidFill>
                <a:latin typeface="PT Sans Caption" charset="-52"/>
                <a:ea typeface="PT Sans Caption" charset="-52"/>
                <a:cs typeface="PT Sans Caption" charset="-52"/>
              </a:rPr>
              <a:t>All operational communication by front-line staff is </a:t>
            </a:r>
            <a:r>
              <a:rPr lang="en-GB" sz="3600" b="1" dirty="0">
                <a:solidFill>
                  <a:srgbClr val="7FC240"/>
                </a:solidFill>
                <a:latin typeface="PT Sans Caption" charset="-52"/>
                <a:ea typeface="PT Sans Caption" charset="-52"/>
                <a:cs typeface="PT Sans Caption" charset="-52"/>
              </a:rPr>
              <a:t>safety critical.</a:t>
            </a:r>
            <a:endParaRPr lang="en-US" sz="3600" b="1" dirty="0">
              <a:solidFill>
                <a:srgbClr val="7FC240"/>
              </a:solidFill>
              <a:latin typeface="PT Sans Caption" charset="-52"/>
              <a:ea typeface="PT Sans Caption" charset="-52"/>
              <a:cs typeface="PT Sans Caption" charset="-52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740446" y="2102619"/>
            <a:ext cx="2652762" cy="2652762"/>
            <a:chOff x="740446" y="2102619"/>
            <a:chExt cx="2652762" cy="2652762"/>
          </a:xfrm>
        </p:grpSpPr>
        <p:sp>
          <p:nvSpPr>
            <p:cNvPr id="14" name="Rectangle 13"/>
            <p:cNvSpPr/>
            <p:nvPr/>
          </p:nvSpPr>
          <p:spPr>
            <a:xfrm>
              <a:off x="740446" y="2102619"/>
              <a:ext cx="2652762" cy="2652762"/>
            </a:xfrm>
            <a:prstGeom prst="rect">
              <a:avLst/>
            </a:prstGeom>
            <a:solidFill>
              <a:srgbClr val="7FC24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FFFFF"/>
                </a:solidFill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8427" y="2274838"/>
              <a:ext cx="2336800" cy="2336800"/>
            </a:xfrm>
            <a:prstGeom prst="rect">
              <a:avLst/>
            </a:prstGeom>
          </p:spPr>
        </p:pic>
      </p:grpSp>
      <p:pic>
        <p:nvPicPr>
          <p:cNvPr id="4" name="VO 51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812800"/>
            <a:ext cx="812800" cy="812800"/>
          </a:xfrm>
          <a:prstGeom prst="rect">
            <a:avLst/>
          </a:prstGeom>
        </p:spPr>
      </p:pic>
      <p:sp>
        <p:nvSpPr>
          <p:cNvPr id="7" name="TextBox 2">
            <a:extLst>
              <a:ext uri="{FF2B5EF4-FFF2-40B4-BE49-F238E27FC236}">
                <a16:creationId xmlns:a16="http://schemas.microsoft.com/office/drawing/2014/main" id="{6B569D50-728A-4710-82C2-051A001A6219}"/>
              </a:ext>
            </a:extLst>
          </p:cNvPr>
          <p:cNvSpPr txBox="1"/>
          <p:nvPr/>
        </p:nvSpPr>
        <p:spPr>
          <a:xfrm>
            <a:off x="5215" y="6524453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705624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7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" accel="100000" fill="hold">
                                          <p:stCondLst>
                                            <p:cond delay="27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52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451954" y="403480"/>
            <a:ext cx="5883175" cy="5289960"/>
            <a:chOff x="1451954" y="403480"/>
            <a:chExt cx="5883175" cy="5289960"/>
          </a:xfrm>
        </p:grpSpPr>
        <p:sp>
          <p:nvSpPr>
            <p:cNvPr id="10" name="TextBox 9"/>
            <p:cNvSpPr txBox="1"/>
            <p:nvPr/>
          </p:nvSpPr>
          <p:spPr>
            <a:xfrm>
              <a:off x="1890747" y="403480"/>
              <a:ext cx="5362506" cy="8972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>
                <a:lnSpc>
                  <a:spcPct val="80000"/>
                </a:lnSpc>
              </a:pPr>
              <a:r>
                <a:rPr lang="en-US" sz="3200" b="1" dirty="0">
                  <a:solidFill>
                    <a:srgbClr val="22383A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By ‘operational’ &amp; ‘front line’ we mean:</a:t>
              </a:r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1581740" y="1534589"/>
              <a:ext cx="1814920" cy="1643161"/>
              <a:chOff x="1581740" y="1534589"/>
              <a:chExt cx="1814920" cy="1643161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1581740" y="2777640"/>
                <a:ext cx="1814920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457200" hangingPunct="0">
                  <a:tabLst>
                    <a:tab pos="111760" algn="l"/>
                    <a:tab pos="228600" algn="l"/>
                    <a:tab pos="2171700" algn="l"/>
                    <a:tab pos="111760" algn="l"/>
                    <a:tab pos="2171700" algn="l"/>
                  </a:tabLst>
                </a:pPr>
                <a:r>
                  <a:rPr lang="en-GB" sz="2000" b="1">
                    <a:solidFill>
                      <a:srgbClr val="22383A"/>
                    </a:solidFill>
                    <a:latin typeface="PT Sans Caption" charset="-52"/>
                    <a:ea typeface="PT Sans Caption" charset="-52"/>
                    <a:cs typeface="PT Sans Caption" charset="-52"/>
                  </a:rPr>
                  <a:t>Maintenance</a:t>
                </a:r>
                <a:endParaRPr lang="en-US" sz="2000" b="1" dirty="0">
                  <a:solidFill>
                    <a:srgbClr val="22383A"/>
                  </a:solidFill>
                  <a:latin typeface="PT Sans Caption" charset="-52"/>
                  <a:ea typeface="PT Sans Caption" charset="-52"/>
                  <a:cs typeface="PT Sans Caption" charset="-52"/>
                </a:endParaRPr>
              </a:p>
            </p:txBody>
          </p:sp>
          <p:grpSp>
            <p:nvGrpSpPr>
              <p:cNvPr id="40" name="Group 39"/>
              <p:cNvGrpSpPr/>
              <p:nvPr/>
            </p:nvGrpSpPr>
            <p:grpSpPr>
              <a:xfrm>
                <a:off x="2014409" y="1534589"/>
                <a:ext cx="895996" cy="895996"/>
                <a:chOff x="2014409" y="1719943"/>
                <a:chExt cx="895996" cy="895996"/>
              </a:xfrm>
            </p:grpSpPr>
            <p:sp>
              <p:nvSpPr>
                <p:cNvPr id="2" name="Oval 1"/>
                <p:cNvSpPr/>
                <p:nvPr/>
              </p:nvSpPr>
              <p:spPr>
                <a:xfrm>
                  <a:off x="2014409" y="1719943"/>
                  <a:ext cx="895996" cy="895996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6" name="Picture 5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26599" y="1931193"/>
                  <a:ext cx="471616" cy="471616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2" name="Group 11"/>
            <p:cNvGrpSpPr/>
            <p:nvPr/>
          </p:nvGrpSpPr>
          <p:grpSpPr>
            <a:xfrm>
              <a:off x="3447003" y="1534589"/>
              <a:ext cx="2249537" cy="1950937"/>
              <a:chOff x="3447003" y="1534589"/>
              <a:chExt cx="2249537" cy="1950937"/>
            </a:xfrm>
          </p:grpSpPr>
          <p:sp>
            <p:nvSpPr>
              <p:cNvPr id="21" name="Rectangle 20"/>
              <p:cNvSpPr/>
              <p:nvPr/>
            </p:nvSpPr>
            <p:spPr>
              <a:xfrm>
                <a:off x="3447003" y="2777640"/>
                <a:ext cx="2249537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457200" hangingPunct="0">
                  <a:tabLst>
                    <a:tab pos="111760" algn="l"/>
                    <a:tab pos="228600" algn="l"/>
                    <a:tab pos="2171700" algn="l"/>
                    <a:tab pos="111760" algn="l"/>
                    <a:tab pos="2171700" algn="l"/>
                  </a:tabLst>
                </a:pPr>
                <a:r>
                  <a:rPr lang="en-GB" sz="2000" b="1" dirty="0">
                    <a:solidFill>
                      <a:srgbClr val="22383A"/>
                    </a:solidFill>
                    <a:latin typeface="PT Sans Caption" charset="-52"/>
                    <a:ea typeface="PT Sans Caption" charset="-52"/>
                    <a:cs typeface="PT Sans Caption" charset="-52"/>
                  </a:rPr>
                  <a:t>TOC &amp; Network Rail Control</a:t>
                </a:r>
              </a:p>
            </p:txBody>
          </p:sp>
          <p:grpSp>
            <p:nvGrpSpPr>
              <p:cNvPr id="39" name="Group 38"/>
              <p:cNvGrpSpPr/>
              <p:nvPr/>
            </p:nvGrpSpPr>
            <p:grpSpPr>
              <a:xfrm>
                <a:off x="4124002" y="1534589"/>
                <a:ext cx="895996" cy="895996"/>
                <a:chOff x="4124002" y="1719943"/>
                <a:chExt cx="895996" cy="895996"/>
              </a:xfrm>
            </p:grpSpPr>
            <p:sp>
              <p:nvSpPr>
                <p:cNvPr id="26" name="Oval 25"/>
                <p:cNvSpPr/>
                <p:nvPr/>
              </p:nvSpPr>
              <p:spPr>
                <a:xfrm>
                  <a:off x="4124002" y="1719943"/>
                  <a:ext cx="895996" cy="895996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31" name="Picture 30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35963" y="1931193"/>
                  <a:ext cx="471616" cy="471616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3" name="Group 12"/>
            <p:cNvGrpSpPr/>
            <p:nvPr/>
          </p:nvGrpSpPr>
          <p:grpSpPr>
            <a:xfrm>
              <a:off x="5872870" y="1534589"/>
              <a:ext cx="1462259" cy="1668561"/>
              <a:chOff x="5872870" y="1534589"/>
              <a:chExt cx="1462259" cy="1668561"/>
            </a:xfrm>
          </p:grpSpPr>
          <p:sp>
            <p:nvSpPr>
              <p:cNvPr id="22" name="Rectangle 21"/>
              <p:cNvSpPr/>
              <p:nvPr/>
            </p:nvSpPr>
            <p:spPr>
              <a:xfrm>
                <a:off x="5872870" y="2803040"/>
                <a:ext cx="1462259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457200" hangingPunct="0">
                  <a:tabLst>
                    <a:tab pos="111760" algn="l"/>
                    <a:tab pos="228600" algn="l"/>
                    <a:tab pos="2171700" algn="l"/>
                    <a:tab pos="111760" algn="l"/>
                    <a:tab pos="2171700" algn="l"/>
                  </a:tabLst>
                </a:pPr>
                <a:r>
                  <a:rPr lang="en-GB" sz="2000" b="1">
                    <a:solidFill>
                      <a:srgbClr val="22383A"/>
                    </a:solidFill>
                    <a:latin typeface="PT Sans Caption" charset="-52"/>
                    <a:ea typeface="PT Sans Caption" charset="-52"/>
                    <a:cs typeface="PT Sans Caption" charset="-52"/>
                  </a:rPr>
                  <a:t>Signalling</a:t>
                </a:r>
              </a:p>
            </p:txBody>
          </p:sp>
          <p:grpSp>
            <p:nvGrpSpPr>
              <p:cNvPr id="38" name="Group 37"/>
              <p:cNvGrpSpPr/>
              <p:nvPr/>
            </p:nvGrpSpPr>
            <p:grpSpPr>
              <a:xfrm>
                <a:off x="6156001" y="1534589"/>
                <a:ext cx="895996" cy="895996"/>
                <a:chOff x="6156001" y="1719943"/>
                <a:chExt cx="895996" cy="895996"/>
              </a:xfrm>
            </p:grpSpPr>
            <p:sp>
              <p:nvSpPr>
                <p:cNvPr id="27" name="Oval 26"/>
                <p:cNvSpPr/>
                <p:nvPr/>
              </p:nvSpPr>
              <p:spPr>
                <a:xfrm>
                  <a:off x="6156001" y="1719943"/>
                  <a:ext cx="895996" cy="895996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32" name="Picture 31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368191" y="1931193"/>
                  <a:ext cx="471616" cy="471616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4" name="Group 13"/>
            <p:cNvGrpSpPr/>
            <p:nvPr/>
          </p:nvGrpSpPr>
          <p:grpSpPr>
            <a:xfrm>
              <a:off x="1451954" y="3710340"/>
              <a:ext cx="2020906" cy="1983100"/>
              <a:chOff x="1451954" y="3710340"/>
              <a:chExt cx="2020906" cy="1983100"/>
            </a:xfrm>
          </p:grpSpPr>
          <p:sp>
            <p:nvSpPr>
              <p:cNvPr id="23" name="Rectangle 22"/>
              <p:cNvSpPr/>
              <p:nvPr/>
            </p:nvSpPr>
            <p:spPr>
              <a:xfrm>
                <a:off x="1451954" y="4985554"/>
                <a:ext cx="2020906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457200" hangingPunct="0">
                  <a:tabLst>
                    <a:tab pos="111760" algn="l"/>
                    <a:tab pos="228600" algn="l"/>
                    <a:tab pos="2171700" algn="l"/>
                    <a:tab pos="111760" algn="l"/>
                    <a:tab pos="2171700" algn="l"/>
                  </a:tabLst>
                </a:pPr>
                <a:r>
                  <a:rPr lang="en-GB" sz="2000" b="1">
                    <a:solidFill>
                      <a:srgbClr val="22383A"/>
                    </a:solidFill>
                    <a:latin typeface="PT Sans Caption" charset="-52"/>
                    <a:ea typeface="PT Sans Caption" charset="-52"/>
                    <a:cs typeface="PT Sans Caption" charset="-52"/>
                  </a:rPr>
                  <a:t>Station Operations</a:t>
                </a:r>
              </a:p>
            </p:txBody>
          </p:sp>
          <p:grpSp>
            <p:nvGrpSpPr>
              <p:cNvPr id="9" name="Group 8"/>
              <p:cNvGrpSpPr/>
              <p:nvPr/>
            </p:nvGrpSpPr>
            <p:grpSpPr>
              <a:xfrm>
                <a:off x="2014409" y="3710340"/>
                <a:ext cx="895996" cy="895996"/>
                <a:chOff x="2014409" y="4229328"/>
                <a:chExt cx="895996" cy="895996"/>
              </a:xfrm>
            </p:grpSpPr>
            <p:sp>
              <p:nvSpPr>
                <p:cNvPr id="28" name="Oval 27"/>
                <p:cNvSpPr/>
                <p:nvPr/>
              </p:nvSpPr>
              <p:spPr>
                <a:xfrm>
                  <a:off x="2014409" y="4229328"/>
                  <a:ext cx="895996" cy="895996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34" name="Picture 33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26599" y="4473823"/>
                  <a:ext cx="471616" cy="471616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6" name="Group 15"/>
            <p:cNvGrpSpPr/>
            <p:nvPr/>
          </p:nvGrpSpPr>
          <p:grpSpPr>
            <a:xfrm>
              <a:off x="3999815" y="3710340"/>
              <a:ext cx="1093569" cy="1675324"/>
              <a:chOff x="3999815" y="3710340"/>
              <a:chExt cx="1093569" cy="1675324"/>
            </a:xfrm>
          </p:grpSpPr>
          <p:sp>
            <p:nvSpPr>
              <p:cNvPr id="24" name="Rectangle 23"/>
              <p:cNvSpPr/>
              <p:nvPr/>
            </p:nvSpPr>
            <p:spPr>
              <a:xfrm>
                <a:off x="3999815" y="4985554"/>
                <a:ext cx="1093569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457200" hangingPunct="0">
                  <a:tabLst>
                    <a:tab pos="111760" algn="l"/>
                    <a:tab pos="228600" algn="l"/>
                    <a:tab pos="2171700" algn="l"/>
                    <a:tab pos="111760" algn="l"/>
                    <a:tab pos="2171700" algn="l"/>
                  </a:tabLst>
                </a:pPr>
                <a:r>
                  <a:rPr lang="en-GB" sz="2000" b="1">
                    <a:solidFill>
                      <a:srgbClr val="22383A"/>
                    </a:solidFill>
                    <a:latin typeface="PT Sans Caption" charset="-52"/>
                    <a:ea typeface="PT Sans Caption" charset="-52"/>
                    <a:cs typeface="PT Sans Caption" charset="-52"/>
                  </a:rPr>
                  <a:t>Driving</a:t>
                </a:r>
              </a:p>
            </p:txBody>
          </p:sp>
          <p:grpSp>
            <p:nvGrpSpPr>
              <p:cNvPr id="15" name="Group 14"/>
              <p:cNvGrpSpPr/>
              <p:nvPr/>
            </p:nvGrpSpPr>
            <p:grpSpPr>
              <a:xfrm>
                <a:off x="4124002" y="3710340"/>
                <a:ext cx="895996" cy="895996"/>
                <a:chOff x="4124002" y="4229328"/>
                <a:chExt cx="895996" cy="895996"/>
              </a:xfrm>
            </p:grpSpPr>
            <p:sp>
              <p:nvSpPr>
                <p:cNvPr id="29" name="Oval 28"/>
                <p:cNvSpPr/>
                <p:nvPr/>
              </p:nvSpPr>
              <p:spPr>
                <a:xfrm>
                  <a:off x="4124002" y="4229328"/>
                  <a:ext cx="895996" cy="895996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35" name="Picture 34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35963" y="4473823"/>
                  <a:ext cx="471616" cy="471616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7" name="Group 16"/>
            <p:cNvGrpSpPr/>
            <p:nvPr/>
          </p:nvGrpSpPr>
          <p:grpSpPr>
            <a:xfrm>
              <a:off x="5937791" y="3710340"/>
              <a:ext cx="1332416" cy="1675324"/>
              <a:chOff x="5937791" y="3710340"/>
              <a:chExt cx="1332416" cy="1675324"/>
            </a:xfrm>
          </p:grpSpPr>
          <p:sp>
            <p:nvSpPr>
              <p:cNvPr id="25" name="Rectangle 24"/>
              <p:cNvSpPr/>
              <p:nvPr/>
            </p:nvSpPr>
            <p:spPr>
              <a:xfrm>
                <a:off x="5937791" y="4985554"/>
                <a:ext cx="1332416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457200" hangingPunct="0">
                  <a:tabLst>
                    <a:tab pos="111760" algn="l"/>
                    <a:tab pos="228600" algn="l"/>
                    <a:tab pos="2171700" algn="l"/>
                    <a:tab pos="111760" algn="l"/>
                    <a:tab pos="2171700" algn="l"/>
                  </a:tabLst>
                </a:pPr>
                <a:r>
                  <a:rPr lang="en-GB" sz="2000" b="1">
                    <a:solidFill>
                      <a:srgbClr val="22383A"/>
                    </a:solidFill>
                    <a:latin typeface="PT Sans Caption" charset="-52"/>
                    <a:ea typeface="PT Sans Caption" charset="-52"/>
                    <a:cs typeface="PT Sans Caption" charset="-52"/>
                  </a:rPr>
                  <a:t>Shunting</a:t>
                </a:r>
              </a:p>
            </p:txBody>
          </p:sp>
          <p:grpSp>
            <p:nvGrpSpPr>
              <p:cNvPr id="37" name="Group 36"/>
              <p:cNvGrpSpPr/>
              <p:nvPr/>
            </p:nvGrpSpPr>
            <p:grpSpPr>
              <a:xfrm>
                <a:off x="6156001" y="3710340"/>
                <a:ext cx="895996" cy="895996"/>
                <a:chOff x="6156001" y="4229328"/>
                <a:chExt cx="895996" cy="895996"/>
              </a:xfrm>
            </p:grpSpPr>
            <p:sp>
              <p:nvSpPr>
                <p:cNvPr id="30" name="Oval 29"/>
                <p:cNvSpPr/>
                <p:nvPr/>
              </p:nvSpPr>
              <p:spPr>
                <a:xfrm>
                  <a:off x="6156001" y="4229328"/>
                  <a:ext cx="895996" cy="895996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36" name="Picture 35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368191" y="4473823"/>
                  <a:ext cx="471616" cy="471616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7" name="Rectangle 6"/>
          <p:cNvSpPr/>
          <p:nvPr/>
        </p:nvSpPr>
        <p:spPr>
          <a:xfrm>
            <a:off x="705226" y="6053217"/>
            <a:ext cx="77568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dirty="0">
                <a:solidFill>
                  <a:schemeClr val="bg1"/>
                </a:solidFill>
                <a:effectLst/>
                <a:latin typeface="PT Sans Caption" charset="-52"/>
                <a:ea typeface="PT Sans Caption" charset="-52"/>
                <a:cs typeface="PT Sans Caption" charset="-52"/>
              </a:rPr>
              <a:t>By ‘operations’ we mean anything relating to train movement, signals, track, stations, infrastructure… </a:t>
            </a:r>
            <a:endParaRPr lang="en-US" dirty="0">
              <a:solidFill>
                <a:schemeClr val="bg1"/>
              </a:solidFill>
              <a:effectLst/>
              <a:latin typeface="PT Sans Caption" charset="-52"/>
              <a:ea typeface="PT Sans Caption" charset="-52"/>
              <a:cs typeface="PT Sans Caption" charset="-52"/>
            </a:endParaRPr>
          </a:p>
        </p:txBody>
      </p:sp>
      <p:sp>
        <p:nvSpPr>
          <p:cNvPr id="41" name="TextBox 2">
            <a:extLst>
              <a:ext uri="{FF2B5EF4-FFF2-40B4-BE49-F238E27FC236}">
                <a16:creationId xmlns:a16="http://schemas.microsoft.com/office/drawing/2014/main" id="{A57D1EA4-836C-45E3-BA26-FCEB24DB28B5}"/>
              </a:ext>
            </a:extLst>
          </p:cNvPr>
          <p:cNvSpPr txBox="1"/>
          <p:nvPr/>
        </p:nvSpPr>
        <p:spPr>
          <a:xfrm>
            <a:off x="5215" y="6524453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022507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>
</file>

<file path=ppt/theme/theme1.xml><?xml version="1.0" encoding="utf-8"?>
<a:theme xmlns:a="http://schemas.openxmlformats.org/drawingml/2006/main" name="RSSB Module Presentation Theme">
  <a:themeElements>
    <a:clrScheme name="RSSB Theme">
      <a:dk1>
        <a:srgbClr val="21373A"/>
      </a:dk1>
      <a:lt1>
        <a:srgbClr val="FFFFFF"/>
      </a:lt1>
      <a:dk2>
        <a:srgbClr val="031963"/>
      </a:dk2>
      <a:lt2>
        <a:srgbClr val="FEFFFF"/>
      </a:lt2>
      <a:accent1>
        <a:srgbClr val="8FC951"/>
      </a:accent1>
      <a:accent2>
        <a:srgbClr val="CDE379"/>
      </a:accent2>
      <a:accent3>
        <a:srgbClr val="595E84"/>
      </a:accent3>
      <a:accent4>
        <a:srgbClr val="2D8689"/>
      </a:accent4>
      <a:accent5>
        <a:srgbClr val="EA4F1C"/>
      </a:accent5>
      <a:accent6>
        <a:srgbClr val="36BAF7"/>
      </a:accent6>
      <a:hlink>
        <a:srgbClr val="8FC951"/>
      </a:hlink>
      <a:folHlink>
        <a:srgbClr val="8FC951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SparkAttachment" ma:contentTypeID="0x010100A04C6C45AA8F47FEBC7C7A661BDDACA500D31E798BEE71384D844FBFEA9AAE9411" ma:contentTypeVersion="2" ma:contentTypeDescription="Spark Attachment" ma:contentTypeScope="" ma:versionID="abc086a48af8f30faaf42108778b261a">
  <xsd:schema xmlns:xsd="http://www.w3.org/2001/XMLSchema" xmlns:xs="http://www.w3.org/2001/XMLSchema" xmlns:p="http://schemas.microsoft.com/office/2006/metadata/properties" xmlns:ns2="6e9dc5df-26dc-4cdc-bc9e-1872ac93cb1a" targetNamespace="http://schemas.microsoft.com/office/2006/metadata/properties" ma:root="true" ma:fieldsID="c5c65adc52327deb45b041d22676a0d8" ns2:_="">
    <xsd:import namespace="6e9dc5df-26dc-4cdc-bc9e-1872ac93cb1a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2:SparkAttachmentDescription" minOccurs="0"/>
                <xsd:element ref="ns2:SparkAttachmentRecordTitle" minOccurs="0"/>
                <xsd:element ref="ns2:SparkAttachmentRecordNumber" minOccurs="0"/>
                <xsd:element ref="ns2:SparkAttachmentRecordContentType" minOccurs="0"/>
                <xsd:element ref="ns2:SparkCountries" minOccurs="0"/>
                <xsd:element ref="ns2:TaxCatchAll" minOccurs="0"/>
                <xsd:element ref="ns2:g26fa81fe08d4adbb709ae5defa4bd43" minOccurs="0"/>
                <xsd:element ref="ns2:SparkAttachmentRecordAuthorTaxHTField0" minOccurs="0"/>
                <xsd:element ref="ns2:hf0cf3ca9afc4fc6b655329373ff3e6d" minOccurs="0"/>
                <xsd:element ref="ns2:SparkAttachmentRecordKeywordsTaxHTField0" minOccurs="0"/>
                <xsd:element ref="ns2:oadc9e77bb2e46e7a3bed45cbb1f8389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9dc5df-26dc-4cdc-bc9e-1872ac93cb1a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parkAttachmentDescription" ma:index="11" nillable="true" ma:displayName="Attachment description" ma:internalName="SparkAttachmentDescription">
      <xsd:simpleType>
        <xsd:restriction base="dms:Text">
          <xsd:maxLength value="75"/>
        </xsd:restriction>
      </xsd:simpleType>
    </xsd:element>
    <xsd:element name="SparkAttachmentRecordTitle" ma:index="12" nillable="true" ma:displayName="Title of parent record" ma:description="Title of record which is linked with this attachment" ma:internalName="SparkAttachmentRecordTitle">
      <xsd:simpleType>
        <xsd:restriction base="dms:Text"/>
      </xsd:simpleType>
    </xsd:element>
    <xsd:element name="SparkAttachmentRecordNumber" ma:index="13" nillable="true" ma:displayName="Reference number of parent record" ma:description="Unique refrence of record which is linked with this attachment" ma:internalName="SparkAttachmentRecordNumber">
      <xsd:simpleType>
        <xsd:restriction base="dms:Text"/>
      </xsd:simpleType>
    </xsd:element>
    <xsd:element name="SparkAttachmentRecordContentType" ma:index="15" nillable="true" ma:displayName="Parent record type" ma:description="Parent record type" ma:internalName="SparkAttachmentRecordContentType">
      <xsd:simpleType>
        <xsd:restriction base="dms:Text"/>
      </xsd:simpleType>
    </xsd:element>
    <xsd:element name="SparkCountries" ma:index="19" nillable="true" ma:displayName="SparkAttachmentRecordCountry" ma:default="United Kingdom" ma:internalName="SparkCountries">
      <xsd:simpleType>
        <xsd:restriction base="dms:Choice">
          <xsd:enumeration value="Africa"/>
          <xsd:enumeration value="Argentina"/>
          <xsd:enumeration value="Asia"/>
          <xsd:enumeration value="Australia"/>
          <xsd:enumeration value="Austria"/>
          <xsd:enumeration value="Belgium"/>
          <xsd:enumeration value="Brazil"/>
          <xsd:enumeration value="Bulgaria"/>
          <xsd:enumeration value="Canada"/>
          <xsd:enumeration value="Caribbean, the"/>
          <xsd:enumeration value="Central America"/>
          <xsd:enumeration value="Chile"/>
          <xsd:enumeration value="China"/>
          <xsd:enumeration value="Cyprus"/>
          <xsd:enumeration value="Czech Republic"/>
          <xsd:enumeration value="Denmark"/>
          <xsd:enumeration value="Estonia"/>
          <xsd:enumeration value="Europe"/>
          <xsd:enumeration value="European Union"/>
          <xsd:enumeration value="Finland"/>
          <xsd:enumeration value="France"/>
          <xsd:enumeration value="Germany"/>
          <xsd:enumeration value="Greece"/>
          <xsd:enumeration value="Hungary"/>
          <xsd:enumeration value="India"/>
          <xsd:enumeration value="Ireland"/>
          <xsd:enumeration value="Iran"/>
          <xsd:enumeration value="Israel"/>
          <xsd:enumeration value="Italy"/>
          <xsd:enumeration value="Japan"/>
          <xsd:enumeration value="Latvia"/>
          <xsd:enumeration value="Lithuania"/>
          <xsd:enumeration value="Luxembourg"/>
          <xsd:enumeration value="Malta"/>
          <xsd:enumeration value="Mexico"/>
          <xsd:enumeration value="Middle East"/>
          <xsd:enumeration value="Netherlands"/>
          <xsd:enumeration value="New Zealand"/>
          <xsd:enumeration value="North America"/>
          <xsd:enumeration value="Norway"/>
          <xsd:enumeration value="Oceania"/>
          <xsd:enumeration value="Pakistan"/>
          <xsd:enumeration value="Poland"/>
          <xsd:enumeration value="Portugal"/>
          <xsd:enumeration value="Romania"/>
          <xsd:enumeration value="Russia"/>
          <xsd:enumeration value="Singapore"/>
          <xsd:enumeration value="Slovakia"/>
          <xsd:enumeration value="Slovenia"/>
          <xsd:enumeration value="South Africa"/>
          <xsd:enumeration value="South America"/>
          <xsd:enumeration value="South Korea"/>
          <xsd:enumeration value="Spain"/>
          <xsd:enumeration value="Sweden"/>
          <xsd:enumeration value="Switzerland"/>
          <xsd:enumeration value="Turkey"/>
          <xsd:enumeration value="United Kingdom"/>
          <xsd:enumeration value="United States"/>
          <xsd:enumeration value="Other"/>
        </xsd:restriction>
      </xsd:simpleType>
    </xsd:element>
    <xsd:element name="TaxCatchAll" ma:index="21" nillable="true" ma:displayName="Taxonomy Catch All Column" ma:hidden="true" ma:list="{149238bc-f7e6-43ad-927d-3446536fcfc3}" ma:internalName="TaxCatchAll" ma:showField="CatchAllData" ma:web="6e9dc5df-26dc-4cdc-bc9e-1872ac93cb1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g26fa81fe08d4adbb709ae5defa4bd43" ma:index="22" nillable="true" ma:taxonomy="true" ma:internalName="SparkAttachmentRecordTopicsTaxHTField0" ma:taxonomyFieldName="SparkAttachmentRecordTopics" ma:displayName="Parent record topics/subtopics" ma:default="" ma:fieldId="{026fa81f-e08d-4adb-b709-ae5defa4bd43}" ma:taxonomyMulti="true" ma:sspId="7d3aa3f7-5aa5-4d87-bdcf-7522e93ff77f" ma:termSetId="8aac678c-f003-4b1e-a1f4-cb844ba4184f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parkAttachmentRecordAuthorTaxHTField0" ma:index="23" nillable="true" ma:taxonomy="true" ma:internalName="SparkAttachmentRecordAuthorTaxHTField0" ma:taxonomyFieldName="SparkAttachmentRecordAuthor" ma:displayName="Parent record author(s)" ma:default="" ma:fieldId="{f6e3d072-d09e-461f-a8aa-6f7171df815a}" ma:taxonomyMulti="true" ma:sspId="7d3aa3f7-5aa5-4d87-bdcf-7522e93ff77f" ma:termSetId="e6e8ea05-7cfa-412b-baf1-cdd39036a2a0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hf0cf3ca9afc4fc6b655329373ff3e6d" ma:index="24" nillable="true" ma:taxonomy="true" ma:internalName="SparkAttachmentRecordOrganisationTaxHTField0" ma:taxonomyFieldName="SparkAttachmentRecordOrganisation" ma:displayName="Parent record organisation(s)" ma:default="" ma:fieldId="{1f0cf3ca-9afc-4fc6-b655-329373ff3e6d}" ma:taxonomyMulti="true" ma:sspId="7d3aa3f7-5aa5-4d87-bdcf-7522e93ff77f" ma:termSetId="ebd84efe-c597-43a6-9885-53e31fb37702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SparkAttachmentRecordKeywordsTaxHTField0" ma:index="25" nillable="true" ma:taxonomy="true" ma:internalName="SparkAttachmentRecordKeywordsTaxHTField0" ma:taxonomyFieldName="SparkAttachmentRecordKeywords" ma:displayName="Parent record keywords" ma:default="" ma:fieldId="{d54a8445-ea4e-4e4e-a425-bf8f3c97d9f0}" ma:taxonomyMulti="true" ma:sspId="7d3aa3f7-5aa5-4d87-bdcf-7522e93ff77f" ma:termSetId="f27bf04e-eec5-40f3-a4c2-8b684a3e7637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oadc9e77bb2e46e7a3bed45cbb1f8389" ma:index="26" nillable="true" ma:taxonomy="true" ma:internalName="SparkAttachmentRecordSeriesTaxHTField0" ma:taxonomyFieldName="SparkAttachmentRecordSeries" ma:displayName="Parent record series" ma:default="" ma:fieldId="{8adc9e77-bb2e-46e7-a3be-d45cbb1f8389}" ma:taxonomyMulti="true" ma:sspId="7d3aa3f7-5aa5-4d87-bdcf-7522e93ff77f" ma:termSetId="81f7c4c8-5979-472e-b753-02e9adba45e5" ma:anchorId="00000000-0000-0000-0000-000000000000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parkAttachmentRecordNumber xmlns="6e9dc5df-26dc-4cdc-bc9e-1872ac93cb1a" xsi:nil="true"/>
    <SparkAttachmentRecordTitle xmlns="6e9dc5df-26dc-4cdc-bc9e-1872ac93cb1a" xsi:nil="true"/>
    <SparkAttachmentDescription xmlns="6e9dc5df-26dc-4cdc-bc9e-1872ac93cb1a" xsi:nil="true"/>
    <_dlc_DocId xmlns="6e9dc5df-26dc-4cdc-bc9e-1872ac93cb1a">75NEMTS3ZVHP-10-2605</_dlc_DocId>
    <_dlc_DocIdUrl xmlns="6e9dc5df-26dc-4cdc-bc9e-1872ac93cb1a">
      <Url>http://author.sparkrail.org/_layouts/15/DocIdRedir.aspx?ID=75NEMTS3ZVHP-10-2605</Url>
      <Description>75NEMTS3ZVHP-10-2605</Description>
    </_dlc_DocIdUrl>
    <SparkAttachmentRecordKeywordsTaxHTField0 xmlns="6e9dc5df-26dc-4cdc-bc9e-1872ac93cb1a">
      <Terms xmlns="http://schemas.microsoft.com/office/infopath/2007/PartnerControls"/>
    </SparkAttachmentRecordKeywordsTaxHTField0>
    <SparkCountries xmlns="6e9dc5df-26dc-4cdc-bc9e-1872ac93cb1a">United Kingdom</SparkCountries>
    <TaxCatchAll xmlns="6e9dc5df-26dc-4cdc-bc9e-1872ac93cb1a"/>
    <oadc9e77bb2e46e7a3bed45cbb1f8389 xmlns="6e9dc5df-26dc-4cdc-bc9e-1872ac93cb1a">
      <Terms xmlns="http://schemas.microsoft.com/office/infopath/2007/PartnerControls"/>
    </oadc9e77bb2e46e7a3bed45cbb1f8389>
    <SparkAttachmentRecordAuthorTaxHTField0 xmlns="6e9dc5df-26dc-4cdc-bc9e-1872ac93cb1a">
      <Terms xmlns="http://schemas.microsoft.com/office/infopath/2007/PartnerControls"/>
    </SparkAttachmentRecordAuthorTaxHTField0>
    <g26fa81fe08d4adbb709ae5defa4bd43 xmlns="6e9dc5df-26dc-4cdc-bc9e-1872ac93cb1a">
      <Terms xmlns="http://schemas.microsoft.com/office/infopath/2007/PartnerControls"/>
    </g26fa81fe08d4adbb709ae5defa4bd43>
    <hf0cf3ca9afc4fc6b655329373ff3e6d xmlns="6e9dc5df-26dc-4cdc-bc9e-1872ac93cb1a">
      <Terms xmlns="http://schemas.microsoft.com/office/infopath/2007/PartnerControls"/>
    </hf0cf3ca9afc4fc6b655329373ff3e6d>
    <SparkAttachmentRecordContentType xmlns="6e9dc5df-26dc-4cdc-bc9e-1872ac93cb1a" xsi:nil="true"/>
  </documentManagement>
</p:properties>
</file>

<file path=customXml/itemProps1.xml><?xml version="1.0" encoding="utf-8"?>
<ds:datastoreItem xmlns:ds="http://schemas.openxmlformats.org/officeDocument/2006/customXml" ds:itemID="{D95888F6-614C-45FF-9910-2A3EA4384D58}"/>
</file>

<file path=customXml/itemProps2.xml><?xml version="1.0" encoding="utf-8"?>
<ds:datastoreItem xmlns:ds="http://schemas.openxmlformats.org/officeDocument/2006/customXml" ds:itemID="{93DBE126-1726-43BE-8161-F6AA3473C5A1}"/>
</file>

<file path=customXml/itemProps3.xml><?xml version="1.0" encoding="utf-8"?>
<ds:datastoreItem xmlns:ds="http://schemas.openxmlformats.org/officeDocument/2006/customXml" ds:itemID="{101AE324-38DB-45B7-8A60-3159E418F7D7}"/>
</file>

<file path=customXml/itemProps4.xml><?xml version="1.0" encoding="utf-8"?>
<ds:datastoreItem xmlns:ds="http://schemas.openxmlformats.org/officeDocument/2006/customXml" ds:itemID="{2CCCE6C3-B31A-4711-838D-6153B00CF97C}"/>
</file>

<file path=docProps/app.xml><?xml version="1.0" encoding="utf-8"?>
<Properties xmlns="http://schemas.openxmlformats.org/officeDocument/2006/extended-properties" xmlns:vt="http://schemas.openxmlformats.org/officeDocument/2006/docPropsVTypes">
  <Template>Koozai Master Sales Presentation Template</Template>
  <TotalTime>7162</TotalTime>
  <Words>992</Words>
  <Application>Microsoft Office PowerPoint</Application>
  <PresentationFormat>On-screen Show (4:3)</PresentationFormat>
  <Paragraphs>278</Paragraphs>
  <Slides>65</Slides>
  <Notes>13</Notes>
  <HiddenSlides>2</HiddenSlides>
  <MMClips>106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74" baseType="lpstr">
      <vt:lpstr>Arial</vt:lpstr>
      <vt:lpstr>Calibri</vt:lpstr>
      <vt:lpstr>Calibri Light</vt:lpstr>
      <vt:lpstr>Century Gothic</vt:lpstr>
      <vt:lpstr>Maiandra GD</vt:lpstr>
      <vt:lpstr>PT Sans</vt:lpstr>
      <vt:lpstr>PT Sans Caption</vt:lpstr>
      <vt:lpstr>Symbol</vt:lpstr>
      <vt:lpstr>RSSB Module Presentation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Illiya Vjestica</dc:creator>
  <cp:lastModifiedBy>Susan Cassidy</cp:lastModifiedBy>
  <cp:revision>278</cp:revision>
  <cp:lastPrinted>2017-04-13T23:05:28Z</cp:lastPrinted>
  <dcterms:created xsi:type="dcterms:W3CDTF">2016-11-25T18:02:59Z</dcterms:created>
  <dcterms:modified xsi:type="dcterms:W3CDTF">2017-10-13T08:29:08Z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0x010100A04C6C45AA8F47FEBC7C7A661BDDACA500D31E798BEE71384D844FBFEA9AAE9411</vt:lpwstr>
  </property>
  <property fmtid="{D5CDD505-2E9C-101B-9397-08002B2CF9AE}" pid="3" name="_dlc_DocIdItemGuid">
    <vt:lpwstr>6f27cd9d-af5f-4933-a4f0-305145618170</vt:lpwstr>
  </property>
  <property fmtid="{D5CDD505-2E9C-101B-9397-08002B2CF9AE}" pid="4" name="SparkAttachmentRecordSeries">
    <vt:lpwstr/>
  </property>
  <property fmtid="{D5CDD505-2E9C-101B-9397-08002B2CF9AE}" pid="5" name="SparkAttachmentRecordKeywords">
    <vt:lpwstr/>
  </property>
  <property fmtid="{D5CDD505-2E9C-101B-9397-08002B2CF9AE}" pid="6" name="SparkAttachmentFileName">
    <vt:lpwstr>RSSB-SCC-Module-5-Confirming.pptx</vt:lpwstr>
  </property>
  <property fmtid="{D5CDD505-2E9C-101B-9397-08002B2CF9AE}" pid="7" name="SparkVisibilityLevel">
    <vt:lpwstr>Confidential to RSSB Members</vt:lpwstr>
  </property>
  <property fmtid="{D5CDD505-2E9C-101B-9397-08002B2CF9AE}" pid="8" name="SparkAttachmentRecordTopics">
    <vt:lpwstr/>
  </property>
  <property fmtid="{D5CDD505-2E9C-101B-9397-08002B2CF9AE}" pid="9" name="SparkAttachmentRecordOrganisation">
    <vt:lpwstr/>
  </property>
  <property fmtid="{D5CDD505-2E9C-101B-9397-08002B2CF9AE}" pid="10" name="SparkAttachmentRecordAuthor">
    <vt:lpwstr/>
  </property>
</Properties>
</file>