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2"/>
  </p:notesMasterIdLst>
  <p:sldIdLst>
    <p:sldId id="528" r:id="rId5"/>
    <p:sldId id="474" r:id="rId6"/>
    <p:sldId id="489" r:id="rId7"/>
    <p:sldId id="490" r:id="rId8"/>
    <p:sldId id="461" r:id="rId9"/>
    <p:sldId id="503" r:id="rId10"/>
    <p:sldId id="529" r:id="rId11"/>
    <p:sldId id="530" r:id="rId12"/>
    <p:sldId id="531" r:id="rId13"/>
    <p:sldId id="532" r:id="rId14"/>
    <p:sldId id="533" r:id="rId15"/>
    <p:sldId id="534" r:id="rId16"/>
    <p:sldId id="535" r:id="rId17"/>
    <p:sldId id="522" r:id="rId18"/>
    <p:sldId id="488" r:id="rId19"/>
    <p:sldId id="496" r:id="rId20"/>
    <p:sldId id="498" r:id="rId21"/>
    <p:sldId id="458" r:id="rId22"/>
    <p:sldId id="473" r:id="rId23"/>
    <p:sldId id="523" r:id="rId24"/>
    <p:sldId id="524" r:id="rId25"/>
    <p:sldId id="525" r:id="rId26"/>
    <p:sldId id="459" r:id="rId27"/>
    <p:sldId id="507" r:id="rId28"/>
    <p:sldId id="491" r:id="rId29"/>
    <p:sldId id="492" r:id="rId30"/>
    <p:sldId id="493" r:id="rId31"/>
    <p:sldId id="494" r:id="rId32"/>
    <p:sldId id="495" r:id="rId33"/>
    <p:sldId id="463" r:id="rId34"/>
    <p:sldId id="481" r:id="rId35"/>
    <p:sldId id="482" r:id="rId36"/>
    <p:sldId id="464" r:id="rId37"/>
    <p:sldId id="475" r:id="rId38"/>
    <p:sldId id="526" r:id="rId39"/>
    <p:sldId id="527" r:id="rId40"/>
    <p:sldId id="536" r:id="rId41"/>
  </p:sldIdLst>
  <p:sldSz cx="12192000" cy="6858000"/>
  <p:notesSz cx="6810375"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71" userDrawn="1">
          <p15:clr>
            <a:srgbClr val="A4A3A4"/>
          </p15:clr>
        </p15:guide>
        <p15:guide id="2" orient="horz" pos="4152">
          <p15:clr>
            <a:srgbClr val="A4A3A4"/>
          </p15:clr>
        </p15:guide>
        <p15:guide id="3" orient="horz" pos="269">
          <p15:clr>
            <a:srgbClr val="A4A3A4"/>
          </p15:clr>
        </p15:guide>
        <p15:guide id="4" orient="horz" pos="715">
          <p15:clr>
            <a:srgbClr val="A4A3A4"/>
          </p15:clr>
        </p15:guide>
        <p15:guide id="5" orient="horz" pos="2160">
          <p15:clr>
            <a:srgbClr val="A4A3A4"/>
          </p15:clr>
        </p15:guide>
        <p15:guide id="6" orient="horz" pos="3598">
          <p15:clr>
            <a:srgbClr val="A4A3A4"/>
          </p15:clr>
        </p15:guide>
        <p15:guide id="7" orient="horz" pos="4026">
          <p15:clr>
            <a:srgbClr val="A4A3A4"/>
          </p15:clr>
        </p15:guide>
        <p15:guide id="9" pos="3840">
          <p15:clr>
            <a:srgbClr val="A4A3A4"/>
          </p15:clr>
        </p15:guide>
        <p15:guide id="10" pos="224">
          <p15:clr>
            <a:srgbClr val="A4A3A4"/>
          </p15:clr>
        </p15:guide>
        <p15:guide id="11" orient="horz" pos="3267">
          <p15:clr>
            <a:srgbClr val="A4A3A4"/>
          </p15:clr>
        </p15:guide>
        <p15:guide id="12" orient="horz" pos="1082">
          <p15:clr>
            <a:srgbClr val="A4A3A4"/>
          </p15:clr>
        </p15:guide>
        <p15:guide id="13" orient="horz" pos="3606">
          <p15:clr>
            <a:srgbClr val="A4A3A4"/>
          </p15:clr>
        </p15:guide>
        <p15:guide id="14" orient="horz" pos="3244">
          <p15:clr>
            <a:srgbClr val="A4A3A4"/>
          </p15:clr>
        </p15:guide>
        <p15:guide id="15" orient="horz" pos="1446">
          <p15:clr>
            <a:srgbClr val="A4A3A4"/>
          </p15:clr>
        </p15:guide>
        <p15:guide id="16" orient="horz" pos="2887">
          <p15:clr>
            <a:srgbClr val="A4A3A4"/>
          </p15:clr>
        </p15:guide>
        <p15:guide id="17" orient="horz" pos="4319">
          <p15:clr>
            <a:srgbClr val="A4A3A4"/>
          </p15:clr>
        </p15:guide>
      </p15:sldGuideLst>
    </p:ext>
    <p:ext uri="{2D200454-40CA-4A62-9FC3-DE9A4176ACB9}">
      <p15:notesGuideLst xmlns="" xmlns:p15="http://schemas.microsoft.com/office/powerpoint/2012/main">
        <p15:guide id="1" orient="horz" pos="3132" userDrawn="1">
          <p15:clr>
            <a:srgbClr val="A4A3A4"/>
          </p15:clr>
        </p15:guide>
        <p15:guide id="2" pos="2145"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F17"/>
    <a:srgbClr val="989898"/>
    <a:srgbClr val="EBEBEB"/>
    <a:srgbClr val="987000"/>
    <a:srgbClr val="000000"/>
    <a:srgbClr val="717171"/>
    <a:srgbClr val="E5007E"/>
    <a:srgbClr val="E6304B"/>
    <a:srgbClr val="E7E7E7"/>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60" autoAdjust="0"/>
    <p:restoredTop sz="99856" autoAdjust="0"/>
  </p:normalViewPr>
  <p:slideViewPr>
    <p:cSldViewPr snapToGrid="0" showGuides="1">
      <p:cViewPr varScale="1">
        <p:scale>
          <a:sx n="92" d="100"/>
          <a:sy n="92" d="100"/>
        </p:scale>
        <p:origin x="-738" y="-102"/>
      </p:cViewPr>
      <p:guideLst>
        <p:guide orient="horz" pos="1071"/>
        <p:guide orient="horz" pos="4152"/>
        <p:guide orient="horz" pos="269"/>
        <p:guide orient="horz" pos="715"/>
        <p:guide orient="horz" pos="2160"/>
        <p:guide orient="horz" pos="3598"/>
        <p:guide orient="horz" pos="4026"/>
        <p:guide orient="horz" pos="3267"/>
        <p:guide orient="horz" pos="1082"/>
        <p:guide orient="horz" pos="3606"/>
        <p:guide orient="horz" pos="3244"/>
        <p:guide orient="horz" pos="1446"/>
        <p:guide orient="horz" pos="2887"/>
        <p:guide orient="horz" pos="4319"/>
        <p:guide pos="3840"/>
        <p:guide pos="224"/>
      </p:guideLst>
    </p:cSldViewPr>
  </p:slideViewPr>
  <p:outlineViewPr>
    <p:cViewPr>
      <p:scale>
        <a:sx n="33" d="100"/>
        <a:sy n="33" d="100"/>
      </p:scale>
      <p:origin x="0" y="-2040"/>
    </p:cViewPr>
  </p:outlineViewPr>
  <p:notesTextViewPr>
    <p:cViewPr>
      <p:scale>
        <a:sx n="100" d="100"/>
        <a:sy n="100" d="100"/>
      </p:scale>
      <p:origin x="0" y="0"/>
    </p:cViewPr>
  </p:notesTextViewPr>
  <p:sorterViewPr>
    <p:cViewPr varScale="1">
      <p:scale>
        <a:sx n="1" d="1"/>
        <a:sy n="1" d="1"/>
      </p:scale>
      <p:origin x="0" y="7602"/>
    </p:cViewPr>
  </p:sorterViewPr>
  <p:notesViewPr>
    <p:cSldViewPr snapToGrid="0">
      <p:cViewPr varScale="1">
        <p:scale>
          <a:sx n="64" d="100"/>
          <a:sy n="64" d="100"/>
        </p:scale>
        <p:origin x="-3390" y="-114"/>
      </p:cViewPr>
      <p:guideLst>
        <p:guide orient="horz" pos="3132"/>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85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7636" y="0"/>
            <a:ext cx="2951163" cy="498852"/>
          </a:xfrm>
          <a:prstGeom prst="rect">
            <a:avLst/>
          </a:prstGeom>
        </p:spPr>
        <p:txBody>
          <a:bodyPr vert="horz" lIns="91440" tIns="45720" rIns="91440" bIns="45720" rtlCol="0"/>
          <a:lstStyle>
            <a:lvl1pPr algn="r">
              <a:defRPr sz="1200"/>
            </a:lvl1pPr>
          </a:lstStyle>
          <a:p>
            <a:fld id="{CBAAC5B1-F58D-4268-BB75-9856A9D794A6}" type="datetimeFigureOut">
              <a:rPr lang="en-GB" smtClean="0"/>
              <a:t>24/05/2018</a:t>
            </a:fld>
            <a:endParaRPr lang="en-GB" dirty="0"/>
          </a:p>
        </p:txBody>
      </p:sp>
      <p:sp>
        <p:nvSpPr>
          <p:cNvPr id="4" name="Slide Image Placeholder 3"/>
          <p:cNvSpPr>
            <a:spLocks noGrp="1" noRot="1" noChangeAspect="1"/>
          </p:cNvSpPr>
          <p:nvPr>
            <p:ph type="sldImg" idx="2"/>
          </p:nvPr>
        </p:nvSpPr>
        <p:spPr>
          <a:xfrm>
            <a:off x="422275" y="1243013"/>
            <a:ext cx="5965825" cy="33559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1038" y="4784835"/>
            <a:ext cx="5448300" cy="3914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3662"/>
            <a:ext cx="2951163" cy="498851"/>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7636" y="9443662"/>
            <a:ext cx="2951163" cy="498851"/>
          </a:xfrm>
          <a:prstGeom prst="rect">
            <a:avLst/>
          </a:prstGeom>
        </p:spPr>
        <p:txBody>
          <a:bodyPr vert="horz" lIns="91440" tIns="45720" rIns="91440" bIns="45720" rtlCol="0" anchor="b"/>
          <a:lstStyle>
            <a:lvl1pPr algn="r">
              <a:defRPr sz="1200"/>
            </a:lvl1pPr>
          </a:lstStyle>
          <a:p>
            <a:fld id="{65900C33-90AE-4963-9AD8-3B07939F57E9}" type="slidenum">
              <a:rPr lang="en-GB" smtClean="0"/>
              <a:t>‹#›</a:t>
            </a:fld>
            <a:endParaRPr lang="en-GB" dirty="0"/>
          </a:p>
        </p:txBody>
      </p:sp>
    </p:spTree>
    <p:extLst>
      <p:ext uri="{BB962C8B-B14F-4D97-AF65-F5344CB8AC3E}">
        <p14:creationId xmlns:p14="http://schemas.microsoft.com/office/powerpoint/2010/main" val="1609606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haveibeenpwned.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mailto:data.protection@networkrail.co.uk"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SLIDE 1</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 MINUTES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r>
              <a:rPr lang="en-GB" sz="1200" b="1" i="1" kern="1200" dirty="0">
                <a:solidFill>
                  <a:schemeClr val="tx1"/>
                </a:solidFill>
                <a:effectLst/>
                <a:latin typeface="+mn-lt"/>
                <a:ea typeface="+mn-ea"/>
                <a:cs typeface="+mn-cs"/>
              </a:rPr>
              <a:t>What does the ‘Data Protection </a:t>
            </a:r>
            <a:r>
              <a:rPr lang="en-GB" sz="1200" b="1" i="1" kern="1200" dirty="0" smtClean="0">
                <a:solidFill>
                  <a:schemeClr val="tx1"/>
                </a:solidFill>
                <a:effectLst/>
                <a:latin typeface="+mn-lt"/>
                <a:ea typeface="+mn-ea"/>
                <a:cs typeface="+mn-cs"/>
              </a:rPr>
              <a:t>ident/logo’ </a:t>
            </a:r>
            <a:r>
              <a:rPr lang="en-GB" sz="1200" b="1" i="1" kern="1200" dirty="0">
                <a:solidFill>
                  <a:schemeClr val="tx1"/>
                </a:solidFill>
                <a:effectLst/>
                <a:latin typeface="+mn-lt"/>
                <a:ea typeface="+mn-ea"/>
                <a:cs typeface="+mn-cs"/>
              </a:rPr>
              <a:t>mean to you?</a:t>
            </a:r>
          </a:p>
          <a:p>
            <a:r>
              <a:rPr lang="en-GB" sz="1200" b="1" i="1" kern="1200" dirty="0">
                <a:solidFill>
                  <a:schemeClr val="tx1"/>
                </a:solidFill>
                <a:effectLst/>
                <a:latin typeface="+mn-lt"/>
                <a:ea typeface="+mn-ea"/>
                <a:cs typeface="+mn-cs"/>
              </a:rPr>
              <a:t>What can you see?</a:t>
            </a:r>
          </a:p>
          <a:p>
            <a:endParaRPr lang="en-GB" sz="1200" b="1" i="1" kern="1200" dirty="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i="1" kern="1200" dirty="0">
                <a:solidFill>
                  <a:schemeClr val="tx1"/>
                </a:solidFill>
                <a:effectLst/>
                <a:latin typeface="+mn-lt"/>
                <a:ea typeface="+mn-ea"/>
                <a:cs typeface="+mn-cs"/>
              </a:rPr>
              <a:t>Prompts:</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Padlock</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Railway track</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Person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Gate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i="1" kern="1200" baseline="0" dirty="0">
              <a:solidFill>
                <a:schemeClr val="tx1"/>
              </a:solidFill>
              <a:effectLst/>
              <a:latin typeface="Arial" panose="020B0604020202020204" pitchFamily="34" charset="0"/>
              <a:ea typeface="+mn-ea"/>
              <a:cs typeface="+mn-cs"/>
            </a:endParaRP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baseline="0" dirty="0">
                <a:solidFill>
                  <a:schemeClr val="tx1"/>
                </a:solidFill>
                <a:effectLst/>
                <a:latin typeface="Arial" panose="020B0604020202020204" pitchFamily="34" charset="0"/>
                <a:ea typeface="+mn-ea"/>
                <a:cs typeface="+mn-cs"/>
              </a:rPr>
              <a:t>Some people say it’s about </a:t>
            </a:r>
            <a:r>
              <a:rPr lang="en-GB" sz="1200" b="1" kern="1200" baseline="0" dirty="0">
                <a:solidFill>
                  <a:schemeClr val="tx1"/>
                </a:solidFill>
                <a:effectLst/>
                <a:latin typeface="Arial" panose="020B0604020202020204" pitchFamily="34" charset="0"/>
                <a:ea typeface="+mn-ea"/>
                <a:cs typeface="+mn-cs"/>
              </a:rPr>
              <a:t>security</a:t>
            </a:r>
            <a:r>
              <a:rPr lang="en-GB" sz="1200" kern="1200" baseline="0" dirty="0">
                <a:solidFill>
                  <a:schemeClr val="tx1"/>
                </a:solidFill>
                <a:effectLst/>
                <a:latin typeface="Arial" panose="020B0604020202020204" pitchFamily="34" charset="0"/>
                <a:ea typeface="+mn-ea"/>
                <a:cs typeface="+mn-cs"/>
              </a:rPr>
              <a:t> – and that’s certainly an important part – but the image on the screen shows that it’s also about other things.</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baseline="0" dirty="0">
                <a:solidFill>
                  <a:schemeClr val="tx1"/>
                </a:solidFill>
                <a:effectLst/>
                <a:latin typeface="Arial" panose="020B0604020202020204" pitchFamily="34" charset="0"/>
                <a:ea typeface="+mn-ea"/>
                <a:cs typeface="+mn-cs"/>
              </a:rPr>
              <a:t>You can see a </a:t>
            </a:r>
            <a:r>
              <a:rPr lang="en-GB" sz="1200" b="1" kern="1200" baseline="0" dirty="0">
                <a:solidFill>
                  <a:schemeClr val="tx1"/>
                </a:solidFill>
                <a:effectLst/>
                <a:latin typeface="Arial" panose="020B0604020202020204" pitchFamily="34" charset="0"/>
                <a:ea typeface="+mn-ea"/>
                <a:cs typeface="+mn-cs"/>
              </a:rPr>
              <a:t>padlock</a:t>
            </a:r>
            <a:r>
              <a:rPr lang="en-GB" sz="1200" kern="1200" baseline="0" dirty="0">
                <a:solidFill>
                  <a:schemeClr val="tx1"/>
                </a:solidFill>
                <a:effectLst/>
                <a:latin typeface="Arial" panose="020B0604020202020204" pitchFamily="34" charset="0"/>
                <a:ea typeface="+mn-ea"/>
                <a:cs typeface="+mn-cs"/>
              </a:rPr>
              <a:t>, but you can also see a </a:t>
            </a:r>
            <a:r>
              <a:rPr lang="en-GB" sz="1200" b="1" kern="1200" baseline="0" dirty="0">
                <a:solidFill>
                  <a:schemeClr val="tx1"/>
                </a:solidFill>
                <a:effectLst/>
                <a:latin typeface="Arial" panose="020B0604020202020204" pitchFamily="34" charset="0"/>
                <a:ea typeface="+mn-ea"/>
                <a:cs typeface="+mn-cs"/>
              </a:rPr>
              <a:t>gate</a:t>
            </a:r>
            <a:r>
              <a:rPr lang="en-GB" sz="1200" kern="1200" baseline="0" dirty="0">
                <a:solidFill>
                  <a:schemeClr val="tx1"/>
                </a:solidFill>
                <a:effectLst/>
                <a:latin typeface="Arial" panose="020B0604020202020204" pitchFamily="34" charset="0"/>
                <a:ea typeface="+mn-ea"/>
                <a:cs typeface="+mn-cs"/>
              </a:rPr>
              <a:t> – for better sharing of information – this is as much about appropriate access as it is about security.</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baseline="0" dirty="0">
                <a:solidFill>
                  <a:schemeClr val="tx1"/>
                </a:solidFill>
                <a:effectLst/>
                <a:latin typeface="Arial" panose="020B0604020202020204" pitchFamily="34" charset="0"/>
                <a:ea typeface="+mn-ea"/>
                <a:cs typeface="+mn-cs"/>
              </a:rPr>
              <a:t>And central is a </a:t>
            </a:r>
            <a:r>
              <a:rPr lang="en-GB" sz="1200" b="1" kern="1200" baseline="0" dirty="0">
                <a:solidFill>
                  <a:schemeClr val="tx1"/>
                </a:solidFill>
                <a:effectLst/>
                <a:latin typeface="Arial" panose="020B0604020202020204" pitchFamily="34" charset="0"/>
                <a:ea typeface="+mn-ea"/>
                <a:cs typeface="+mn-cs"/>
              </a:rPr>
              <a:t>person</a:t>
            </a:r>
            <a:r>
              <a:rPr lang="en-GB" sz="1200" kern="1200" baseline="0" dirty="0">
                <a:solidFill>
                  <a:schemeClr val="tx1"/>
                </a:solidFill>
                <a:effectLst/>
                <a:latin typeface="Arial" panose="020B0604020202020204" pitchFamily="34" charset="0"/>
                <a:ea typeface="+mn-ea"/>
                <a:cs typeface="+mn-cs"/>
              </a:rPr>
              <a:t> - because we mustn’t ever forget that data protection is about </a:t>
            </a:r>
            <a:r>
              <a:rPr lang="en-GB" sz="1200" i="1" kern="1200" baseline="0" dirty="0">
                <a:solidFill>
                  <a:schemeClr val="tx1"/>
                </a:solidFill>
                <a:effectLst/>
                <a:latin typeface="Arial" panose="020B0604020202020204" pitchFamily="34" charset="0"/>
                <a:ea typeface="+mn-ea"/>
                <a:cs typeface="+mn-cs"/>
              </a:rPr>
              <a:t>people’s</a:t>
            </a:r>
            <a:r>
              <a:rPr lang="en-GB" sz="1200" b="0" i="0" kern="1200" baseline="0" dirty="0">
                <a:solidFill>
                  <a:schemeClr val="tx1"/>
                </a:solidFill>
                <a:effectLst/>
                <a:latin typeface="Arial" panose="020B0604020202020204" pitchFamily="34" charset="0"/>
                <a:ea typeface="+mn-ea"/>
                <a:cs typeface="+mn-cs"/>
              </a:rPr>
              <a:t> personal </a:t>
            </a:r>
            <a:r>
              <a:rPr lang="en-GB" sz="1200" b="0" i="0" kern="1200" baseline="0" dirty="0" smtClean="0">
                <a:solidFill>
                  <a:schemeClr val="tx1"/>
                </a:solidFill>
                <a:effectLst/>
                <a:latin typeface="Arial" panose="020B0604020202020204" pitchFamily="34" charset="0"/>
                <a:ea typeface="+mn-ea"/>
                <a:cs typeface="+mn-cs"/>
              </a:rPr>
              <a:t>information.</a:t>
            </a:r>
            <a:endParaRPr lang="en-GB" sz="1200" b="0" i="0" kern="1200" baseline="0" dirty="0">
              <a:solidFill>
                <a:schemeClr val="tx1"/>
              </a:solidFill>
              <a:effectLst/>
              <a:latin typeface="Arial" panose="020B0604020202020204" pitchFamily="34" charset="0"/>
              <a:ea typeface="+mn-ea"/>
              <a:cs typeface="+mn-cs"/>
            </a:endParaRP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i="0" kern="1200" baseline="0" dirty="0">
                <a:solidFill>
                  <a:schemeClr val="tx1"/>
                </a:solidFill>
                <a:effectLst/>
                <a:latin typeface="Arial" panose="020B0604020202020204" pitchFamily="34" charset="0"/>
                <a:ea typeface="+mn-ea"/>
                <a:cs typeface="+mn-cs"/>
              </a:rPr>
              <a:t>As well as the obligations we have, as Network Rail employees, to treat people’s information in a fair, accountable and safe way, we also have our own rights, both inside and outside the workplace.</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Data </a:t>
            </a:r>
            <a:r>
              <a:rPr lang="en-GB" sz="1200" kern="1200" dirty="0">
                <a:solidFill>
                  <a:schemeClr val="tx1"/>
                </a:solidFill>
                <a:effectLst/>
                <a:latin typeface="+mn-lt"/>
                <a:ea typeface="+mn-ea"/>
                <a:cs typeface="+mn-cs"/>
              </a:rPr>
              <a:t>protection isn't about </a:t>
            </a:r>
            <a:r>
              <a:rPr lang="en-GB" sz="1200" kern="1200" dirty="0" smtClean="0">
                <a:solidFill>
                  <a:schemeClr val="tx1"/>
                </a:solidFill>
                <a:effectLst/>
                <a:latin typeface="+mn-lt"/>
                <a:ea typeface="+mn-ea"/>
                <a:cs typeface="+mn-cs"/>
              </a:rPr>
              <a:t>having </a:t>
            </a:r>
            <a:r>
              <a:rPr lang="en-GB" sz="1200" kern="1200" dirty="0">
                <a:solidFill>
                  <a:schemeClr val="tx1"/>
                </a:solidFill>
                <a:effectLst/>
                <a:latin typeface="+mn-lt"/>
                <a:ea typeface="+mn-ea"/>
                <a:cs typeface="+mn-cs"/>
              </a:rPr>
              <a:t>to lock everything down.</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It's about having the right </a:t>
            </a:r>
            <a:r>
              <a:rPr lang="en-GB" sz="1200" kern="1200" dirty="0" smtClean="0">
                <a:solidFill>
                  <a:schemeClr val="tx1"/>
                </a:solidFill>
                <a:effectLst/>
                <a:latin typeface="+mn-lt"/>
                <a:ea typeface="+mn-ea"/>
                <a:cs typeface="+mn-cs"/>
              </a:rPr>
              <a:t>information, </a:t>
            </a:r>
            <a:r>
              <a:rPr lang="en-GB" sz="1200" kern="1200" dirty="0">
                <a:solidFill>
                  <a:schemeClr val="tx1"/>
                </a:solidFill>
                <a:effectLst/>
                <a:latin typeface="+mn-lt"/>
                <a:ea typeface="+mn-ea"/>
                <a:cs typeface="+mn-cs"/>
              </a:rPr>
              <a:t>with the right </a:t>
            </a:r>
            <a:r>
              <a:rPr lang="en-GB" sz="1200" kern="1200" dirty="0" smtClean="0">
                <a:solidFill>
                  <a:schemeClr val="tx1"/>
                </a:solidFill>
                <a:effectLst/>
                <a:latin typeface="+mn-lt"/>
                <a:ea typeface="+mn-ea"/>
                <a:cs typeface="+mn-cs"/>
              </a:rPr>
              <a:t>team, </a:t>
            </a:r>
            <a:r>
              <a:rPr lang="en-GB" sz="1200" kern="1200" dirty="0">
                <a:solidFill>
                  <a:schemeClr val="tx1"/>
                </a:solidFill>
                <a:effectLst/>
                <a:latin typeface="+mn-lt"/>
                <a:ea typeface="+mn-ea"/>
                <a:cs typeface="+mn-cs"/>
              </a:rPr>
              <a:t>for the right reason. </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There's people at the centre</a:t>
            </a:r>
            <a:r>
              <a:rPr lang="en-GB" sz="1200" kern="1200" baseline="0" dirty="0">
                <a:solidFill>
                  <a:schemeClr val="tx1"/>
                </a:solidFill>
                <a:effectLst/>
                <a:latin typeface="+mn-lt"/>
                <a:ea typeface="+mn-ea"/>
                <a:cs typeface="+mn-cs"/>
              </a:rPr>
              <a:t> of personal information held.</a:t>
            </a:r>
            <a:endParaRPr lang="en-GB" sz="1200" kern="1200" dirty="0">
              <a:solidFill>
                <a:schemeClr val="tx1"/>
              </a:solidFill>
              <a:effectLst/>
              <a:latin typeface="Arial" panose="020B0604020202020204" pitchFamily="34" charset="0"/>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1</a:t>
            </a:fld>
            <a:endParaRPr lang="en-GB" dirty="0"/>
          </a:p>
        </p:txBody>
      </p:sp>
    </p:spTree>
    <p:extLst>
      <p:ext uri="{BB962C8B-B14F-4D97-AF65-F5344CB8AC3E}">
        <p14:creationId xmlns:p14="http://schemas.microsoft.com/office/powerpoint/2010/main" val="1639527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10</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30 SECONDS</a:t>
            </a:r>
          </a:p>
          <a:p>
            <a:endParaRPr lang="en-GB" b="1" dirty="0"/>
          </a:p>
          <a:p>
            <a:endParaRPr lang="en-GB" b="1" dirty="0"/>
          </a:p>
          <a:p>
            <a:r>
              <a:rPr lang="en-GB" b="1" dirty="0"/>
              <a:t>4. Accuracy:</a:t>
            </a:r>
          </a:p>
          <a:p>
            <a:endParaRPr lang="en-GB" b="1"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bg1"/>
                </a:solidFill>
              </a:rPr>
              <a:t>We need to ensure the information we hold on people is accurate and </a:t>
            </a:r>
            <a:r>
              <a:rPr lang="en-GB" b="0" dirty="0" smtClean="0">
                <a:solidFill>
                  <a:schemeClr val="bg1"/>
                </a:solidFill>
              </a:rPr>
              <a:t>up-to-date</a:t>
            </a:r>
            <a:r>
              <a:rPr lang="en-GB" b="0" dirty="0">
                <a:solidFill>
                  <a:schemeClr val="bg1"/>
                </a:solidFill>
              </a:rPr>
              <a:t>, in order to properly support the purpose for which it’s been collected</a:t>
            </a:r>
            <a:r>
              <a:rPr lang="en-GB" b="0" dirty="0" smtClean="0">
                <a:solidFill>
                  <a:schemeClr val="bg1"/>
                </a:solidFill>
              </a:rPr>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smtClean="0">
                <a:solidFill>
                  <a:schemeClr val="bg1"/>
                </a:solidFill>
              </a:rPr>
              <a:t>Example: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dirty="0" smtClean="0">
              <a:solidFill>
                <a:schemeClr val="bg1"/>
              </a:solidFill>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 friend of the Data Protection team was complaining that money for her student loan was being taken from her account, when it had been paid off a year ago.</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Turns out, after investigating, they had another person with the same name and had mixed them up. Keeping information accurate is paramount.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1" dirty="0">
              <a:solidFill>
                <a:schemeClr val="bg1"/>
              </a:solidFill>
            </a:endParaRPr>
          </a:p>
        </p:txBody>
      </p:sp>
      <p:sp>
        <p:nvSpPr>
          <p:cNvPr id="4" name="Slide Number Placeholder 3"/>
          <p:cNvSpPr>
            <a:spLocks noGrp="1"/>
          </p:cNvSpPr>
          <p:nvPr>
            <p:ph type="sldNum" sz="quarter" idx="10"/>
          </p:nvPr>
        </p:nvSpPr>
        <p:spPr/>
        <p:txBody>
          <a:bodyPr/>
          <a:lstStyle/>
          <a:p>
            <a:fld id="{65900C33-90AE-4963-9AD8-3B07939F57E9}" type="slidenum">
              <a:rPr lang="en-GB" smtClean="0"/>
              <a:t>10</a:t>
            </a:fld>
            <a:endParaRPr lang="en-GB" dirty="0"/>
          </a:p>
        </p:txBody>
      </p:sp>
    </p:spTree>
    <p:extLst>
      <p:ext uri="{BB962C8B-B14F-4D97-AF65-F5344CB8AC3E}">
        <p14:creationId xmlns:p14="http://schemas.microsoft.com/office/powerpoint/2010/main" val="2901689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11</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 MINUTES</a:t>
            </a:r>
          </a:p>
          <a:p>
            <a:endParaRPr lang="en-GB" b="1" dirty="0"/>
          </a:p>
          <a:p>
            <a:endParaRPr lang="en-GB" b="1" dirty="0"/>
          </a:p>
          <a:p>
            <a:r>
              <a:rPr lang="en-GB" b="1" dirty="0"/>
              <a:t>5. Storage</a:t>
            </a:r>
            <a:r>
              <a:rPr lang="en-GB" b="1" baseline="0" dirty="0"/>
              <a:t> limitation:</a:t>
            </a:r>
          </a:p>
          <a:p>
            <a:endParaRPr lang="en-GB" b="1" baseline="0" dirty="0"/>
          </a:p>
          <a:p>
            <a:pPr marL="171450" indent="-171450">
              <a:buFont typeface="Arial" panose="020B0604020202020204" pitchFamily="34" charset="0"/>
              <a:buChar char="•"/>
            </a:pPr>
            <a:r>
              <a:rPr lang="en-GB" sz="1200" kern="1200" dirty="0">
                <a:solidFill>
                  <a:schemeClr val="tx1"/>
                </a:solidFill>
                <a:effectLst/>
                <a:latin typeface="+mn-lt"/>
                <a:ea typeface="+mn-ea"/>
                <a:cs typeface="+mn-cs"/>
              </a:rPr>
              <a:t>Only hold personal information for as long as you need it.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i="1" kern="1200" dirty="0">
                <a:solidFill>
                  <a:schemeClr val="tx1"/>
                </a:solidFill>
                <a:effectLst/>
                <a:latin typeface="+mn-lt"/>
                <a:ea typeface="+mn-ea"/>
                <a:cs typeface="+mn-cs"/>
              </a:rPr>
              <a:t>How many of you have got spreadsheets that have been sat there for a number of years - on G-drives,</a:t>
            </a:r>
            <a:r>
              <a:rPr lang="en-GB" sz="1200" b="1" i="1" kern="1200" baseline="0" dirty="0">
                <a:solidFill>
                  <a:schemeClr val="tx1"/>
                </a:solidFill>
                <a:effectLst/>
                <a:latin typeface="+mn-lt"/>
                <a:ea typeface="+mn-ea"/>
                <a:cs typeface="+mn-cs"/>
              </a:rPr>
              <a:t> for example?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i="1" kern="1200" baseline="0" dirty="0">
              <a:solidFill>
                <a:schemeClr val="tx1"/>
              </a:solidFill>
              <a:effectLst/>
              <a:latin typeface="+mn-lt"/>
              <a:ea typeface="+mn-ea"/>
              <a:cs typeface="+mn-cs"/>
            </a:endParaRP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i="1" kern="1200" dirty="0">
                <a:solidFill>
                  <a:schemeClr val="tx1"/>
                </a:solidFill>
                <a:effectLst/>
                <a:latin typeface="+mn-lt"/>
                <a:ea typeface="+mn-ea"/>
                <a:cs typeface="+mn-cs"/>
              </a:rPr>
              <a:t>Do you know how many pieces of email we have in the company?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i="1"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Answer: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Network Rail currently holds around 2.9 billion bits of email</a:t>
            </a:r>
            <a:r>
              <a:rPr lang="en-GB" sz="1200" b="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endParaRPr lang="en-GB" sz="1200" kern="1200" dirty="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What types of emails should we keep?</a:t>
            </a:r>
            <a:endParaRPr lang="en-GB" sz="1200" b="1"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Answer:</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There </a:t>
            </a:r>
            <a:r>
              <a:rPr lang="en-GB" sz="1200" kern="1200" dirty="0">
                <a:solidFill>
                  <a:schemeClr val="tx1"/>
                </a:solidFill>
                <a:effectLst/>
                <a:latin typeface="+mn-lt"/>
                <a:ea typeface="+mn-ea"/>
                <a:cs typeface="+mn-cs"/>
              </a:rPr>
              <a:t>are some instances where we have to keep e-mail – for example, we have a legal obligation to keep all our c</a:t>
            </a:r>
            <a:r>
              <a:rPr lang="en-GB" sz="1200" kern="1200" dirty="0" smtClean="0">
                <a:solidFill>
                  <a:schemeClr val="tx1"/>
                </a:solidFill>
                <a:effectLst/>
                <a:latin typeface="+mn-lt"/>
                <a:ea typeface="+mn-ea"/>
                <a:cs typeface="+mn-cs"/>
              </a:rPr>
              <a:t>hief executives</a:t>
            </a:r>
            <a:r>
              <a:rPr lang="en-GB" sz="1200" kern="1200" dirty="0">
                <a:solidFill>
                  <a:schemeClr val="tx1"/>
                </a:solidFill>
                <a:effectLst/>
                <a:latin typeface="+mn-lt"/>
                <a:ea typeface="+mn-ea"/>
                <a:cs typeface="+mn-cs"/>
              </a:rPr>
              <a:t>’ e-mails – however, this is the exception rather than the rule.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There is therefore an argument to be had about the </a:t>
            </a:r>
            <a:r>
              <a:rPr lang="en-GB" sz="1200" b="1" kern="1200" dirty="0">
                <a:solidFill>
                  <a:schemeClr val="tx1"/>
                </a:solidFill>
                <a:effectLst/>
                <a:latin typeface="+mn-lt"/>
                <a:ea typeface="+mn-ea"/>
                <a:cs typeface="+mn-cs"/>
              </a:rPr>
              <a:t>value</a:t>
            </a:r>
            <a:r>
              <a:rPr lang="en-GB" sz="1200" kern="1200" dirty="0">
                <a:solidFill>
                  <a:schemeClr val="tx1"/>
                </a:solidFill>
                <a:effectLst/>
                <a:latin typeface="+mn-lt"/>
                <a:ea typeface="+mn-ea"/>
                <a:cs typeface="+mn-cs"/>
              </a:rPr>
              <a:t> of holding onto emails versus the </a:t>
            </a:r>
            <a:r>
              <a:rPr lang="en-GB" sz="1200" b="1" kern="1200" dirty="0">
                <a:solidFill>
                  <a:schemeClr val="tx1"/>
                </a:solidFill>
                <a:effectLst/>
                <a:latin typeface="+mn-lt"/>
                <a:ea typeface="+mn-ea"/>
                <a:cs typeface="+mn-cs"/>
              </a:rPr>
              <a:t>cost</a:t>
            </a:r>
            <a:r>
              <a:rPr lang="en-GB" sz="1200" kern="1200" dirty="0">
                <a:solidFill>
                  <a:schemeClr val="tx1"/>
                </a:solidFill>
                <a:effectLst/>
                <a:latin typeface="+mn-lt"/>
                <a:ea typeface="+mn-ea"/>
                <a:cs typeface="+mn-cs"/>
              </a:rPr>
              <a:t> of doing so.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From a Data Protection point of view, the concern is that we are holding onto liabilities,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in terms of the personal information that may be contained in those 2.9 billion e-mails.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So if someone came and asked, ‘I want to know what information you have about me…’ – this could include e-mail information and could be a big search.</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The principle here is to only hold personal</a:t>
            </a:r>
            <a:r>
              <a:rPr lang="en-GB" sz="1200" b="1" kern="1200" baseline="0" dirty="0">
                <a:solidFill>
                  <a:schemeClr val="tx1"/>
                </a:solidFill>
                <a:effectLst/>
                <a:latin typeface="+mn-lt"/>
                <a:ea typeface="+mn-ea"/>
                <a:cs typeface="+mn-cs"/>
              </a:rPr>
              <a:t> information</a:t>
            </a:r>
            <a:r>
              <a:rPr lang="en-GB" sz="1200" b="1" kern="1200" dirty="0">
                <a:solidFill>
                  <a:schemeClr val="tx1"/>
                </a:solidFill>
                <a:effectLst/>
                <a:latin typeface="+mn-lt"/>
                <a:ea typeface="+mn-ea"/>
                <a:cs typeface="+mn-cs"/>
              </a:rPr>
              <a:t> for as long as you need it, and then get rid of it. </a:t>
            </a:r>
            <a:endParaRPr lang="en-GB" sz="1200" b="1"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smtClean="0">
                <a:solidFill>
                  <a:schemeClr val="tx1"/>
                </a:solidFill>
                <a:effectLst/>
                <a:latin typeface="+mn-lt"/>
                <a:ea typeface="+mn-ea"/>
                <a:cs typeface="+mn-cs"/>
              </a:rPr>
              <a:t>There </a:t>
            </a:r>
            <a:r>
              <a:rPr lang="en-GB" sz="1200" b="1" kern="1200" dirty="0">
                <a:solidFill>
                  <a:schemeClr val="tx1"/>
                </a:solidFill>
                <a:effectLst/>
                <a:latin typeface="+mn-lt"/>
                <a:ea typeface="+mn-ea"/>
                <a:cs typeface="+mn-cs"/>
              </a:rPr>
              <a:t>is a corporate retention schedule which helps to define what these periods are.</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900C33-90AE-4963-9AD8-3B07939F57E9}" type="slidenum">
              <a:rPr lang="en-GB" smtClean="0"/>
              <a:t>11</a:t>
            </a:fld>
            <a:endParaRPr lang="en-GB" dirty="0"/>
          </a:p>
        </p:txBody>
      </p:sp>
    </p:spTree>
    <p:extLst>
      <p:ext uri="{BB962C8B-B14F-4D97-AF65-F5344CB8AC3E}">
        <p14:creationId xmlns:p14="http://schemas.microsoft.com/office/powerpoint/2010/main" val="511018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12</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a:t>
            </a:r>
            <a:r>
              <a:rPr lang="en-GB" sz="1200" b="1" kern="1200" baseline="0" dirty="0" smtClean="0">
                <a:solidFill>
                  <a:schemeClr val="tx1"/>
                </a:solidFill>
                <a:effectLst/>
                <a:latin typeface="Arial" panose="020B0604020202020204" pitchFamily="34" charset="0"/>
                <a:ea typeface="+mn-ea"/>
                <a:cs typeface="+mn-cs"/>
              </a:rPr>
              <a:t>2 MINUTES</a:t>
            </a:r>
            <a:endParaRPr lang="en-GB" sz="1200" b="1" kern="1200" baseline="0" dirty="0">
              <a:solidFill>
                <a:schemeClr val="tx1"/>
              </a:solidFill>
              <a:effectLst/>
              <a:latin typeface="Arial" panose="020B0604020202020204" pitchFamily="34" charset="0"/>
              <a:ea typeface="+mn-ea"/>
              <a:cs typeface="+mn-cs"/>
            </a:endParaRPr>
          </a:p>
          <a:p>
            <a:endParaRPr lang="en-GB" b="1" dirty="0"/>
          </a:p>
          <a:p>
            <a:endParaRPr lang="en-GB" dirty="0"/>
          </a:p>
          <a:p>
            <a:r>
              <a:rPr lang="en-GB" b="1" dirty="0"/>
              <a:t>6. Integrity</a:t>
            </a:r>
            <a:r>
              <a:rPr lang="en-GB" b="1" baseline="0" dirty="0"/>
              <a:t> and confidentiality:</a:t>
            </a:r>
          </a:p>
          <a:p>
            <a:endParaRPr lang="en-GB"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bg1"/>
                </a:solidFill>
              </a:rPr>
              <a:t>We have to treat people’s personal information with </a:t>
            </a:r>
            <a:r>
              <a:rPr lang="en-GB" b="0" dirty="0"/>
              <a:t>the appropriate security and protect it at all times.</a:t>
            </a:r>
            <a:endParaRPr lang="en-GB" b="0" dirty="0">
              <a:solidFill>
                <a:schemeClr val="bg1"/>
              </a:solidFill>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bg1"/>
                </a:solidFill>
              </a:rPr>
              <a:t>That means only allowing people access to the information who need it, and treating that personal information with the same respect we would expect our own information to be handled.</a:t>
            </a:r>
          </a:p>
          <a:p>
            <a:pPr marL="171450" indent="-171450">
              <a:buFont typeface="Arial" panose="020B0604020202020204" pitchFamily="34" charset="0"/>
              <a:buChar char="•"/>
            </a:pPr>
            <a:endParaRPr lang="en-GB" b="1" baseline="0" dirty="0"/>
          </a:p>
          <a:p>
            <a:r>
              <a:rPr lang="en-GB" b="1" baseline="0" dirty="0"/>
              <a:t>Example:</a:t>
            </a:r>
          </a:p>
          <a:p>
            <a:endParaRPr lang="en-GB"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smtClean="0">
                <a:solidFill>
                  <a:schemeClr val="tx1"/>
                </a:solidFill>
                <a:effectLst/>
                <a:latin typeface="+mn-lt"/>
                <a:ea typeface="+mn-ea"/>
                <a:cs typeface="+mn-cs"/>
              </a:rPr>
              <a:t>Have you ever</a:t>
            </a:r>
            <a:r>
              <a:rPr lang="en-GB" sz="1200" b="1" kern="1200" baseline="0" dirty="0" smtClean="0">
                <a:solidFill>
                  <a:schemeClr val="tx1"/>
                </a:solidFill>
                <a:effectLst/>
                <a:latin typeface="+mn-lt"/>
                <a:ea typeface="+mn-ea"/>
                <a:cs typeface="+mn-cs"/>
              </a:rPr>
              <a:t> been on a train and overheard a really juicy conversation?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smtClean="0">
                <a:solidFill>
                  <a:schemeClr val="tx1"/>
                </a:solidFill>
                <a:effectLst/>
                <a:latin typeface="+mn-lt"/>
                <a:ea typeface="+mn-ea"/>
                <a:cs typeface="+mn-cs"/>
              </a:rPr>
              <a:t>Well, w</a:t>
            </a:r>
            <a:r>
              <a:rPr lang="en-GB" sz="1200" kern="1200" dirty="0" smtClean="0">
                <a:solidFill>
                  <a:schemeClr val="tx1"/>
                </a:solidFill>
                <a:effectLst/>
                <a:latin typeface="+mn-lt"/>
                <a:ea typeface="+mn-ea"/>
                <a:cs typeface="+mn-cs"/>
              </a:rPr>
              <a:t>e’ve</a:t>
            </a:r>
            <a:r>
              <a:rPr lang="en-GB" sz="1200" kern="1200" baseline="0" dirty="0" smtClean="0">
                <a:solidFill>
                  <a:schemeClr val="tx1"/>
                </a:solidFill>
                <a:effectLst/>
                <a:latin typeface="+mn-lt"/>
                <a:ea typeface="+mn-ea"/>
                <a:cs typeface="+mn-cs"/>
              </a:rPr>
              <a:t> </a:t>
            </a:r>
            <a:r>
              <a:rPr lang="en-GB" sz="1200" kern="1200" baseline="0" dirty="0">
                <a:solidFill>
                  <a:schemeClr val="tx1"/>
                </a:solidFill>
                <a:effectLst/>
                <a:latin typeface="+mn-lt"/>
                <a:ea typeface="+mn-ea"/>
                <a:cs typeface="+mn-cs"/>
              </a:rPr>
              <a:t>had </a:t>
            </a:r>
            <a:r>
              <a:rPr lang="en-GB" sz="1200" kern="1200" dirty="0">
                <a:solidFill>
                  <a:schemeClr val="tx1"/>
                </a:solidFill>
                <a:effectLst/>
                <a:latin typeface="+mn-lt"/>
                <a:ea typeface="+mn-ea"/>
                <a:cs typeface="+mn-cs"/>
              </a:rPr>
              <a:t>examples where </a:t>
            </a:r>
            <a:r>
              <a:rPr lang="en-GB" sz="1200" kern="1200" dirty="0" smtClean="0">
                <a:solidFill>
                  <a:schemeClr val="tx1"/>
                </a:solidFill>
                <a:effectLst/>
                <a:latin typeface="+mn-lt"/>
                <a:ea typeface="+mn-ea"/>
                <a:cs typeface="+mn-cs"/>
              </a:rPr>
              <a:t>cases </a:t>
            </a:r>
            <a:r>
              <a:rPr lang="en-GB" sz="1200" kern="1200" dirty="0">
                <a:solidFill>
                  <a:schemeClr val="tx1"/>
                </a:solidFill>
                <a:effectLst/>
                <a:latin typeface="+mn-lt"/>
                <a:ea typeface="+mn-ea"/>
                <a:cs typeface="+mn-cs"/>
              </a:rPr>
              <a:t>involving an individual was discussed in public places, both down the pub, and on a train. </a:t>
            </a:r>
            <a:endParaRPr lang="en-GB"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These </a:t>
            </a:r>
            <a:r>
              <a:rPr lang="en-GB" sz="1200" kern="1200" dirty="0">
                <a:solidFill>
                  <a:schemeClr val="tx1"/>
                </a:solidFill>
                <a:effectLst/>
                <a:latin typeface="+mn-lt"/>
                <a:ea typeface="+mn-ea"/>
                <a:cs typeface="+mn-cs"/>
              </a:rPr>
              <a:t>conversations were overheard by a colleague of the person involved and this  went to the ICO (the Information Commissioner) as a complaint.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 point here is that </a:t>
            </a:r>
            <a:r>
              <a:rPr lang="en-GB" sz="1200" kern="1200" dirty="0" smtClean="0">
                <a:solidFill>
                  <a:schemeClr val="tx1"/>
                </a:solidFill>
                <a:effectLst/>
                <a:latin typeface="+mn-lt"/>
                <a:ea typeface="+mn-ea"/>
                <a:cs typeface="+mn-cs"/>
              </a:rPr>
              <a:t>‘personal </a:t>
            </a:r>
            <a:r>
              <a:rPr lang="en-GB" sz="1200" kern="1200" dirty="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nformation</a:t>
            </a:r>
            <a:r>
              <a:rPr lang="en-GB" sz="1200" kern="1200" dirty="0">
                <a:solidFill>
                  <a:schemeClr val="tx1"/>
                </a:solidFill>
                <a:effectLst/>
                <a:latin typeface="+mn-lt"/>
                <a:ea typeface="+mn-ea"/>
                <a:cs typeface="+mn-cs"/>
              </a:rPr>
              <a:t>’ doesn’t just mean digital data, recorded information or printed information, it relates to </a:t>
            </a:r>
            <a:r>
              <a:rPr lang="en-GB" sz="1200" b="1" kern="1200" dirty="0">
                <a:solidFill>
                  <a:schemeClr val="tx1"/>
                </a:solidFill>
                <a:effectLst/>
                <a:latin typeface="+mn-lt"/>
                <a:ea typeface="+mn-ea"/>
                <a:cs typeface="+mn-cs"/>
              </a:rPr>
              <a:t>anything</a:t>
            </a:r>
            <a:r>
              <a:rPr lang="en-GB" sz="1200" kern="1200" dirty="0">
                <a:solidFill>
                  <a:schemeClr val="tx1"/>
                </a:solidFill>
                <a:effectLst/>
                <a:latin typeface="+mn-lt"/>
                <a:ea typeface="+mn-ea"/>
                <a:cs typeface="+mn-cs"/>
              </a:rPr>
              <a:t> involving an individual, so a conversation in a public place is equally applicable, and this is something the ICO will reinforce</a:t>
            </a:r>
            <a:r>
              <a:rPr lang="en-GB" sz="1200" kern="1200" dirty="0" smtClean="0">
                <a:solidFill>
                  <a:schemeClr val="tx1"/>
                </a:solidFill>
                <a:effectLst/>
                <a:latin typeface="+mn-lt"/>
                <a:ea typeface="+mn-ea"/>
                <a:cs typeface="+mn-cs"/>
              </a:rPr>
              <a:t>. It’s not just about passwords and</a:t>
            </a:r>
            <a:r>
              <a:rPr lang="en-GB" sz="1200" kern="1200" baseline="0" dirty="0" smtClean="0">
                <a:solidFill>
                  <a:schemeClr val="tx1"/>
                </a:solidFill>
                <a:effectLst/>
                <a:latin typeface="+mn-lt"/>
                <a:ea typeface="+mn-ea"/>
                <a:cs typeface="+mn-cs"/>
              </a:rPr>
              <a:t> locks.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Think about how you would feel if your information was being discussed in public, information that you would expect to be kept private?</a:t>
            </a:r>
            <a:endParaRPr lang="en-GB" b="1" dirty="0"/>
          </a:p>
        </p:txBody>
      </p:sp>
      <p:sp>
        <p:nvSpPr>
          <p:cNvPr id="4" name="Slide Number Placeholder 3"/>
          <p:cNvSpPr>
            <a:spLocks noGrp="1"/>
          </p:cNvSpPr>
          <p:nvPr>
            <p:ph type="sldNum" sz="quarter" idx="10"/>
          </p:nvPr>
        </p:nvSpPr>
        <p:spPr/>
        <p:txBody>
          <a:bodyPr/>
          <a:lstStyle/>
          <a:p>
            <a:fld id="{65900C33-90AE-4963-9AD8-3B07939F57E9}" type="slidenum">
              <a:rPr lang="en-GB" smtClean="0"/>
              <a:t>12</a:t>
            </a:fld>
            <a:endParaRPr lang="en-GB" dirty="0"/>
          </a:p>
        </p:txBody>
      </p:sp>
    </p:spTree>
    <p:extLst>
      <p:ext uri="{BB962C8B-B14F-4D97-AF65-F5344CB8AC3E}">
        <p14:creationId xmlns:p14="http://schemas.microsoft.com/office/powerpoint/2010/main" val="1811628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50" b="1" dirty="0">
                <a:solidFill>
                  <a:srgbClr val="002368"/>
                </a:solidFill>
              </a:rPr>
              <a:t>SLIDE</a:t>
            </a:r>
            <a:r>
              <a:rPr lang="en-GB" sz="1050" b="1" baseline="0" dirty="0">
                <a:solidFill>
                  <a:srgbClr val="002368"/>
                </a:solidFill>
              </a:rPr>
              <a:t> 13</a:t>
            </a:r>
          </a:p>
          <a:p>
            <a:endParaRPr lang="en-GB" sz="1050" b="1" baseline="0" dirty="0">
              <a:solidFill>
                <a:srgbClr val="002368"/>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050" b="1" kern="1200" baseline="0" dirty="0">
                <a:solidFill>
                  <a:schemeClr val="tx1"/>
                </a:solidFill>
                <a:effectLst/>
                <a:latin typeface="Arial" panose="020B0604020202020204" pitchFamily="34" charset="0"/>
                <a:ea typeface="+mn-ea"/>
                <a:cs typeface="+mn-cs"/>
              </a:rPr>
              <a:t>TIMING: 3 MINUTES</a:t>
            </a:r>
          </a:p>
          <a:p>
            <a:endParaRPr lang="en-GB" sz="1050" b="0" dirty="0">
              <a:solidFill>
                <a:srgbClr val="002368"/>
              </a:solidFill>
            </a:endParaRPr>
          </a:p>
          <a:p>
            <a:endParaRPr lang="en-GB" sz="1050" b="0" dirty="0">
              <a:solidFill>
                <a:srgbClr val="002368"/>
              </a:solidFill>
            </a:endParaRPr>
          </a:p>
          <a:p>
            <a:pPr marL="171450" indent="-171450">
              <a:buFont typeface="Arial" panose="020B0604020202020204" pitchFamily="34" charset="0"/>
              <a:buChar char="•"/>
            </a:pPr>
            <a:r>
              <a:rPr lang="en-GB" sz="1050" b="0" dirty="0">
                <a:solidFill>
                  <a:srgbClr val="002368"/>
                </a:solidFill>
              </a:rPr>
              <a:t>Depending on your role within the organisation, you may become familiar with these in time,  but it is useful to touch on the basic principles behind this ‘legal basis’ with GDPR. </a:t>
            </a:r>
          </a:p>
          <a:p>
            <a:endParaRPr lang="en-GB" sz="1050" b="0" dirty="0">
              <a:solidFill>
                <a:srgbClr val="002368"/>
              </a:solidFill>
            </a:endParaRPr>
          </a:p>
          <a:p>
            <a:r>
              <a:rPr lang="en-GB" sz="1050" b="0" dirty="0">
                <a:solidFill>
                  <a:srgbClr val="002368"/>
                </a:solidFill>
              </a:rPr>
              <a:t>The above reflects the order in which the Processing Conditions are set out under GDPR.</a:t>
            </a:r>
          </a:p>
          <a:p>
            <a:endParaRPr lang="en-GB" sz="1050" b="0" dirty="0">
              <a:solidFill>
                <a:srgbClr val="002368"/>
              </a:solidFill>
            </a:endParaRPr>
          </a:p>
          <a:p>
            <a:r>
              <a:rPr lang="en-GB" sz="1050" b="0" dirty="0">
                <a:solidFill>
                  <a:srgbClr val="002368"/>
                </a:solidFill>
              </a:rPr>
              <a:t>If there is </a:t>
            </a:r>
            <a:r>
              <a:rPr lang="en-GB" sz="1050" b="1" dirty="0">
                <a:solidFill>
                  <a:srgbClr val="002368"/>
                </a:solidFill>
              </a:rPr>
              <a:t>one thing to remember and take away</a:t>
            </a:r>
            <a:r>
              <a:rPr lang="en-GB" sz="1050" b="1" baseline="0" dirty="0">
                <a:solidFill>
                  <a:srgbClr val="002368"/>
                </a:solidFill>
              </a:rPr>
              <a:t> from this slide:</a:t>
            </a:r>
          </a:p>
          <a:p>
            <a:r>
              <a:rPr lang="en-GB" sz="1050" b="1" dirty="0">
                <a:solidFill>
                  <a:srgbClr val="002368"/>
                </a:solidFill>
              </a:rPr>
              <a:t>The Legal Basis </a:t>
            </a:r>
            <a:r>
              <a:rPr lang="en-GB" sz="1050" b="1" u="sng" dirty="0">
                <a:solidFill>
                  <a:srgbClr val="002368"/>
                </a:solidFill>
              </a:rPr>
              <a:t>should not</a:t>
            </a:r>
            <a:r>
              <a:rPr lang="en-GB" sz="1050" b="1" u="none" dirty="0">
                <a:solidFill>
                  <a:srgbClr val="002368"/>
                </a:solidFill>
              </a:rPr>
              <a:t> </a:t>
            </a:r>
            <a:r>
              <a:rPr lang="en-GB" sz="1050" b="1" dirty="0">
                <a:solidFill>
                  <a:srgbClr val="002368"/>
                </a:solidFill>
              </a:rPr>
              <a:t>be considered in order of a–f.</a:t>
            </a:r>
            <a:r>
              <a:rPr lang="en-GB" sz="1050" b="1" baseline="0" dirty="0">
                <a:solidFill>
                  <a:srgbClr val="002368"/>
                </a:solidFill>
              </a:rPr>
              <a:t> </a:t>
            </a:r>
          </a:p>
          <a:p>
            <a:r>
              <a:rPr lang="en-GB" sz="1050" b="1" baseline="0" dirty="0">
                <a:solidFill>
                  <a:srgbClr val="002368"/>
                </a:solidFill>
              </a:rPr>
              <a:t>We need to have a legal basis for every processing activity we carry out.</a:t>
            </a:r>
          </a:p>
          <a:p>
            <a:endParaRPr lang="en-GB" sz="1050" b="1" dirty="0">
              <a:solidFill>
                <a:srgbClr val="002368"/>
              </a:solidFill>
            </a:endParaRPr>
          </a:p>
          <a:p>
            <a:r>
              <a:rPr lang="en-GB" sz="1050" b="1" dirty="0">
                <a:solidFill>
                  <a:srgbClr val="002368"/>
                </a:solidFill>
              </a:rPr>
              <a:t>Legal</a:t>
            </a:r>
            <a:r>
              <a:rPr lang="en-GB" sz="1050" b="1" baseline="0" dirty="0">
                <a:solidFill>
                  <a:srgbClr val="002368"/>
                </a:solidFill>
              </a:rPr>
              <a:t> Basis articles below, with examples of each.</a:t>
            </a:r>
            <a:endParaRPr lang="en-GB" sz="1050" b="1" dirty="0">
              <a:solidFill>
                <a:srgbClr val="002368"/>
              </a:solidFill>
            </a:endParaRPr>
          </a:p>
          <a:p>
            <a:endParaRPr lang="en-GB" sz="1050" b="0" dirty="0">
              <a:solidFill>
                <a:srgbClr val="002368"/>
              </a:solidFill>
            </a:endParaRPr>
          </a:p>
          <a:p>
            <a:pPr marL="171450" indent="-171450">
              <a:buFont typeface="Arial" panose="020B0604020202020204" pitchFamily="34" charset="0"/>
              <a:buChar char="•"/>
            </a:pPr>
            <a:r>
              <a:rPr lang="en-GB" sz="1050" b="1" dirty="0">
                <a:solidFill>
                  <a:srgbClr val="002368"/>
                </a:solidFill>
              </a:rPr>
              <a:t>Performance of a contract –</a:t>
            </a:r>
          </a:p>
          <a:p>
            <a:pPr marL="171450" indent="-171450">
              <a:buFont typeface="Arial" panose="020B0604020202020204" pitchFamily="34" charset="0"/>
              <a:buChar char="•"/>
            </a:pPr>
            <a:r>
              <a:rPr lang="en-GB" sz="1050" b="0" dirty="0">
                <a:solidFill>
                  <a:srgbClr val="002368"/>
                </a:solidFill>
              </a:rPr>
              <a:t>As employees, our personal information is processed by our employer in order to pay us, for example.</a:t>
            </a:r>
          </a:p>
          <a:p>
            <a:pPr marL="171450" indent="-171450">
              <a:buFont typeface="Arial" panose="020B0604020202020204" pitchFamily="34" charset="0"/>
              <a:buChar char="•"/>
            </a:pPr>
            <a:endParaRPr lang="en-GB" sz="1050" b="0" dirty="0">
              <a:solidFill>
                <a:srgbClr val="002368"/>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1" dirty="0">
                <a:solidFill>
                  <a:srgbClr val="002368"/>
                </a:solidFill>
              </a:rPr>
              <a:t>Protecting the vital interests of a data subject, or someone else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0" dirty="0">
                <a:solidFill>
                  <a:srgbClr val="002368"/>
                </a:solidFill>
              </a:rPr>
              <a:t>This is when information is needed to protect the interests of an individual, or someone else, in a life or death situation.</a:t>
            </a:r>
          </a:p>
          <a:p>
            <a:pPr marL="171450" indent="-171450">
              <a:buFont typeface="Arial" panose="020B0604020202020204" pitchFamily="34" charset="0"/>
              <a:buChar char="•"/>
            </a:pPr>
            <a:endParaRPr lang="en-GB" sz="1050" b="0" dirty="0">
              <a:solidFill>
                <a:srgbClr val="002368"/>
              </a:solidFill>
            </a:endParaRPr>
          </a:p>
          <a:p>
            <a:pPr marL="171450" indent="-171450">
              <a:buFont typeface="Arial" panose="020B0604020202020204" pitchFamily="34" charset="0"/>
              <a:buChar char="•"/>
            </a:pPr>
            <a:r>
              <a:rPr lang="en-GB" sz="1050" b="1" dirty="0">
                <a:solidFill>
                  <a:srgbClr val="002368"/>
                </a:solidFill>
              </a:rPr>
              <a:t>Compliance with a legal obligation</a:t>
            </a:r>
            <a:r>
              <a:rPr lang="en-GB" sz="1050" b="0" dirty="0">
                <a:solidFill>
                  <a:srgbClr val="002368"/>
                </a:solidFill>
              </a:rPr>
              <a:t> – </a:t>
            </a:r>
          </a:p>
          <a:p>
            <a:pPr marL="171450" indent="-171450">
              <a:buFont typeface="Arial" panose="020B0604020202020204" pitchFamily="34" charset="0"/>
              <a:buChar char="•"/>
            </a:pPr>
            <a:r>
              <a:rPr lang="en-GB" sz="1050" b="0" dirty="0">
                <a:solidFill>
                  <a:srgbClr val="002368"/>
                </a:solidFill>
              </a:rPr>
              <a:t>An employer has legal obligations to governmental bodies such as HMRC in terms of tax information for example</a:t>
            </a:r>
          </a:p>
          <a:p>
            <a:pPr marL="171450" indent="-171450">
              <a:buFont typeface="Arial" panose="020B0604020202020204" pitchFamily="34" charset="0"/>
              <a:buChar char="•"/>
            </a:pPr>
            <a:endParaRPr lang="en-GB" sz="1050" b="0" dirty="0">
              <a:solidFill>
                <a:srgbClr val="002368"/>
              </a:solidFill>
            </a:endParaRPr>
          </a:p>
          <a:p>
            <a:pPr marL="171450" indent="-171450">
              <a:buFont typeface="Arial" panose="020B0604020202020204" pitchFamily="34" charset="0"/>
              <a:buChar char="•"/>
            </a:pPr>
            <a:r>
              <a:rPr kumimoji="0" lang="en-GB" sz="1050" b="1" i="0" u="none" strike="noStrike" kern="1200" cap="none" spc="0" normalizeH="0" baseline="0" noProof="0" dirty="0">
                <a:ln>
                  <a:noFill/>
                </a:ln>
                <a:solidFill>
                  <a:srgbClr val="FFFFFF"/>
                </a:solidFill>
                <a:effectLst/>
                <a:uLnTx/>
                <a:uFillTx/>
                <a:latin typeface="Arial"/>
                <a:ea typeface="+mn-ea"/>
                <a:cs typeface="+mn-cs"/>
              </a:rPr>
              <a:t>Performance of a task carried out in the public interest – </a:t>
            </a:r>
          </a:p>
          <a:p>
            <a:pPr marL="171450" indent="-171450">
              <a:buFont typeface="Arial" panose="020B0604020202020204" pitchFamily="34" charset="0"/>
              <a:buChar char="•"/>
            </a:pPr>
            <a:r>
              <a:rPr kumimoji="0" lang="en-GB" sz="1050" b="0" i="0" u="none" strike="noStrike" kern="1200" cap="none" spc="0" normalizeH="0" baseline="0" noProof="0" dirty="0">
                <a:ln>
                  <a:noFill/>
                </a:ln>
                <a:solidFill>
                  <a:srgbClr val="FFFFFF"/>
                </a:solidFill>
                <a:effectLst/>
                <a:uLnTx/>
                <a:uFillTx/>
                <a:latin typeface="Arial"/>
                <a:ea typeface="+mn-ea"/>
                <a:cs typeface="+mn-cs"/>
              </a:rPr>
              <a:t>Does the processing relate to any functions, duties or powers vested in Network Rail via the Railways Act 1993 – does it relate to the running and operating of the railway infrastructure? </a:t>
            </a:r>
          </a:p>
          <a:p>
            <a:pPr marL="171450" indent="-171450">
              <a:buFont typeface="Arial" panose="020B0604020202020204" pitchFamily="34" charset="0"/>
              <a:buChar char="•"/>
            </a:pPr>
            <a:endParaRPr kumimoji="0" lang="en-GB" sz="1050" b="1" i="0" u="none" strike="noStrike" kern="1200" cap="none" spc="0" normalizeH="0" baseline="0" noProof="0" dirty="0">
              <a:ln>
                <a:noFill/>
              </a:ln>
              <a:solidFill>
                <a:srgbClr val="FFFFFF"/>
              </a:solidFill>
              <a:effectLst/>
              <a:uLnTx/>
              <a:uFillTx/>
              <a:latin typeface="Arial"/>
              <a:ea typeface="+mn-ea"/>
              <a:cs typeface="+mn-cs"/>
            </a:endParaRPr>
          </a:p>
          <a:p>
            <a:pPr marL="171450" indent="-171450">
              <a:buFont typeface="Arial" panose="020B0604020202020204" pitchFamily="34" charset="0"/>
              <a:buChar char="•"/>
            </a:pPr>
            <a:r>
              <a:rPr lang="en-GB" sz="1050" b="0" dirty="0">
                <a:solidFill>
                  <a:srgbClr val="002368"/>
                </a:solidFill>
              </a:rPr>
              <a:t>The </a:t>
            </a:r>
            <a:r>
              <a:rPr lang="en-GB" sz="1050" b="1" u="sng" dirty="0">
                <a:solidFill>
                  <a:srgbClr val="002368"/>
                </a:solidFill>
              </a:rPr>
              <a:t>two to avoid if possible from this list</a:t>
            </a:r>
            <a:r>
              <a:rPr lang="en-GB" sz="1050" b="0" dirty="0">
                <a:solidFill>
                  <a:srgbClr val="002368"/>
                </a:solidFill>
              </a:rPr>
              <a:t> are:</a:t>
            </a:r>
          </a:p>
          <a:p>
            <a:pPr marL="171450" indent="-171450">
              <a:buFont typeface="Arial" panose="020B0604020202020204" pitchFamily="34" charset="0"/>
              <a:buChar char="•"/>
            </a:pPr>
            <a:r>
              <a:rPr lang="en-GB" sz="1050" b="1" dirty="0">
                <a:solidFill>
                  <a:srgbClr val="002368"/>
                </a:solidFill>
              </a:rPr>
              <a:t>Consent – </a:t>
            </a:r>
            <a:r>
              <a:rPr lang="en-GB" sz="1050" b="1" baseline="0" dirty="0">
                <a:solidFill>
                  <a:srgbClr val="002368"/>
                </a:solidFill>
              </a:rPr>
              <a:t> </a:t>
            </a:r>
            <a:r>
              <a:rPr lang="en-GB" sz="1050" b="0" dirty="0">
                <a:solidFill>
                  <a:srgbClr val="002368"/>
                </a:solidFill>
              </a:rPr>
              <a:t>should be freely given, and </a:t>
            </a:r>
            <a:r>
              <a:rPr lang="en-GB" sz="1050" dirty="0"/>
              <a:t>means offering individuals real choice and control including the right to withdraw their consent at any time.</a:t>
            </a:r>
            <a:endParaRPr lang="en-GB" sz="1050" baseline="0" dirty="0"/>
          </a:p>
          <a:p>
            <a:pPr marL="171450" indent="-171450">
              <a:buFont typeface="Arial" panose="020B0604020202020204" pitchFamily="34" charset="0"/>
              <a:buChar char="•"/>
            </a:pPr>
            <a:r>
              <a:rPr lang="en-GB" sz="1050" baseline="0" dirty="0"/>
              <a:t>Consent is not applicable in an employment context as there is an imbalance of power between the employer and employee, and is therefore not a reliable legal basis, because it can also </a:t>
            </a:r>
            <a:r>
              <a:rPr lang="en-GB" sz="1050" dirty="0"/>
              <a:t>be freely withdrawn. </a:t>
            </a:r>
          </a:p>
          <a:p>
            <a:pPr marL="171450" indent="-171450">
              <a:buFont typeface="Arial" panose="020B0604020202020204" pitchFamily="34" charset="0"/>
              <a:buChar char="•"/>
            </a:pPr>
            <a:endParaRPr lang="en-GB" sz="105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1" dirty="0"/>
              <a:t>Legitimate interests </a:t>
            </a:r>
            <a:r>
              <a:rPr lang="en-GB" sz="1050" b="1" dirty="0">
                <a:solidFill>
                  <a:srgbClr val="002368"/>
                </a:solidFill>
              </a:rPr>
              <a:t>–</a:t>
            </a:r>
          </a:p>
          <a:p>
            <a:pPr marL="171450" indent="-171450">
              <a:buFont typeface="Arial" panose="020B0604020202020204" pitchFamily="34" charset="0"/>
              <a:buChar char="•"/>
            </a:pPr>
            <a:r>
              <a:rPr lang="en-GB" sz="1050" dirty="0"/>
              <a:t> </a:t>
            </a:r>
            <a:r>
              <a:rPr lang="en-GB" sz="1200" kern="1200" dirty="0">
                <a:solidFill>
                  <a:schemeClr val="tx1"/>
                </a:solidFill>
                <a:effectLst/>
                <a:latin typeface="+mn-lt"/>
                <a:ea typeface="+mn-ea"/>
                <a:cs typeface="+mn-cs"/>
              </a:rPr>
              <a:t>There may be instances where this legal basis is justified </a:t>
            </a:r>
            <a:r>
              <a:rPr lang="en-GB" sz="1200" b="1" kern="1200" dirty="0">
                <a:solidFill>
                  <a:schemeClr val="tx1"/>
                </a:solidFill>
                <a:effectLst/>
                <a:latin typeface="+mn-lt"/>
                <a:ea typeface="+mn-ea"/>
                <a:cs typeface="+mn-cs"/>
              </a:rPr>
              <a:t>but only</a:t>
            </a:r>
            <a:r>
              <a:rPr lang="en-GB" sz="1200" kern="1200" dirty="0">
                <a:solidFill>
                  <a:schemeClr val="tx1"/>
                </a:solidFill>
                <a:effectLst/>
                <a:latin typeface="+mn-lt"/>
                <a:ea typeface="+mn-ea"/>
                <a:cs typeface="+mn-cs"/>
              </a:rPr>
              <a:t> if the processing activity falls outside of Network Rail’s ‘tasks’ as a public authority</a:t>
            </a:r>
            <a:r>
              <a:rPr lang="en-GB" sz="1050" dirty="0"/>
              <a:t>.  An example might be compiling directories of work e-mails for the purpose of distributing reports, maintaining business continuity etc.</a:t>
            </a:r>
          </a:p>
          <a:p>
            <a:pPr marL="171450" indent="-171450">
              <a:buFont typeface="Arial" panose="020B0604020202020204" pitchFamily="34" charset="0"/>
              <a:buChar char="•"/>
            </a:pPr>
            <a:endParaRPr lang="en-GB" sz="105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0" dirty="0">
                <a:solidFill>
                  <a:srgbClr val="002368"/>
                </a:solidFill>
              </a:rPr>
              <a:t>We would recommend that business areas record their legal basis for processing.</a:t>
            </a:r>
          </a:p>
          <a:p>
            <a:pPr marL="171450" indent="-171450">
              <a:buFont typeface="Arial" panose="020B0604020202020204" pitchFamily="34" charset="0"/>
              <a:buChar char="•"/>
            </a:pPr>
            <a:endParaRPr lang="en-GB" sz="1050" dirty="0"/>
          </a:p>
          <a:p>
            <a:pPr marL="171450" indent="-171450">
              <a:buFont typeface="Arial" panose="020B0604020202020204" pitchFamily="34" charset="0"/>
              <a:buChar char="•"/>
            </a:pPr>
            <a:r>
              <a:rPr lang="en-GB" sz="1050" dirty="0"/>
              <a:t>If you have any </a:t>
            </a:r>
            <a:r>
              <a:rPr lang="en-GB" sz="1050" dirty="0" smtClean="0"/>
              <a:t>queries, </a:t>
            </a:r>
            <a:r>
              <a:rPr lang="en-GB" sz="1050" dirty="0"/>
              <a:t>then contact the data protection team. </a:t>
            </a:r>
          </a:p>
          <a:p>
            <a:pPr marL="171450" indent="-171450">
              <a:buFont typeface="Arial" panose="020B0604020202020204" pitchFamily="34" charset="0"/>
              <a:buChar char="•"/>
            </a:pPr>
            <a:endParaRPr lang="en-GB" sz="1050" b="1" dirty="0">
              <a:solidFill>
                <a:srgbClr val="002368"/>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900C33-90AE-4963-9AD8-3B07939F57E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45623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a:t>
            </a:r>
            <a:r>
              <a:rPr lang="en-GB" b="1" dirty="0" smtClean="0"/>
              <a:t>14</a:t>
            </a:r>
          </a:p>
          <a:p>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Arial" panose="020B0604020202020204" pitchFamily="34" charset="0"/>
                <a:ea typeface="+mn-ea"/>
                <a:cs typeface="+mn-cs"/>
              </a:rPr>
              <a:t>TIMING: </a:t>
            </a:r>
            <a:r>
              <a:rPr lang="en-GB" sz="1200" b="1" kern="1200" baseline="0" dirty="0" smtClean="0">
                <a:solidFill>
                  <a:schemeClr val="tx1"/>
                </a:solidFill>
                <a:effectLst/>
                <a:latin typeface="Arial" panose="020B0604020202020204" pitchFamily="34" charset="0"/>
                <a:ea typeface="+mn-ea"/>
                <a:cs typeface="+mn-cs"/>
              </a:rPr>
              <a:t>3 MINUTES</a:t>
            </a:r>
            <a:endParaRPr lang="en-GB" sz="1200" b="1" kern="1200" baseline="0" dirty="0" smtClean="0">
              <a:solidFill>
                <a:schemeClr val="tx1"/>
              </a:solidFill>
              <a:effectLst/>
              <a:latin typeface="Arial" panose="020B0604020202020204" pitchFamily="34" charset="0"/>
              <a:ea typeface="+mn-ea"/>
              <a:cs typeface="+mn-cs"/>
            </a:endParaRPr>
          </a:p>
          <a:p>
            <a:endParaRPr lang="en-GB" b="1" dirty="0"/>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 QUESTION TO AUDIENCE:</a:t>
            </a:r>
            <a:endParaRPr lang="en-GB" b="1" dirty="0"/>
          </a:p>
          <a:p>
            <a:endParaRPr lang="en-GB"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1" kern="1200" dirty="0">
                <a:solidFill>
                  <a:schemeClr val="tx1"/>
                </a:solidFill>
                <a:effectLst/>
                <a:latin typeface="+mn-lt"/>
                <a:ea typeface="+mn-ea"/>
                <a:cs typeface="+mn-cs"/>
              </a:rPr>
              <a:t>What personal information are you aware of that you hold, that you deal with, that you manage?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And, the second question, given what we’ve discussed so far, where might you have concerns about how this information is being handled?</a:t>
            </a: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Prompt</a:t>
            </a:r>
            <a:r>
              <a:rPr lang="en-GB" sz="1200" b="1" kern="1200" baseline="0" dirty="0">
                <a:solidFill>
                  <a:schemeClr val="tx1"/>
                </a:solidFill>
                <a:effectLst/>
                <a:latin typeface="+mn-lt"/>
                <a:ea typeface="+mn-ea"/>
                <a:cs typeface="+mn-cs"/>
              </a:rPr>
              <a:t> examples: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CVs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Rosters and rotas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Birthday</a:t>
            </a:r>
            <a:r>
              <a:rPr lang="en-GB" sz="1200" b="0" kern="1200" baseline="0" dirty="0">
                <a:solidFill>
                  <a:schemeClr val="tx1"/>
                </a:solidFill>
                <a:effectLst/>
                <a:latin typeface="+mn-lt"/>
                <a:ea typeface="+mn-ea"/>
                <a:cs typeface="+mn-cs"/>
              </a:rPr>
              <a:t> lists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baseline="0" dirty="0" smtClean="0">
                <a:solidFill>
                  <a:schemeClr val="tx1"/>
                </a:solidFill>
                <a:effectLst/>
                <a:latin typeface="+mn-lt"/>
                <a:ea typeface="+mn-ea"/>
                <a:cs typeface="+mn-cs"/>
              </a:rPr>
              <a:t>Spreadsheets with employee details</a:t>
            </a:r>
            <a:endParaRPr lang="en-GB" sz="1200" b="0"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baseline="0" dirty="0" smtClean="0">
                <a:solidFill>
                  <a:schemeClr val="tx1"/>
                </a:solidFill>
                <a:effectLst/>
                <a:latin typeface="+mn-lt"/>
                <a:ea typeface="+mn-ea"/>
                <a:cs typeface="+mn-cs"/>
              </a:rPr>
              <a:t>Non password </a:t>
            </a:r>
            <a:r>
              <a:rPr lang="en-GB" sz="1200" b="0" kern="1200" baseline="0" dirty="0">
                <a:solidFill>
                  <a:schemeClr val="tx1"/>
                </a:solidFill>
                <a:effectLst/>
                <a:latin typeface="+mn-lt"/>
                <a:ea typeface="+mn-ea"/>
                <a:cs typeface="+mn-cs"/>
              </a:rPr>
              <a:t>protected documents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baseline="0" dirty="0">
                <a:solidFill>
                  <a:schemeClr val="tx1"/>
                </a:solidFill>
                <a:effectLst/>
                <a:latin typeface="+mn-lt"/>
                <a:ea typeface="+mn-ea"/>
                <a:cs typeface="+mn-cs"/>
              </a:rPr>
              <a:t>Photos and images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We're all accountable, in some way, shape, or </a:t>
            </a:r>
            <a:r>
              <a:rPr lang="en-GB" sz="1200" kern="1200" dirty="0" smtClean="0">
                <a:solidFill>
                  <a:schemeClr val="tx1"/>
                </a:solidFill>
                <a:effectLst/>
                <a:latin typeface="+mn-lt"/>
                <a:ea typeface="+mn-ea"/>
                <a:cs typeface="+mn-cs"/>
              </a:rPr>
              <a:t>form:</a:t>
            </a:r>
            <a:r>
              <a:rPr lang="en-GB" sz="1200" kern="1200" baseline="0" dirty="0" smtClean="0">
                <a:solidFill>
                  <a:schemeClr val="tx1"/>
                </a:solidFill>
                <a:effectLst/>
                <a:latin typeface="+mn-lt"/>
                <a:ea typeface="+mn-ea"/>
                <a:cs typeface="+mn-cs"/>
              </a:rPr>
              <a:t> we will be</a:t>
            </a:r>
            <a:r>
              <a:rPr lang="en-GB" sz="1200" kern="1200" dirty="0" smtClean="0">
                <a:solidFill>
                  <a:schemeClr val="tx1"/>
                </a:solidFill>
                <a:effectLst/>
                <a:latin typeface="+mn-lt"/>
                <a:ea typeface="+mn-ea"/>
                <a:cs typeface="+mn-cs"/>
              </a:rPr>
              <a:t> </a:t>
            </a:r>
            <a:r>
              <a:rPr lang="en-GB" sz="1200" kern="1200" dirty="0">
                <a:solidFill>
                  <a:schemeClr val="tx1"/>
                </a:solidFill>
                <a:effectLst/>
                <a:latin typeface="+mn-lt"/>
                <a:ea typeface="+mn-ea"/>
                <a:cs typeface="+mn-cs"/>
              </a:rPr>
              <a:t>handling personal information.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Maybe that's in a big way, maybe it's in a small way, but we all have accountability.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14</a:t>
            </a:fld>
            <a:endParaRPr lang="en-GB" dirty="0"/>
          </a:p>
        </p:txBody>
      </p:sp>
    </p:spTree>
    <p:extLst>
      <p:ext uri="{BB962C8B-B14F-4D97-AF65-F5344CB8AC3E}">
        <p14:creationId xmlns:p14="http://schemas.microsoft.com/office/powerpoint/2010/main" val="396578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15</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20 SECONDS</a:t>
            </a:r>
          </a:p>
          <a:p>
            <a:endParaRPr lang="en-GB" b="1" dirty="0"/>
          </a:p>
          <a:p>
            <a:r>
              <a:rPr lang="en-GB" b="1" dirty="0"/>
              <a:t>Our goal is to build up a network of Data Protection Leads who can act as a first point of contact for data protection queries and lead activities to mitigate risk and encourage the organisation to get really good at data protection</a:t>
            </a:r>
            <a:r>
              <a:rPr lang="en-GB" b="1" dirty="0" smtClean="0"/>
              <a:t>.</a:t>
            </a:r>
          </a:p>
          <a:p>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Arial" panose="020B0604020202020204" pitchFamily="34" charset="0"/>
                <a:ea typeface="+mn-ea"/>
                <a:cs typeface="+mn-cs"/>
              </a:rPr>
              <a:t>? QUESTION TO AUDIENCE:</a:t>
            </a:r>
            <a:endParaRPr lang="en-GB" b="1" dirty="0" smtClean="0"/>
          </a:p>
          <a:p>
            <a:endParaRPr lang="en-GB" b="1" dirty="0"/>
          </a:p>
          <a:p>
            <a:r>
              <a:rPr lang="en-GB" b="1" i="1" dirty="0"/>
              <a:t>Would you like to be a lead for data protection in your part of the </a:t>
            </a:r>
            <a:r>
              <a:rPr lang="en-GB" b="1" i="1" dirty="0" smtClean="0"/>
              <a:t>business?</a:t>
            </a:r>
          </a:p>
          <a:p>
            <a:endParaRPr lang="en-GB" b="0" dirty="0" smtClean="0"/>
          </a:p>
          <a:p>
            <a:r>
              <a:rPr lang="en-GB" b="0" dirty="0" smtClean="0"/>
              <a:t> If </a:t>
            </a:r>
            <a:r>
              <a:rPr lang="en-GB" b="0" dirty="0"/>
              <a:t>so, please get in touch with Kerryanne Delbridge (contact details on the last slide), as we are building this network up and will be in touch with further information.</a:t>
            </a:r>
          </a:p>
        </p:txBody>
      </p:sp>
      <p:sp>
        <p:nvSpPr>
          <p:cNvPr id="4" name="Slide Number Placeholder 3"/>
          <p:cNvSpPr>
            <a:spLocks noGrp="1"/>
          </p:cNvSpPr>
          <p:nvPr>
            <p:ph type="sldNum" sz="quarter" idx="10"/>
          </p:nvPr>
        </p:nvSpPr>
        <p:spPr/>
        <p:txBody>
          <a:bodyPr/>
          <a:lstStyle/>
          <a:p>
            <a:fld id="{65900C33-90AE-4963-9AD8-3B07939F57E9}" type="slidenum">
              <a:rPr lang="en-GB" smtClean="0"/>
              <a:t>15</a:t>
            </a:fld>
            <a:endParaRPr lang="en-GB" dirty="0"/>
          </a:p>
        </p:txBody>
      </p:sp>
    </p:spTree>
    <p:extLst>
      <p:ext uri="{BB962C8B-B14F-4D97-AF65-F5344CB8AC3E}">
        <p14:creationId xmlns:p14="http://schemas.microsoft.com/office/powerpoint/2010/main" val="3604093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a:t>
            </a:r>
            <a:r>
              <a:rPr lang="en-GB" b="1" baseline="0" dirty="0"/>
              <a:t> 16</a:t>
            </a:r>
          </a:p>
          <a:p>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15 SECONDS</a:t>
            </a:r>
          </a:p>
          <a:p>
            <a:endParaRPr lang="en-GB" b="1" baseline="0" dirty="0"/>
          </a:p>
          <a:p>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hlinkClick r:id="rId3"/>
              </a:rPr>
              <a:t>https://haveibeenpwned.com/</a:t>
            </a:r>
            <a:endParaRPr lang="en-GB" sz="1100" b="1" dirty="0">
              <a:solidFill>
                <a:schemeClr val="bg1"/>
              </a:solidFill>
            </a:endParaRP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is quite interesting.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So, this is a website you can visit to see if your email address has been compromised at any point.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You can have a look and see if your personal, or your work, or any one of the email addresses you hold, has been compromised. </a:t>
            </a: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16</a:t>
            </a:fld>
            <a:endParaRPr lang="en-GB" dirty="0"/>
          </a:p>
        </p:txBody>
      </p:sp>
    </p:spTree>
    <p:extLst>
      <p:ext uri="{BB962C8B-B14F-4D97-AF65-F5344CB8AC3E}">
        <p14:creationId xmlns:p14="http://schemas.microsoft.com/office/powerpoint/2010/main" val="3491523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17</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1 MINUTE</a:t>
            </a:r>
          </a:p>
          <a:p>
            <a:endParaRPr lang="en-GB" b="1" dirty="0"/>
          </a:p>
          <a:p>
            <a:endParaRPr lang="en-GB" b="1"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This is the result from Jeremy</a:t>
            </a:r>
            <a:r>
              <a:rPr lang="en-GB" sz="1200" kern="1200" baseline="0" dirty="0">
                <a:solidFill>
                  <a:schemeClr val="tx1"/>
                </a:solidFill>
                <a:effectLst/>
                <a:latin typeface="+mn-lt"/>
                <a:ea typeface="+mn-ea"/>
                <a:cs typeface="+mn-cs"/>
              </a:rPr>
              <a:t> Bullock’s (GDPR Readiness Programme manager’s) </a:t>
            </a:r>
            <a:r>
              <a:rPr lang="en-GB" sz="1200" kern="1200" dirty="0">
                <a:solidFill>
                  <a:schemeClr val="tx1"/>
                </a:solidFill>
                <a:effectLst/>
                <a:latin typeface="+mn-lt"/>
                <a:ea typeface="+mn-ea"/>
                <a:cs typeface="+mn-cs"/>
              </a:rPr>
              <a:t>personal email address.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So he has three listings, but you'll see for yourselves what listings you might have.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effectLst/>
                <a:latin typeface="+mn-lt"/>
                <a:ea typeface="+mn-ea"/>
                <a:cs typeface="+mn-cs"/>
              </a:rPr>
              <a:t>Example: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LinkedIn, May 2016, LinkedIn had 164 million email addresses and passwords exposed.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They were originally hacked in 2012, but they only came to light,</a:t>
            </a:r>
            <a:r>
              <a:rPr lang="en-GB" sz="1200" kern="1200" baseline="0" dirty="0">
                <a:solidFill>
                  <a:schemeClr val="tx1"/>
                </a:solidFill>
                <a:effectLst/>
                <a:latin typeface="+mn-lt"/>
                <a:ea typeface="+mn-ea"/>
                <a:cs typeface="+mn-cs"/>
              </a:rPr>
              <a:t> four years later </a:t>
            </a:r>
            <a:r>
              <a:rPr lang="en-GB" sz="1200" kern="1200" dirty="0">
                <a:solidFill>
                  <a:schemeClr val="tx1"/>
                </a:solidFill>
                <a:effectLst/>
                <a:latin typeface="+mn-lt"/>
                <a:ea typeface="+mn-ea"/>
                <a:cs typeface="+mn-cs"/>
              </a:rPr>
              <a:t>in 2016,</a:t>
            </a:r>
            <a:r>
              <a:rPr lang="en-GB" sz="1200" kern="1200" baseline="0" dirty="0">
                <a:solidFill>
                  <a:schemeClr val="tx1"/>
                </a:solidFill>
                <a:effectLst/>
                <a:latin typeface="+mn-lt"/>
                <a:ea typeface="+mn-ea"/>
                <a:cs typeface="+mn-cs"/>
              </a:rPr>
              <a:t> for sale on a dark market website.</a:t>
            </a:r>
            <a:r>
              <a:rPr lang="en-GB" sz="1200" kern="1200" dirty="0">
                <a:solidFill>
                  <a:schemeClr val="tx1"/>
                </a:solidFill>
                <a:effectLst/>
                <a:latin typeface="+mn-lt"/>
                <a:ea typeface="+mn-ea"/>
                <a:cs typeface="+mn-cs"/>
              </a:rPr>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Change</a:t>
            </a:r>
            <a:r>
              <a:rPr lang="en-GB" sz="1200" b="0" kern="1200" baseline="0" dirty="0">
                <a:solidFill>
                  <a:schemeClr val="tx1"/>
                </a:solidFill>
                <a:effectLst/>
                <a:latin typeface="+mn-lt"/>
                <a:ea typeface="+mn-ea"/>
                <a:cs typeface="+mn-cs"/>
              </a:rPr>
              <a:t> your passwords often, to reduce the risk of your personal information being exposed.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So, just shows the activity that's going on in the background.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Various other things we</a:t>
            </a:r>
            <a:r>
              <a:rPr lang="en-GB" sz="1200" kern="1200" baseline="0" dirty="0">
                <a:solidFill>
                  <a:schemeClr val="tx1"/>
                </a:solidFill>
                <a:effectLst/>
                <a:latin typeface="+mn-lt"/>
                <a:ea typeface="+mn-ea"/>
                <a:cs typeface="+mn-cs"/>
              </a:rPr>
              <a:t> watched on the breaches film earlier - </a:t>
            </a:r>
            <a:r>
              <a:rPr lang="en-GB" sz="1200" kern="1200" dirty="0">
                <a:solidFill>
                  <a:schemeClr val="tx1"/>
                </a:solidFill>
                <a:effectLst/>
                <a:latin typeface="+mn-lt"/>
                <a:ea typeface="+mn-ea"/>
                <a:cs typeface="+mn-cs"/>
              </a:rPr>
              <a:t>if you're aware of the Uber breach, and Yahoo!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They reckon that all 3 billion</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of their subscribers were affected</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in some way or another.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And Uber had</a:t>
            </a:r>
            <a:r>
              <a:rPr lang="en-GB" sz="1200" kern="1200" baseline="0" dirty="0">
                <a:solidFill>
                  <a:schemeClr val="tx1"/>
                </a:solidFill>
                <a:effectLst/>
                <a:latin typeface="+mn-lt"/>
                <a:ea typeface="+mn-ea"/>
                <a:cs typeface="+mn-cs"/>
              </a:rPr>
              <a:t> personal information, </a:t>
            </a:r>
            <a:r>
              <a:rPr lang="en-GB" sz="1200" kern="1200" dirty="0">
                <a:solidFill>
                  <a:schemeClr val="tx1"/>
                </a:solidFill>
                <a:effectLst/>
                <a:latin typeface="+mn-lt"/>
                <a:ea typeface="+mn-ea"/>
                <a:cs typeface="+mn-cs"/>
              </a:rPr>
              <a:t>including credit card details, stolen, and they paid the hackers to delete the data;</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but if they ever did, who knows.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So, there's a lot of that stuff going on in the background. You see it come to the surface every now and again, but it is happening. </a:t>
            </a:r>
            <a:endParaRPr lang="en-GB" b="1" dirty="0"/>
          </a:p>
        </p:txBody>
      </p:sp>
      <p:sp>
        <p:nvSpPr>
          <p:cNvPr id="4" name="Slide Number Placeholder 3"/>
          <p:cNvSpPr>
            <a:spLocks noGrp="1"/>
          </p:cNvSpPr>
          <p:nvPr>
            <p:ph type="sldNum" sz="quarter" idx="10"/>
          </p:nvPr>
        </p:nvSpPr>
        <p:spPr/>
        <p:txBody>
          <a:bodyPr/>
          <a:lstStyle/>
          <a:p>
            <a:fld id="{65900C33-90AE-4963-9AD8-3B07939F57E9}" type="slidenum">
              <a:rPr lang="en-GB" smtClean="0"/>
              <a:t>17</a:t>
            </a:fld>
            <a:endParaRPr lang="en-GB" dirty="0"/>
          </a:p>
        </p:txBody>
      </p:sp>
    </p:spTree>
    <p:extLst>
      <p:ext uri="{BB962C8B-B14F-4D97-AF65-F5344CB8AC3E}">
        <p14:creationId xmlns:p14="http://schemas.microsoft.com/office/powerpoint/2010/main" val="4246251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sz="1400" b="1" baseline="0" dirty="0"/>
              <a:t>SLIDE 18</a:t>
            </a:r>
          </a:p>
          <a:p>
            <a:pPr marL="0" indent="0">
              <a:buFontTx/>
              <a:buNone/>
            </a:pPr>
            <a:endParaRPr lang="en-GB" sz="14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a:solidFill>
                  <a:schemeClr val="tx1"/>
                </a:solidFill>
                <a:effectLst/>
                <a:latin typeface="Arial" panose="020B0604020202020204" pitchFamily="34" charset="0"/>
                <a:ea typeface="+mn-ea"/>
                <a:cs typeface="+mn-cs"/>
              </a:rPr>
              <a:t>TIMING: </a:t>
            </a:r>
            <a:r>
              <a:rPr lang="en-GB" sz="1400" b="1" kern="1200" baseline="0" dirty="0" smtClean="0">
                <a:solidFill>
                  <a:schemeClr val="tx1"/>
                </a:solidFill>
                <a:effectLst/>
                <a:latin typeface="Arial" panose="020B0604020202020204" pitchFamily="34" charset="0"/>
                <a:ea typeface="+mn-ea"/>
                <a:cs typeface="+mn-cs"/>
              </a:rPr>
              <a:t>3 </a:t>
            </a:r>
            <a:r>
              <a:rPr lang="en-GB" sz="1400" b="1" kern="1200" baseline="0" dirty="0">
                <a:solidFill>
                  <a:schemeClr val="tx1"/>
                </a:solidFill>
                <a:effectLst/>
                <a:latin typeface="Arial" panose="020B0604020202020204" pitchFamily="34" charset="0"/>
                <a:ea typeface="+mn-ea"/>
                <a:cs typeface="+mn-cs"/>
              </a:rPr>
              <a:t>MINUTES</a:t>
            </a:r>
          </a:p>
          <a:p>
            <a:pPr marL="0" indent="0">
              <a:buFontTx/>
              <a:buNone/>
            </a:pPr>
            <a:endParaRPr lang="en-GB" sz="1400" b="1" baseline="0" dirty="0"/>
          </a:p>
          <a:p>
            <a:pPr marL="0" indent="0">
              <a:buFontTx/>
              <a:buNone/>
            </a:pPr>
            <a:r>
              <a:rPr lang="en-GB" sz="1400" b="1" baseline="0" dirty="0"/>
              <a:t>Example:</a:t>
            </a:r>
          </a:p>
          <a:p>
            <a:pPr marL="0" indent="0">
              <a:buFontTx/>
              <a:buNone/>
            </a:pPr>
            <a:endParaRPr lang="en-GB" sz="1400" baseline="0" dirty="0"/>
          </a:p>
          <a:p>
            <a:pPr marL="171450" indent="-171450">
              <a:spcBef>
                <a:spcPts val="0"/>
              </a:spcBef>
              <a:buFont typeface="Arial" panose="020B0604020202020204" pitchFamily="34" charset="0"/>
              <a:buChar char="•"/>
            </a:pPr>
            <a:r>
              <a:rPr lang="en-GB" sz="1050" baseline="0" dirty="0"/>
              <a:t>Recently, the Information Commissioner’s Office, the regulator, fined 13 large charities a total of around £200,000 for a practice known as ‘</a:t>
            </a:r>
            <a:r>
              <a:rPr lang="en-GB" sz="1050" b="1" baseline="0" dirty="0"/>
              <a:t>wealth profiling’.</a:t>
            </a:r>
          </a:p>
          <a:p>
            <a:pPr marL="171450" indent="-171450">
              <a:spcBef>
                <a:spcPts val="0"/>
              </a:spcBef>
              <a:buFont typeface="Arial" panose="020B0604020202020204" pitchFamily="34" charset="0"/>
              <a:buChar char="•"/>
            </a:pPr>
            <a:endParaRPr lang="en-GB" sz="1050" baseline="0" dirty="0"/>
          </a:p>
          <a:p>
            <a:pPr marL="171450" indent="-171450">
              <a:spcBef>
                <a:spcPts val="0"/>
              </a:spcBef>
              <a:buFont typeface="Arial" panose="020B0604020202020204" pitchFamily="34" charset="0"/>
              <a:buChar char="•"/>
            </a:pPr>
            <a:r>
              <a:rPr lang="en-GB" sz="1050" baseline="0" dirty="0"/>
              <a:t>When people donated to the charities in question, teams would begin researching their backgrounds, finding out:</a:t>
            </a:r>
          </a:p>
          <a:p>
            <a:pPr marL="457200" lvl="1" indent="0">
              <a:spcBef>
                <a:spcPts val="0"/>
              </a:spcBef>
              <a:buFont typeface="Arial" panose="020B0604020202020204" pitchFamily="34" charset="0"/>
              <a:buNone/>
            </a:pPr>
            <a:r>
              <a:rPr lang="en-GB" sz="1050" baseline="0" dirty="0"/>
              <a:t>- where they lived</a:t>
            </a:r>
          </a:p>
          <a:p>
            <a:pPr marL="457200" lvl="1" indent="0">
              <a:spcBef>
                <a:spcPts val="0"/>
              </a:spcBef>
              <a:buFont typeface="Arial" panose="020B0604020202020204" pitchFamily="34" charset="0"/>
              <a:buNone/>
            </a:pPr>
            <a:r>
              <a:rPr lang="en-GB" sz="1050" baseline="0" dirty="0"/>
              <a:t>- what the value of their house was</a:t>
            </a:r>
          </a:p>
          <a:p>
            <a:pPr marL="457200" lvl="1" indent="0">
              <a:spcBef>
                <a:spcPts val="0"/>
              </a:spcBef>
              <a:buFont typeface="Arial" panose="020B0604020202020204" pitchFamily="34" charset="0"/>
              <a:buNone/>
            </a:pPr>
            <a:r>
              <a:rPr lang="en-GB" sz="1050" baseline="0" dirty="0"/>
              <a:t>- and any other information they could find</a:t>
            </a:r>
          </a:p>
          <a:p>
            <a:pPr marL="171450" lvl="0" indent="-171450">
              <a:spcBef>
                <a:spcPts val="0"/>
              </a:spcBef>
              <a:buFont typeface="Arial" panose="020B0604020202020204" pitchFamily="34" charset="0"/>
              <a:buChar char="•"/>
            </a:pPr>
            <a:r>
              <a:rPr lang="en-GB" sz="1050" baseline="0" dirty="0"/>
              <a:t>They did all this to work out how wealthy they were, and to target them with more marketing</a:t>
            </a:r>
          </a:p>
          <a:p>
            <a:pPr marL="171450" lvl="0" indent="-171450">
              <a:spcBef>
                <a:spcPts val="0"/>
              </a:spcBef>
              <a:buFont typeface="Arial" panose="020B0604020202020204" pitchFamily="34" charset="0"/>
              <a:buChar char="•"/>
            </a:pPr>
            <a:endParaRPr lang="en-GB" sz="1050" baseline="0" dirty="0"/>
          </a:p>
          <a:p>
            <a:pPr marL="171450" indent="-171450">
              <a:spcBef>
                <a:spcPts val="0"/>
              </a:spcBef>
              <a:buFont typeface="Arial" panose="020B0604020202020204" pitchFamily="34" charset="0"/>
              <a:buChar char="•"/>
            </a:pPr>
            <a:r>
              <a:rPr lang="en-GB" sz="1050" baseline="0" dirty="0"/>
              <a:t>The Information Commissioner’s Office ruled against the charities because donors would not have </a:t>
            </a:r>
            <a:r>
              <a:rPr lang="en-GB" sz="1050" b="1" baseline="0" dirty="0"/>
              <a:t>reasonably expected </a:t>
            </a:r>
            <a:r>
              <a:rPr lang="en-GB" sz="1050" baseline="0" dirty="0"/>
              <a:t>their personal information to be used in this way.</a:t>
            </a:r>
          </a:p>
          <a:p>
            <a:pPr marL="171450" indent="-171450">
              <a:spcBef>
                <a:spcPts val="0"/>
              </a:spcBef>
              <a:buFont typeface="Arial" panose="020B0604020202020204" pitchFamily="34" charset="0"/>
              <a:buChar char="•"/>
            </a:pPr>
            <a:endParaRPr lang="en-GB" sz="105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They were enforced against, the ICO fined them collectively, 13 charities, £200,000.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They said it would have been ten times more, except for the fact that they were charities and therefore they didn't want to impede on their work. </a:t>
            </a:r>
          </a:p>
          <a:p>
            <a:pPr marL="0" indent="0">
              <a:spcBef>
                <a:spcPts val="0"/>
              </a:spcBef>
              <a:buFont typeface="Arial" panose="020B0604020202020204" pitchFamily="34" charset="0"/>
              <a:buNone/>
            </a:pPr>
            <a:endParaRPr lang="en-GB" sz="1050"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50" b="1" kern="1200" baseline="0" dirty="0">
                <a:solidFill>
                  <a:schemeClr val="tx1"/>
                </a:solidFill>
                <a:effectLst/>
                <a:latin typeface="Arial" panose="020B0604020202020204" pitchFamily="34" charset="0"/>
                <a:ea typeface="+mn-ea"/>
                <a:cs typeface="+mn-cs"/>
              </a:rPr>
              <a:t>? QUESTION TO AUDIENCE: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050" b="1" kern="1200" baseline="0" dirty="0">
              <a:solidFill>
                <a:schemeClr val="tx1"/>
              </a:solidFill>
              <a:effectLst/>
              <a:latin typeface="Arial" panose="020B0604020202020204" pitchFamily="34" charset="0"/>
              <a:ea typeface="+mn-ea"/>
              <a:cs typeface="+mn-cs"/>
            </a:endParaRPr>
          </a:p>
          <a:p>
            <a:pPr marL="171450" indent="-171450">
              <a:spcBef>
                <a:spcPts val="0"/>
              </a:spcBef>
              <a:buFont typeface="Arial" panose="020B0604020202020204" pitchFamily="34" charset="0"/>
              <a:buChar char="•"/>
            </a:pPr>
            <a:r>
              <a:rPr lang="en-GB" sz="1050" b="1" i="1" baseline="0" dirty="0"/>
              <a:t>Imagine how you would feel if that happened to you? </a:t>
            </a:r>
          </a:p>
          <a:p>
            <a:pPr marL="171450" indent="-171450">
              <a:spcBef>
                <a:spcPts val="0"/>
              </a:spcBef>
              <a:buFont typeface="Arial" panose="020B0604020202020204" pitchFamily="34" charset="0"/>
              <a:buChar char="•"/>
            </a:pPr>
            <a:r>
              <a:rPr lang="en-GB" sz="1050" b="1" i="1" baseline="0" dirty="0"/>
              <a:t>Would you feel disappointed?  </a:t>
            </a:r>
          </a:p>
          <a:p>
            <a:pPr marL="171450" indent="-171450">
              <a:spcBef>
                <a:spcPts val="0"/>
              </a:spcBef>
              <a:buFont typeface="Arial" panose="020B0604020202020204" pitchFamily="34" charset="0"/>
              <a:buChar char="•"/>
            </a:pPr>
            <a:r>
              <a:rPr lang="en-GB" sz="1050" b="1" i="1" baseline="0" dirty="0"/>
              <a:t>Perhaps even betrayed? </a:t>
            </a:r>
          </a:p>
          <a:p>
            <a:pPr marL="171450" indent="-171450">
              <a:spcBef>
                <a:spcPts val="0"/>
              </a:spcBef>
              <a:buFont typeface="Arial" panose="020B0604020202020204" pitchFamily="34" charset="0"/>
              <a:buChar char="•"/>
            </a:pPr>
            <a:endParaRPr lang="en-GB" sz="1050" baseline="0" dirty="0"/>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18</a:t>
            </a:fld>
            <a:endParaRPr lang="en-GB" dirty="0"/>
          </a:p>
        </p:txBody>
      </p:sp>
    </p:spTree>
    <p:extLst>
      <p:ext uri="{BB962C8B-B14F-4D97-AF65-F5344CB8AC3E}">
        <p14:creationId xmlns:p14="http://schemas.microsoft.com/office/powerpoint/2010/main" val="17878489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19</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 MINUTES</a:t>
            </a:r>
          </a:p>
          <a:p>
            <a:endParaRPr lang="en-GB" b="1" dirty="0"/>
          </a:p>
          <a:p>
            <a:endParaRPr lang="en-GB" b="1" dirty="0"/>
          </a:p>
          <a:p>
            <a:r>
              <a:rPr lang="en-GB" sz="1200" b="1" kern="1200" dirty="0">
                <a:solidFill>
                  <a:schemeClr val="tx1"/>
                </a:solidFill>
                <a:effectLst/>
                <a:latin typeface="+mn-lt"/>
                <a:ea typeface="+mn-ea"/>
                <a:cs typeface="+mn-cs"/>
              </a:rPr>
              <a:t>Has Network Rail ever had to notify the ICO of a data breach?</a:t>
            </a:r>
          </a:p>
          <a:p>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Yes, the most recent example is in 2016.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An office was being cleared out, and a variety of papers had been put in a paper recycling wheelie bin, in a loading bay within that building.</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However the bin was open and full to overflowing, with papers</a:t>
            </a:r>
            <a:r>
              <a:rPr lang="en-GB" sz="1200" kern="1200" baseline="0" dirty="0">
                <a:solidFill>
                  <a:schemeClr val="tx1"/>
                </a:solidFill>
                <a:effectLst/>
                <a:latin typeface="+mn-lt"/>
                <a:ea typeface="+mn-ea"/>
                <a:cs typeface="+mn-cs"/>
              </a:rPr>
              <a:t> all over the ground.</a:t>
            </a:r>
            <a:endParaRPr lang="en-GB" sz="1200" kern="1200" dirty="0">
              <a:solidFill>
                <a:schemeClr val="tx1"/>
              </a:solidFill>
              <a:effectLst/>
              <a:latin typeface="+mn-lt"/>
              <a:ea typeface="+mn-ea"/>
              <a:cs typeface="+mn-cs"/>
            </a:endParaRPr>
          </a:p>
          <a:p>
            <a:pPr marL="171450" indent="-171450">
              <a:spcBef>
                <a:spcPts val="0"/>
              </a:spcBef>
              <a:buFont typeface="Arial" panose="020B0604020202020204" pitchFamily="34" charset="0"/>
              <a:buChar char="•"/>
            </a:pPr>
            <a:r>
              <a:rPr lang="en-GB" sz="1200" kern="1200" dirty="0">
                <a:solidFill>
                  <a:schemeClr val="tx1"/>
                </a:solidFill>
                <a:effectLst/>
              </a:rPr>
              <a:t>These included a variety of documents, including those containing personal information, such as CVs, interview notes etc</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gate was open, anyone could have accessed that area.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Fortunately, a member of Network Rail staff found it, and</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reported it to the data protection team, who took the necessary action to secure the information and to mitigate any risk.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Data protection team </a:t>
            </a:r>
            <a:r>
              <a:rPr lang="en-GB" sz="1200" kern="1200" dirty="0">
                <a:solidFill>
                  <a:schemeClr val="tx1"/>
                </a:solidFill>
                <a:effectLst/>
                <a:latin typeface="+mn-lt"/>
                <a:ea typeface="+mn-ea"/>
                <a:cs typeface="+mn-cs"/>
              </a:rPr>
              <a:t>notified the ICO.</a:t>
            </a:r>
            <a:r>
              <a:rPr lang="en-GB" sz="1200" kern="1200" baseline="0" dirty="0">
                <a:solidFill>
                  <a:schemeClr val="tx1"/>
                </a:solidFill>
                <a:effectLst/>
                <a:latin typeface="+mn-lt"/>
                <a:ea typeface="+mn-ea"/>
                <a:cs typeface="+mn-cs"/>
              </a:rPr>
              <a:t> T</a:t>
            </a:r>
            <a:r>
              <a:rPr lang="en-GB" sz="1200" kern="1200" dirty="0">
                <a:solidFill>
                  <a:schemeClr val="tx1"/>
                </a:solidFill>
                <a:effectLst/>
                <a:latin typeface="+mn-lt"/>
                <a:ea typeface="+mn-ea"/>
                <a:cs typeface="+mn-cs"/>
              </a:rPr>
              <a:t>hey came and did an investigation and they gave the</a:t>
            </a:r>
            <a:r>
              <a:rPr lang="en-GB" sz="1200" kern="1200" baseline="0" dirty="0">
                <a:solidFill>
                  <a:schemeClr val="tx1"/>
                </a:solidFill>
                <a:effectLst/>
                <a:latin typeface="+mn-lt"/>
                <a:ea typeface="+mn-ea"/>
                <a:cs typeface="+mn-cs"/>
              </a:rPr>
              <a:t> business</a:t>
            </a:r>
            <a:r>
              <a:rPr lang="en-GB" sz="1200" kern="1200" dirty="0">
                <a:solidFill>
                  <a:schemeClr val="tx1"/>
                </a:solidFill>
                <a:effectLst/>
                <a:latin typeface="+mn-lt"/>
                <a:ea typeface="+mn-ea"/>
                <a:cs typeface="+mn-cs"/>
              </a:rPr>
              <a:t> some recommendations. </a:t>
            </a:r>
          </a:p>
          <a:p>
            <a:pPr marL="171450" indent="-171450">
              <a:spcBef>
                <a:spcPts val="0"/>
              </a:spcBef>
              <a:buFont typeface="Arial" panose="020B0604020202020204" pitchFamily="34" charset="0"/>
              <a:buChar char="•"/>
            </a:pPr>
            <a:r>
              <a:rPr lang="en-GB" sz="1200" kern="1200" dirty="0">
                <a:solidFill>
                  <a:schemeClr val="tx1"/>
                </a:solidFill>
                <a:effectLst/>
              </a:rPr>
              <a:t>This is known</a:t>
            </a:r>
            <a:r>
              <a:rPr lang="en-GB" sz="1200" kern="1200" baseline="0" dirty="0">
                <a:solidFill>
                  <a:schemeClr val="tx1"/>
                </a:solidFill>
                <a:effectLst/>
              </a:rPr>
              <a:t> as a data breach and th</a:t>
            </a:r>
            <a:r>
              <a:rPr lang="en-GB" sz="1200" kern="1200" dirty="0">
                <a:solidFill>
                  <a:schemeClr val="tx1"/>
                </a:solidFill>
                <a:effectLst/>
              </a:rPr>
              <a:t>e person who discovered the documents followed our</a:t>
            </a:r>
            <a:r>
              <a:rPr lang="en-GB" sz="1200" kern="1200" baseline="0" dirty="0">
                <a:solidFill>
                  <a:schemeClr val="tx1"/>
                </a:solidFill>
                <a:effectLst/>
              </a:rPr>
              <a:t> guidance</a:t>
            </a:r>
            <a:r>
              <a:rPr lang="en-GB" sz="1200" kern="1200" dirty="0">
                <a:solidFill>
                  <a:schemeClr val="tx1"/>
                </a:solidFill>
                <a:effectLst/>
              </a:rPr>
              <a:t>, and escalated the issue to the data protection team</a:t>
            </a:r>
            <a:r>
              <a:rPr lang="en-GB" sz="1200" kern="1200" baseline="0" dirty="0">
                <a:solidFill>
                  <a:schemeClr val="tx1"/>
                </a:solidFill>
                <a:effectLst/>
              </a:rPr>
              <a:t> who – in this case - notified</a:t>
            </a:r>
            <a:r>
              <a:rPr lang="en-GB" sz="1200" kern="1200" dirty="0">
                <a:solidFill>
                  <a:schemeClr val="tx1"/>
                </a:solidFill>
                <a:effectLst/>
              </a:rPr>
              <a:t> the Information Commissioner’s Office</a:t>
            </a:r>
          </a:p>
          <a:p>
            <a:pPr marL="171450" indent="-171450">
              <a:spcBef>
                <a:spcPts val="0"/>
              </a:spcBef>
              <a:buFont typeface="Arial" panose="020B0604020202020204" pitchFamily="34" charset="0"/>
              <a:buChar char="•"/>
            </a:pPr>
            <a:r>
              <a:rPr lang="en-GB" sz="1200" kern="1200" dirty="0">
                <a:solidFill>
                  <a:schemeClr val="tx1"/>
                </a:solidFill>
                <a:effectLst/>
              </a:rPr>
              <a:t>On this occasion the regulator decided not to take formal action, but that might not always be the case.</a:t>
            </a:r>
          </a:p>
          <a:p>
            <a:pPr marL="171450" indent="-171450">
              <a:spcBef>
                <a:spcPts val="0"/>
              </a:spcBef>
              <a:buFont typeface="Arial" panose="020B0604020202020204" pitchFamily="34" charset="0"/>
              <a:buChar char="•"/>
            </a:pPr>
            <a:endParaRPr lang="en-GB" sz="1200" kern="120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pPr marL="171450" indent="-171450">
              <a:spcBef>
                <a:spcPts val="0"/>
              </a:spcBef>
              <a:buFont typeface="Arial" panose="020B0604020202020204" pitchFamily="34" charset="0"/>
              <a:buChar char="•"/>
            </a:pPr>
            <a:endParaRPr lang="en-GB" sz="1200" kern="1200" dirty="0">
              <a:solidFill>
                <a:schemeClr val="tx1"/>
              </a:solidFill>
              <a:effectLst/>
            </a:endParaRPr>
          </a:p>
          <a:p>
            <a:pPr marL="171450" marR="0" indent="-171450" algn="l" defTabSz="914400" rtl="0" eaLnBrk="0" fontAlgn="base" latinLnBrk="0" hangingPunct="0">
              <a:spcBef>
                <a:spcPts val="0"/>
              </a:spcBef>
              <a:spcAft>
                <a:spcPct val="0"/>
              </a:spcAft>
              <a:buClrTx/>
              <a:buSzTx/>
              <a:buFont typeface="Arial" panose="020B0604020202020204" pitchFamily="34" charset="0"/>
              <a:buChar char="•"/>
              <a:tabLst/>
              <a:defRPr/>
            </a:pPr>
            <a:r>
              <a:rPr lang="en-GB" sz="1200" b="1" baseline="0" dirty="0"/>
              <a:t>Imagine how you would feel if your personal information was left lying around on the floor?</a:t>
            </a:r>
          </a:p>
          <a:p>
            <a:pPr marL="171450" marR="0" indent="-171450" algn="l" defTabSz="914400" rtl="0" eaLnBrk="0" fontAlgn="base" latinLnBrk="0" hangingPunct="0">
              <a:spcBef>
                <a:spcPts val="0"/>
              </a:spcBef>
              <a:spcAft>
                <a:spcPct val="0"/>
              </a:spcAft>
              <a:buClrTx/>
              <a:buSzTx/>
              <a:buFont typeface="Arial" panose="020B0604020202020204" pitchFamily="34" charset="0"/>
              <a:buChar char="•"/>
              <a:tabLst/>
              <a:defRPr/>
            </a:pPr>
            <a:r>
              <a:rPr lang="en-GB" sz="1200" b="1" baseline="0" dirty="0"/>
              <a:t>Would you be anxious?  Or feel let down?</a:t>
            </a:r>
          </a:p>
          <a:p>
            <a:pPr marL="171450" marR="0" indent="-171450" algn="l" defTabSz="914400" rtl="0" eaLnBrk="0" fontAlgn="base" latinLnBrk="0" hangingPunct="0">
              <a:spcBef>
                <a:spcPts val="0"/>
              </a:spcBef>
              <a:spcAft>
                <a:spcPct val="0"/>
              </a:spcAft>
              <a:buClrTx/>
              <a:buSzTx/>
              <a:buFont typeface="Arial" panose="020B0604020202020204" pitchFamily="34" charset="0"/>
              <a:buChar char="•"/>
              <a:tabLst/>
              <a:defRPr/>
            </a:pPr>
            <a:endParaRPr lang="en-GB" sz="1200" b="1" baseline="0" dirty="0"/>
          </a:p>
          <a:p>
            <a:pPr marL="171450" marR="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One of the key points here, is that it's not just about electronic</a:t>
            </a:r>
            <a:r>
              <a:rPr lang="en-GB" sz="1200" kern="1200" baseline="0" dirty="0">
                <a:solidFill>
                  <a:schemeClr val="tx1"/>
                </a:solidFill>
                <a:effectLst/>
                <a:latin typeface="+mn-lt"/>
                <a:ea typeface="+mn-ea"/>
                <a:cs typeface="+mn-cs"/>
              </a:rPr>
              <a:t> information.</a:t>
            </a:r>
          </a:p>
          <a:p>
            <a:pPr marL="171450" marR="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This is as much about paper-based, or video, or voice recordings as well. </a:t>
            </a:r>
          </a:p>
          <a:p>
            <a:pPr marL="0" marR="0" indent="0" algn="l" defTabSz="914400" rtl="0" eaLnBrk="0" fontAlgn="base" latinLnBrk="0" hangingPunct="0">
              <a:spcBef>
                <a:spcPts val="0"/>
              </a:spcBef>
              <a:spcAft>
                <a:spcPct val="0"/>
              </a:spcAft>
              <a:buClrTx/>
              <a:buSzTx/>
              <a:buFont typeface="Arial" panose="020B0604020202020204" pitchFamily="34" charset="0"/>
              <a:buNone/>
              <a:tabLst/>
              <a:defRPr/>
            </a:pPr>
            <a:endParaRPr lang="en-GB" sz="1200" b="1" baseline="0" dirty="0"/>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19</a:t>
            </a:fld>
            <a:endParaRPr lang="en-GB" dirty="0"/>
          </a:p>
        </p:txBody>
      </p:sp>
    </p:spTree>
    <p:extLst>
      <p:ext uri="{BB962C8B-B14F-4D97-AF65-F5344CB8AC3E}">
        <p14:creationId xmlns:p14="http://schemas.microsoft.com/office/powerpoint/2010/main" val="4040088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SLIDE 2</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1 </a:t>
            </a:r>
            <a:r>
              <a:rPr lang="en-GB" sz="1200" b="1" kern="1200" baseline="0" dirty="0" smtClean="0">
                <a:solidFill>
                  <a:schemeClr val="tx1"/>
                </a:solidFill>
                <a:effectLst/>
                <a:latin typeface="Arial" panose="020B0604020202020204" pitchFamily="34" charset="0"/>
                <a:ea typeface="+mn-ea"/>
                <a:cs typeface="+mn-cs"/>
              </a:rPr>
              <a:t>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We</a:t>
            </a:r>
            <a:r>
              <a:rPr lang="en-GB" sz="1200" kern="1200" baseline="0" dirty="0" smtClean="0">
                <a:solidFill>
                  <a:schemeClr val="tx1"/>
                </a:solidFill>
                <a:effectLst/>
                <a:latin typeface="+mn-lt"/>
                <a:ea typeface="+mn-ea"/>
                <a:cs typeface="+mn-cs"/>
              </a:rPr>
              <a:t> have the news of the </a:t>
            </a:r>
            <a:r>
              <a:rPr lang="en-GB" sz="1200" kern="1200" dirty="0" smtClean="0">
                <a:solidFill>
                  <a:schemeClr val="tx1"/>
                </a:solidFill>
                <a:effectLst/>
                <a:latin typeface="+mn-lt"/>
                <a:ea typeface="+mn-ea"/>
                <a:cs typeface="+mn-cs"/>
              </a:rPr>
              <a:t>appointment of Andrew Haines OBE as our new chief executive,</a:t>
            </a:r>
            <a:r>
              <a:rPr lang="en-GB" sz="1200" kern="1200" baseline="0" dirty="0" smtClean="0">
                <a:solidFill>
                  <a:schemeClr val="tx1"/>
                </a:solidFill>
                <a:effectLst/>
                <a:latin typeface="+mn-lt"/>
                <a:ea typeface="+mn-ea"/>
                <a:cs typeface="+mn-cs"/>
              </a:rPr>
              <a:t> who will/has replaced Mark Carne.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baseline="0" dirty="0" smtClean="0">
                <a:solidFill>
                  <a:schemeClr val="tx1"/>
                </a:solidFill>
                <a:effectLst/>
                <a:latin typeface="+mn-lt"/>
                <a:ea typeface="+mn-ea"/>
                <a:cs typeface="+mn-cs"/>
              </a:rPr>
              <a:t>And the Data Protection team will continue its programme of work with him. </a:t>
            </a:r>
            <a:endParaRPr lang="en-GB" sz="1200" b="0"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As</a:t>
            </a:r>
            <a:r>
              <a:rPr lang="en-GB" sz="1200" kern="1200" baseline="0" dirty="0">
                <a:solidFill>
                  <a:schemeClr val="tx1"/>
                </a:solidFill>
                <a:effectLst/>
                <a:latin typeface="+mn-lt"/>
                <a:ea typeface="+mn-ea"/>
                <a:cs typeface="+mn-cs"/>
              </a:rPr>
              <a:t> Mark Carne indicates here, </a:t>
            </a:r>
            <a:r>
              <a:rPr lang="en-GB" sz="1200" b="1" kern="1200" baseline="0" dirty="0">
                <a:solidFill>
                  <a:schemeClr val="tx1"/>
                </a:solidFill>
                <a:effectLst/>
                <a:latin typeface="+mn-lt"/>
                <a:ea typeface="+mn-ea"/>
                <a:cs typeface="+mn-cs"/>
              </a:rPr>
              <a:t>i</a:t>
            </a:r>
            <a:r>
              <a:rPr lang="en-GB" sz="1200" b="1" kern="1200" dirty="0">
                <a:solidFill>
                  <a:schemeClr val="tx1"/>
                </a:solidFill>
                <a:effectLst/>
                <a:latin typeface="+mn-lt"/>
                <a:ea typeface="+mn-ea"/>
                <a:cs typeface="+mn-cs"/>
              </a:rPr>
              <a:t>nformation is one of our greatest assets</a:t>
            </a:r>
            <a:r>
              <a:rPr lang="en-GB" sz="1200" kern="1200" dirty="0">
                <a:solidFill>
                  <a:schemeClr val="tx1"/>
                </a:solidFill>
                <a:effectLst/>
                <a:latin typeface="+mn-lt"/>
                <a:ea typeface="+mn-ea"/>
                <a:cs typeface="+mn-cs"/>
              </a:rPr>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We can perhaps have a focus on our physical assets, and understanding them, of which there are plenty.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But actually, information in this context, </a:t>
            </a:r>
            <a:r>
              <a:rPr lang="en-GB" sz="1200" b="1" kern="1200" dirty="0">
                <a:solidFill>
                  <a:schemeClr val="tx1"/>
                </a:solidFill>
                <a:effectLst/>
                <a:latin typeface="+mn-lt"/>
                <a:ea typeface="+mn-ea"/>
                <a:cs typeface="+mn-cs"/>
              </a:rPr>
              <a:t>personal information </a:t>
            </a:r>
            <a:r>
              <a:rPr lang="en-GB" sz="1200" kern="1200" dirty="0">
                <a:solidFill>
                  <a:schemeClr val="tx1"/>
                </a:solidFill>
                <a:effectLst/>
                <a:latin typeface="+mn-lt"/>
                <a:ea typeface="+mn-ea"/>
                <a:cs typeface="+mn-cs"/>
              </a:rPr>
              <a:t>is incredibly valuable.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 five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most profitable companies in world are all information and data </a:t>
            </a:r>
            <a:r>
              <a:rPr lang="en-GB" sz="1200" kern="1200" dirty="0" smtClean="0">
                <a:solidFill>
                  <a:schemeClr val="tx1"/>
                </a:solidFill>
                <a:effectLst/>
                <a:latin typeface="+mn-lt"/>
                <a:ea typeface="+mn-ea"/>
                <a:cs typeface="+mn-cs"/>
              </a:rPr>
              <a:t>companies…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…They </a:t>
            </a:r>
            <a:r>
              <a:rPr lang="en-GB" sz="1200" kern="1200" dirty="0">
                <a:solidFill>
                  <a:schemeClr val="tx1"/>
                </a:solidFill>
                <a:effectLst/>
                <a:latin typeface="+mn-lt"/>
                <a:ea typeface="+mn-ea"/>
                <a:cs typeface="+mn-cs"/>
              </a:rPr>
              <a:t>are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Google, Facebook, Microsoft, Apple, </a:t>
            </a:r>
            <a:r>
              <a:rPr lang="en-GB" sz="1200" kern="1200" dirty="0" smtClean="0">
                <a:solidFill>
                  <a:schemeClr val="tx1"/>
                </a:solidFill>
                <a:effectLst/>
                <a:latin typeface="+mn-lt"/>
                <a:ea typeface="+mn-ea"/>
                <a:cs typeface="+mn-cs"/>
              </a:rPr>
              <a:t>Amazon.</a:t>
            </a: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They are all companies that trade in data.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Previously, the most valuable companies were in the oil and mining industries.  </a:t>
            </a:r>
            <a:endParaRPr lang="en-GB"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Data </a:t>
            </a:r>
            <a:r>
              <a:rPr lang="en-GB" sz="1200" kern="1200" dirty="0">
                <a:solidFill>
                  <a:schemeClr val="tx1"/>
                </a:solidFill>
                <a:effectLst/>
                <a:latin typeface="+mn-lt"/>
                <a:ea typeface="+mn-ea"/>
                <a:cs typeface="+mn-cs"/>
              </a:rPr>
              <a:t>is now the new oil, and this is the raw material that makes these companies the most profitable in the world. </a:t>
            </a: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schemeClr val="bg1"/>
                </a:solidFill>
              </a:rPr>
              <a:t>To deliver as a high-performing organisation, we must know </a:t>
            </a:r>
            <a:r>
              <a:rPr lang="en-GB" b="1" dirty="0">
                <a:solidFill>
                  <a:schemeClr val="bg1"/>
                </a:solidFill>
              </a:rPr>
              <a:t>what</a:t>
            </a:r>
            <a:r>
              <a:rPr lang="en-GB" dirty="0">
                <a:solidFill>
                  <a:schemeClr val="bg1"/>
                </a:solidFill>
              </a:rPr>
              <a:t> information we have, </a:t>
            </a:r>
            <a:r>
              <a:rPr lang="en-GB" b="1" dirty="0">
                <a:solidFill>
                  <a:schemeClr val="bg1"/>
                </a:solidFill>
              </a:rPr>
              <a:t>where </a:t>
            </a:r>
            <a:r>
              <a:rPr lang="en-GB" b="0" dirty="0">
                <a:solidFill>
                  <a:schemeClr val="bg1"/>
                </a:solidFill>
              </a:rPr>
              <a:t>we hold it</a:t>
            </a:r>
            <a:r>
              <a:rPr lang="en-GB" dirty="0">
                <a:solidFill>
                  <a:schemeClr val="bg1"/>
                </a:solidFill>
              </a:rPr>
              <a:t>, and </a:t>
            </a:r>
            <a:r>
              <a:rPr lang="en-GB" b="1" dirty="0">
                <a:solidFill>
                  <a:schemeClr val="bg1"/>
                </a:solidFill>
              </a:rPr>
              <a:t>who </a:t>
            </a:r>
            <a:r>
              <a:rPr lang="en-GB" dirty="0">
                <a:solidFill>
                  <a:schemeClr val="bg1"/>
                </a:solidFill>
              </a:rPr>
              <a:t>has access to it.  We must handle this information in a way that is </a:t>
            </a:r>
            <a:r>
              <a:rPr lang="en-GB" b="1" dirty="0">
                <a:solidFill>
                  <a:schemeClr val="bg1"/>
                </a:solidFill>
              </a:rPr>
              <a:t>fair</a:t>
            </a:r>
            <a:r>
              <a:rPr lang="en-GB" dirty="0">
                <a:solidFill>
                  <a:schemeClr val="bg1"/>
                </a:solidFill>
              </a:rPr>
              <a:t>, </a:t>
            </a:r>
            <a:r>
              <a:rPr lang="en-GB" b="1" dirty="0">
                <a:solidFill>
                  <a:schemeClr val="bg1"/>
                </a:solidFill>
              </a:rPr>
              <a:t>accountable </a:t>
            </a:r>
            <a:r>
              <a:rPr lang="en-GB" dirty="0">
                <a:solidFill>
                  <a:schemeClr val="bg1"/>
                </a:solidFill>
              </a:rPr>
              <a:t>and </a:t>
            </a:r>
            <a:r>
              <a:rPr lang="en-GB" b="1" dirty="0">
                <a:solidFill>
                  <a:schemeClr val="bg1"/>
                </a:solidFill>
              </a:rPr>
              <a:t>safe.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endParaRPr lang="en-GB" altLang="en-US" sz="1200" dirty="0">
              <a:solidFill>
                <a:srgbClr val="002368"/>
              </a:solidFill>
            </a:endParaRPr>
          </a:p>
          <a:p>
            <a:endParaRPr lang="en-GB" sz="1200" dirty="0">
              <a:solidFill>
                <a:srgbClr val="002368"/>
              </a:solidFill>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a:t>
            </a:fld>
            <a:endParaRPr lang="en-GB" dirty="0"/>
          </a:p>
        </p:txBody>
      </p:sp>
    </p:spTree>
    <p:extLst>
      <p:ext uri="{BB962C8B-B14F-4D97-AF65-F5344CB8AC3E}">
        <p14:creationId xmlns:p14="http://schemas.microsoft.com/office/powerpoint/2010/main" val="13382375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20</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1 MINUTE</a:t>
            </a:r>
          </a:p>
          <a:p>
            <a:endParaRPr lang="en-GB" b="1" dirty="0"/>
          </a:p>
          <a:p>
            <a:r>
              <a:rPr lang="en-GB" sz="1200" kern="1200" dirty="0">
                <a:solidFill>
                  <a:schemeClr val="tx1"/>
                </a:solidFill>
                <a:effectLst/>
                <a:latin typeface="+mn-lt"/>
                <a:ea typeface="+mn-ea"/>
                <a:cs typeface="+mn-cs"/>
              </a:rPr>
              <a:t>You'll be aware of the Facebook incident. </a:t>
            </a:r>
          </a:p>
          <a:p>
            <a:r>
              <a:rPr lang="en-GB" sz="1200" kern="1200" dirty="0">
                <a:solidFill>
                  <a:schemeClr val="tx1"/>
                </a:solidFill>
                <a:effectLst/>
                <a:latin typeface="+mn-lt"/>
                <a:ea typeface="+mn-ea"/>
                <a:cs typeface="+mn-cs"/>
              </a:rPr>
              <a:t>[case study example</a:t>
            </a:r>
            <a:r>
              <a:rPr lang="en-GB" sz="1200" kern="1200" baseline="0" dirty="0">
                <a:solidFill>
                  <a:schemeClr val="tx1"/>
                </a:solidFill>
                <a:effectLst/>
                <a:latin typeface="+mn-lt"/>
                <a:ea typeface="+mn-ea"/>
                <a:cs typeface="+mn-cs"/>
              </a:rPr>
              <a:t> which was played in the Breaches film earlier]</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An app that allowed Cambridge </a:t>
            </a:r>
            <a:r>
              <a:rPr lang="en-GB" sz="1200" kern="1200" dirty="0" err="1">
                <a:solidFill>
                  <a:schemeClr val="tx1"/>
                </a:solidFill>
                <a:effectLst/>
                <a:latin typeface="+mn-lt"/>
                <a:ea typeface="+mn-ea"/>
                <a:cs typeface="+mn-cs"/>
              </a:rPr>
              <a:t>Analytica</a:t>
            </a:r>
            <a:r>
              <a:rPr lang="en-GB" sz="1200" kern="1200" dirty="0">
                <a:solidFill>
                  <a:schemeClr val="tx1"/>
                </a:solidFill>
                <a:effectLst/>
                <a:latin typeface="+mn-lt"/>
                <a:ea typeface="+mn-ea"/>
                <a:cs typeface="+mn-cs"/>
              </a:rPr>
              <a:t> to access many more times the information of people than the ones who signed up for the app.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Key point: The ICO sought</a:t>
            </a:r>
            <a:r>
              <a:rPr lang="en-GB" sz="1200" kern="1200" baseline="0" dirty="0">
                <a:solidFill>
                  <a:schemeClr val="tx1"/>
                </a:solidFill>
                <a:effectLst/>
                <a:latin typeface="+mn-lt"/>
                <a:ea typeface="+mn-ea"/>
                <a:cs typeface="+mn-cs"/>
              </a:rPr>
              <a:t> a warrant to </a:t>
            </a:r>
            <a:r>
              <a:rPr lang="en-GB" sz="1200" kern="1200" dirty="0">
                <a:solidFill>
                  <a:schemeClr val="tx1"/>
                </a:solidFill>
                <a:effectLst/>
                <a:latin typeface="+mn-lt"/>
                <a:ea typeface="+mn-ea"/>
                <a:cs typeface="+mn-cs"/>
              </a:rPr>
              <a:t>investigate Cambridge </a:t>
            </a:r>
            <a:r>
              <a:rPr lang="en-GB" sz="1200" kern="1200" dirty="0" err="1">
                <a:solidFill>
                  <a:schemeClr val="tx1"/>
                </a:solidFill>
                <a:effectLst/>
                <a:latin typeface="+mn-lt"/>
                <a:ea typeface="+mn-ea"/>
                <a:cs typeface="+mn-cs"/>
              </a:rPr>
              <a:t>Analytica's</a:t>
            </a:r>
            <a:r>
              <a:rPr lang="en-GB" sz="1200" kern="1200" dirty="0">
                <a:solidFill>
                  <a:schemeClr val="tx1"/>
                </a:solidFill>
                <a:effectLst/>
                <a:latin typeface="+mn-lt"/>
                <a:ea typeface="+mn-ea"/>
                <a:cs typeface="+mn-cs"/>
              </a:rPr>
              <a:t> premises, and they enforced that warrant, went in, searched their servers, searched their files to get the evidence they needed of what they were doing.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Cambridge Analytica has now closed their UK and US operations.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highlights the powers of the ICO to intervene if they have concerns about how personal information is being managed or </a:t>
            </a:r>
            <a:r>
              <a:rPr lang="en-GB" sz="1200" kern="1200" dirty="0" smtClean="0">
                <a:solidFill>
                  <a:schemeClr val="tx1"/>
                </a:solidFill>
                <a:effectLst/>
                <a:latin typeface="+mn-lt"/>
                <a:ea typeface="+mn-ea"/>
                <a:cs typeface="+mn-cs"/>
              </a:rPr>
              <a:t>used.</a:t>
            </a:r>
            <a:endParaRPr lang="en-GB" sz="1200" kern="1200" dirty="0">
              <a:solidFill>
                <a:schemeClr val="tx1"/>
              </a:solidFill>
              <a:effectLst/>
              <a:latin typeface="+mn-lt"/>
              <a:ea typeface="+mn-ea"/>
              <a:cs typeface="+mn-cs"/>
            </a:endParaRPr>
          </a:p>
          <a:p>
            <a:endParaRPr lang="en-GB" b="1" dirty="0"/>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20</a:t>
            </a:fld>
            <a:endParaRPr lang="en-GB" dirty="0"/>
          </a:p>
        </p:txBody>
      </p:sp>
    </p:spTree>
    <p:extLst>
      <p:ext uri="{BB962C8B-B14F-4D97-AF65-F5344CB8AC3E}">
        <p14:creationId xmlns:p14="http://schemas.microsoft.com/office/powerpoint/2010/main" val="2866983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a:t>
            </a:r>
            <a:r>
              <a:rPr lang="en-GB" b="1" baseline="0" dirty="0"/>
              <a:t> 21</a:t>
            </a:r>
          </a:p>
          <a:p>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a:t>
            </a:r>
            <a:r>
              <a:rPr lang="en-GB" sz="1200" b="1" kern="1200" baseline="0" dirty="0" smtClean="0">
                <a:solidFill>
                  <a:schemeClr val="tx1"/>
                </a:solidFill>
                <a:effectLst/>
                <a:latin typeface="Arial" panose="020B0604020202020204" pitchFamily="34" charset="0"/>
                <a:ea typeface="+mn-ea"/>
                <a:cs typeface="+mn-cs"/>
              </a:rPr>
              <a:t>2 MINUTES</a:t>
            </a:r>
            <a:endParaRPr lang="en-GB" sz="1200" b="1" kern="1200" baseline="0" dirty="0">
              <a:solidFill>
                <a:schemeClr val="tx1"/>
              </a:solidFill>
              <a:effectLst/>
              <a:latin typeface="Arial" panose="020B0604020202020204" pitchFamily="34" charset="0"/>
              <a:ea typeface="+mn-ea"/>
              <a:cs typeface="+mn-cs"/>
            </a:endParaRPr>
          </a:p>
          <a:p>
            <a:endParaRPr lang="en-GB" b="1" baseline="0" dirty="0"/>
          </a:p>
          <a:p>
            <a:endParaRPr lang="en-GB" baseline="0" dirty="0"/>
          </a:p>
          <a:p>
            <a:pPr marL="171450" indent="-171450">
              <a:buFont typeface="Arial" panose="020B0604020202020204" pitchFamily="34" charset="0"/>
              <a:buChar char="•"/>
            </a:pPr>
            <a:r>
              <a:rPr lang="en-GB" sz="1200" kern="1200" dirty="0">
                <a:solidFill>
                  <a:schemeClr val="tx1"/>
                </a:solidFill>
                <a:effectLst/>
                <a:latin typeface="+mn-lt"/>
                <a:ea typeface="+mn-ea"/>
                <a:cs typeface="+mn-cs"/>
              </a:rPr>
              <a:t>Under GDPR, we have </a:t>
            </a:r>
            <a:r>
              <a:rPr lang="en-GB" sz="1200" b="1" kern="1200" dirty="0">
                <a:solidFill>
                  <a:schemeClr val="tx1"/>
                </a:solidFill>
                <a:effectLst/>
                <a:latin typeface="+mn-lt"/>
                <a:ea typeface="+mn-ea"/>
                <a:cs typeface="+mn-cs"/>
              </a:rPr>
              <a:t>just 72 hours </a:t>
            </a:r>
            <a:r>
              <a:rPr lang="en-GB" sz="1200" kern="1200" dirty="0">
                <a:solidFill>
                  <a:schemeClr val="tx1"/>
                </a:solidFill>
                <a:effectLst/>
                <a:latin typeface="+mn-lt"/>
                <a:ea typeface="+mn-ea"/>
                <a:cs typeface="+mn-cs"/>
              </a:rPr>
              <a:t>to notify the Information Commissioner's Office of any loss, breach of personal information.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Under GDPR, the Information Commissioner's Office has the ability to levy a </a:t>
            </a:r>
            <a:r>
              <a:rPr lang="en-GB" sz="1200" b="1" kern="1200" dirty="0">
                <a:solidFill>
                  <a:schemeClr val="tx1"/>
                </a:solidFill>
                <a:effectLst/>
                <a:latin typeface="+mn-lt"/>
                <a:ea typeface="+mn-ea"/>
                <a:cs typeface="+mn-cs"/>
              </a:rPr>
              <a:t>fine of up to 4%</a:t>
            </a:r>
            <a:r>
              <a:rPr lang="en-GB" sz="1200" kern="1200" dirty="0">
                <a:solidFill>
                  <a:schemeClr val="tx1"/>
                </a:solidFill>
                <a:effectLst/>
                <a:latin typeface="+mn-lt"/>
                <a:ea typeface="+mn-ea"/>
                <a:cs typeface="+mn-cs"/>
              </a:rPr>
              <a:t> of any company's global annual turnover.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For Network Rail, that could amount to a sum </a:t>
            </a:r>
            <a:r>
              <a:rPr lang="en-GB" sz="1200" b="1" kern="1200" dirty="0">
                <a:solidFill>
                  <a:schemeClr val="tx1"/>
                </a:solidFill>
                <a:effectLst/>
                <a:latin typeface="+mn-lt"/>
                <a:ea typeface="+mn-ea"/>
                <a:cs typeface="+mn-cs"/>
              </a:rPr>
              <a:t>in excess of £200 million pounds.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1"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A fair question is ‘how likely’ are the ICO to levy that kind of fine?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They have stated clearly that they want to work with businesses to do the right thing and prefer the ‘carrot rather the stick’.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u="none" strike="noStrike"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a:solidFill>
                  <a:schemeClr val="tx1"/>
                </a:solidFill>
                <a:effectLst/>
                <a:latin typeface="+mn-lt"/>
                <a:ea typeface="+mn-ea"/>
                <a:cs typeface="+mn-cs"/>
              </a:rPr>
              <a:t>The bigger risk for us is perhaps reputational.  </a:t>
            </a:r>
            <a:endParaRPr lang="en-GB" sz="1200" b="0" i="0" u="none" strike="noStrike" kern="1200" baseline="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effectLst/>
                <a:latin typeface="+mn-lt"/>
                <a:ea typeface="+mn-ea"/>
                <a:cs typeface="+mn-cs"/>
              </a:rPr>
              <a:t>As </a:t>
            </a:r>
            <a:r>
              <a:rPr lang="en-GB" sz="1200" b="0" i="0" u="none" strike="noStrike" kern="1200" baseline="0" dirty="0">
                <a:solidFill>
                  <a:schemeClr val="tx1"/>
                </a:solidFill>
                <a:effectLst/>
                <a:latin typeface="+mn-lt"/>
                <a:ea typeface="+mn-ea"/>
                <a:cs typeface="+mn-cs"/>
              </a:rPr>
              <a:t>a business a lot of effort has been made to build our relationship with government.  </a:t>
            </a:r>
            <a:endParaRPr lang="en-GB" sz="1200" b="0" i="0" u="none" strike="noStrike" kern="1200" baseline="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effectLst/>
                <a:latin typeface="+mn-lt"/>
                <a:ea typeface="+mn-ea"/>
                <a:cs typeface="+mn-cs"/>
              </a:rPr>
              <a:t>Now </a:t>
            </a:r>
            <a:r>
              <a:rPr lang="en-GB" sz="1200" b="0" i="0" u="none" strike="noStrike" kern="1200" baseline="0" dirty="0">
                <a:solidFill>
                  <a:schemeClr val="tx1"/>
                </a:solidFill>
                <a:effectLst/>
                <a:latin typeface="+mn-lt"/>
                <a:ea typeface="+mn-ea"/>
                <a:cs typeface="+mn-cs"/>
              </a:rPr>
              <a:t>that we are on the public books, as an </a:t>
            </a:r>
            <a:r>
              <a:rPr lang="en-GB" sz="1200" b="0" i="0" u="none" strike="noStrike" kern="1200" baseline="0" dirty="0" smtClean="0">
                <a:solidFill>
                  <a:schemeClr val="tx1"/>
                </a:solidFill>
                <a:effectLst/>
                <a:latin typeface="+mn-lt"/>
                <a:ea typeface="+mn-ea"/>
                <a:cs typeface="+mn-cs"/>
              </a:rPr>
              <a:t>arm’s </a:t>
            </a:r>
            <a:r>
              <a:rPr lang="en-GB" sz="1200" b="0" i="0" u="none" strike="noStrike" kern="1200" baseline="0" dirty="0">
                <a:solidFill>
                  <a:schemeClr val="tx1"/>
                </a:solidFill>
                <a:effectLst/>
                <a:latin typeface="+mn-lt"/>
                <a:ea typeface="+mn-ea"/>
                <a:cs typeface="+mn-cs"/>
              </a:rPr>
              <a:t>l</a:t>
            </a:r>
            <a:r>
              <a:rPr lang="en-GB" sz="1200" b="0" i="0" u="none" strike="noStrike" kern="1200" baseline="0" dirty="0" smtClean="0">
                <a:solidFill>
                  <a:schemeClr val="tx1"/>
                </a:solidFill>
                <a:effectLst/>
                <a:latin typeface="+mn-lt"/>
                <a:ea typeface="+mn-ea"/>
                <a:cs typeface="+mn-cs"/>
              </a:rPr>
              <a:t>ength </a:t>
            </a:r>
            <a:r>
              <a:rPr lang="en-GB" sz="1200" b="0" i="0" u="none" strike="noStrike" kern="1200" baseline="0" dirty="0">
                <a:solidFill>
                  <a:schemeClr val="tx1"/>
                </a:solidFill>
                <a:effectLst/>
                <a:latin typeface="+mn-lt"/>
                <a:ea typeface="+mn-ea"/>
                <a:cs typeface="+mn-cs"/>
              </a:rPr>
              <a:t>b</a:t>
            </a:r>
            <a:r>
              <a:rPr lang="en-GB" sz="1200" b="0" i="0" u="none" strike="noStrike" kern="1200" baseline="0" dirty="0" smtClean="0">
                <a:solidFill>
                  <a:schemeClr val="tx1"/>
                </a:solidFill>
                <a:effectLst/>
                <a:latin typeface="+mn-lt"/>
                <a:ea typeface="+mn-ea"/>
                <a:cs typeface="+mn-cs"/>
              </a:rPr>
              <a:t>ody</a:t>
            </a:r>
            <a:r>
              <a:rPr lang="en-GB" sz="1200" b="0" i="0" u="none" strike="noStrike" kern="1200" baseline="0" dirty="0">
                <a:solidFill>
                  <a:schemeClr val="tx1"/>
                </a:solidFill>
                <a:effectLst/>
                <a:latin typeface="+mn-lt"/>
                <a:ea typeface="+mn-ea"/>
                <a:cs typeface="+mn-cs"/>
              </a:rPr>
              <a:t>, any significant breach could significantly damager our reputation, both with the government, our own employees, and perhaps, the wider public.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u="none" strike="noStrike" kern="1200" baseline="0" dirty="0">
              <a:solidFill>
                <a:schemeClr val="tx1"/>
              </a:solidFill>
              <a:latin typeface="Arial" panose="020B0604020202020204" pitchFamily="34" charset="0"/>
              <a:ea typeface="+mn-ea"/>
              <a:cs typeface="+mn-cs"/>
            </a:endParaRPr>
          </a:p>
          <a:p>
            <a:pPr marL="0" indent="0">
              <a:buFont typeface="Arial" panose="020B0604020202020204" pitchFamily="34" charset="0"/>
              <a:buNone/>
            </a:pPr>
            <a:r>
              <a:rPr lang="en-GB" altLang="en-US" dirty="0"/>
              <a:t>Good data protection brings benefits</a:t>
            </a:r>
            <a:r>
              <a:rPr lang="en-GB" altLang="en-US" baseline="0" dirty="0"/>
              <a:t> to our business, as well as our customers - it:</a:t>
            </a:r>
            <a:endParaRPr lang="en-GB" altLang="en-US" b="0" baseline="0" dirty="0"/>
          </a:p>
          <a:p>
            <a:pPr marL="457200" lvl="1" indent="0">
              <a:buFont typeface="Arial" panose="020B0604020202020204" pitchFamily="34" charset="0"/>
              <a:buNone/>
            </a:pPr>
            <a:r>
              <a:rPr lang="en-GB" altLang="en-US" b="0" dirty="0"/>
              <a:t>- encourages us to act in a fair and transparent way – increasing public confidence and improving our reputation</a:t>
            </a:r>
          </a:p>
          <a:p>
            <a:pPr marL="628650" lvl="1" indent="-171450">
              <a:buFontTx/>
              <a:buChar char="-"/>
            </a:pPr>
            <a:r>
              <a:rPr lang="en-GB" altLang="en-US" b="0" dirty="0" smtClean="0"/>
              <a:t>helps </a:t>
            </a:r>
            <a:r>
              <a:rPr lang="en-GB" altLang="en-US" b="0" dirty="0"/>
              <a:t>to improve the quality of the information</a:t>
            </a:r>
            <a:r>
              <a:rPr lang="en-GB" altLang="en-US" b="0" baseline="0" dirty="0"/>
              <a:t> we have </a:t>
            </a:r>
            <a:r>
              <a:rPr lang="en-GB" altLang="en-US" b="0" dirty="0"/>
              <a:t>and improve our records management – increasing business efficiency and </a:t>
            </a:r>
            <a:r>
              <a:rPr lang="en-GB" altLang="en-US" b="0" dirty="0" smtClean="0"/>
              <a:t>performance</a:t>
            </a:r>
          </a:p>
          <a:p>
            <a:pPr marL="628650" lvl="1" indent="-171450">
              <a:buFontTx/>
              <a:buChar char="-"/>
            </a:pPr>
            <a:r>
              <a:rPr lang="en-GB" altLang="en-US" b="0" dirty="0" smtClean="0"/>
              <a:t>keeps </a:t>
            </a:r>
            <a:r>
              <a:rPr lang="en-GB" altLang="en-US" b="0" dirty="0"/>
              <a:t>us alert to the security of our information and data – reducing </a:t>
            </a:r>
            <a:r>
              <a:rPr lang="en-GB" altLang="en-US" b="0" dirty="0" smtClean="0"/>
              <a:t>risk</a:t>
            </a:r>
            <a:endParaRPr lang="en-GB" altLang="en-US" b="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u="none" strike="noStrike" kern="1200" baseline="0" dirty="0">
              <a:solidFill>
                <a:schemeClr val="tx1"/>
              </a:solidFill>
              <a:latin typeface="Arial" panose="020B0604020202020204" pitchFamily="34" charset="0"/>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1" dirty="0">
              <a:latin typeface="+mn-lt"/>
            </a:endParaRP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21</a:t>
            </a:fld>
            <a:endParaRPr lang="en-GB" dirty="0"/>
          </a:p>
        </p:txBody>
      </p:sp>
    </p:spTree>
    <p:extLst>
      <p:ext uri="{BB962C8B-B14F-4D97-AF65-F5344CB8AC3E}">
        <p14:creationId xmlns:p14="http://schemas.microsoft.com/office/powerpoint/2010/main" val="3041249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22</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 MINUTES</a:t>
            </a:r>
          </a:p>
          <a:p>
            <a:endParaRPr lang="en-GB" dirty="0"/>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amount of data we hold in the company, about 4.5 peta-bytes.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That’s quite reasonable for our size of the business, but it's still a lot of information. </a:t>
            </a:r>
          </a:p>
          <a:p>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good chunk of that, is in unstructured data</a:t>
            </a:r>
            <a:r>
              <a:rPr lang="en-GB" sz="1200" kern="1200" baseline="0" dirty="0">
                <a:solidFill>
                  <a:schemeClr val="tx1"/>
                </a:solidFill>
                <a:effectLst/>
                <a:latin typeface="+mn-lt"/>
                <a:ea typeface="+mn-ea"/>
                <a:cs typeface="+mn-cs"/>
              </a:rPr>
              <a:t> - </a:t>
            </a:r>
            <a:r>
              <a:rPr lang="en-GB" sz="1200" kern="1200" dirty="0">
                <a:solidFill>
                  <a:schemeClr val="tx1"/>
                </a:solidFill>
                <a:effectLst/>
                <a:latin typeface="+mn-lt"/>
                <a:ea typeface="+mn-ea"/>
                <a:cs typeface="+mn-cs"/>
              </a:rPr>
              <a:t>V-drives, H-drives…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Think of it – how many times do you e-mail a spreadsheet to a group?  And what do each of those individuals most likely do with it?  Save a local copy.  If that’s a 10MB spreadsheet, saved 10 times, that’s 100MB gone in one instance.  Then think if that spreadsheet holds personal information…</a:t>
            </a:r>
          </a:p>
          <a:p>
            <a:pPr marL="171450" indent="-171450">
              <a:buFont typeface="Arial" panose="020B0604020202020204" pitchFamily="34" charset="0"/>
              <a:buChar char="•"/>
            </a:pPr>
            <a:endParaRPr lang="en-GB" sz="1200" kern="1200" baseline="0" dirty="0">
              <a:solidFill>
                <a:schemeClr val="tx1"/>
              </a:solidFill>
              <a:effectLst/>
              <a:latin typeface="+mn-lt"/>
              <a:ea typeface="+mn-ea"/>
              <a:cs typeface="+mn-cs"/>
            </a:endParaRPr>
          </a:p>
          <a:p>
            <a:pPr marL="0" indent="0">
              <a:buFont typeface="Arial" panose="020B0604020202020204" pitchFamily="34" charset="0"/>
              <a:buNone/>
            </a:pPr>
            <a:r>
              <a:rPr lang="en-GB" sz="1200" b="1" kern="1200" baseline="0" dirty="0">
                <a:solidFill>
                  <a:schemeClr val="tx1"/>
                </a:solidFill>
                <a:effectLst/>
                <a:latin typeface="+mn-lt"/>
                <a:ea typeface="+mn-ea"/>
                <a:cs typeface="+mn-cs"/>
              </a:rPr>
              <a:t>Example:</a:t>
            </a:r>
          </a:p>
          <a:p>
            <a:pPr marL="0" indent="0">
              <a:buFont typeface="Arial" panose="020B0604020202020204" pitchFamily="34" charset="0"/>
              <a:buNone/>
            </a:pPr>
            <a:endParaRPr lang="en-GB"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effectLst/>
                <a:latin typeface="+mn-lt"/>
                <a:ea typeface="+mn-ea"/>
                <a:cs typeface="+mn-cs"/>
              </a:rPr>
              <a:t>It’s a lot of data, and with increased</a:t>
            </a:r>
            <a:r>
              <a:rPr lang="en-GB" sz="1200" b="1" kern="1200" baseline="0" dirty="0">
                <a:solidFill>
                  <a:schemeClr val="tx1"/>
                </a:solidFill>
                <a:effectLst/>
                <a:latin typeface="+mn-lt"/>
                <a:ea typeface="+mn-ea"/>
                <a:cs typeface="+mn-cs"/>
              </a:rPr>
              <a:t> data volumes comes increased risk…</a:t>
            </a:r>
          </a:p>
          <a:p>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a:t>
            </a:r>
            <a:r>
              <a:rPr lang="en-GB" sz="1200" kern="1200" baseline="0" dirty="0">
                <a:solidFill>
                  <a:schemeClr val="tx1"/>
                </a:solidFill>
                <a:effectLst/>
                <a:latin typeface="+mn-lt"/>
                <a:ea typeface="+mn-ea"/>
                <a:cs typeface="+mn-cs"/>
              </a:rPr>
              <a:t> cascade briefing was recently held with a route and the n</a:t>
            </a:r>
            <a:r>
              <a:rPr lang="en-GB" sz="1200" kern="1200" dirty="0">
                <a:solidFill>
                  <a:schemeClr val="tx1"/>
                </a:solidFill>
                <a:effectLst/>
                <a:latin typeface="+mn-lt"/>
                <a:ea typeface="+mn-ea"/>
                <a:cs typeface="+mn-cs"/>
              </a:rPr>
              <a:t>ext day, the data protection team received</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 phone call to say that there was a file which had been found on SharePoint.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folder was open to anyone to access, and the file contained </a:t>
            </a:r>
            <a:r>
              <a:rPr lang="en-GB" sz="1200" kern="1200" baseline="0" dirty="0" smtClean="0">
                <a:solidFill>
                  <a:schemeClr val="tx1"/>
                </a:solidFill>
                <a:effectLst/>
                <a:latin typeface="+mn-lt"/>
                <a:ea typeface="+mn-ea"/>
                <a:cs typeface="+mn-cs"/>
              </a:rPr>
              <a:t>c.</a:t>
            </a:r>
            <a:r>
              <a:rPr lang="en-GB" sz="1200" kern="1200" dirty="0" smtClean="0">
                <a:solidFill>
                  <a:schemeClr val="tx1"/>
                </a:solidFill>
                <a:effectLst/>
                <a:latin typeface="+mn-lt"/>
                <a:ea typeface="+mn-ea"/>
                <a:cs typeface="+mn-cs"/>
              </a:rPr>
              <a:t>36,000 </a:t>
            </a:r>
            <a:r>
              <a:rPr lang="en-GB" sz="1200" kern="1200" dirty="0">
                <a:solidFill>
                  <a:schemeClr val="tx1"/>
                </a:solidFill>
                <a:effectLst/>
                <a:latin typeface="+mn-lt"/>
                <a:ea typeface="+mn-ea"/>
                <a:cs typeface="+mn-cs"/>
              </a:rPr>
              <a:t>employees’ salaries and bonus information from two years ago.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After </a:t>
            </a:r>
            <a:r>
              <a:rPr lang="en-GB" sz="1200" kern="1200" dirty="0" smtClean="0">
                <a:solidFill>
                  <a:schemeClr val="tx1"/>
                </a:solidFill>
                <a:effectLst/>
                <a:latin typeface="+mn-lt"/>
                <a:ea typeface="+mn-ea"/>
                <a:cs typeface="+mn-cs"/>
              </a:rPr>
              <a:t>investigation,</a:t>
            </a:r>
            <a:r>
              <a:rPr lang="en-GB" sz="1200" kern="1200" baseline="0" dirty="0" smtClean="0">
                <a:solidFill>
                  <a:schemeClr val="tx1"/>
                </a:solidFill>
                <a:effectLst/>
                <a:latin typeface="+mn-lt"/>
                <a:ea typeface="+mn-ea"/>
                <a:cs typeface="+mn-cs"/>
              </a:rPr>
              <a:t> </a:t>
            </a:r>
            <a:r>
              <a:rPr lang="en-GB" sz="1200" kern="1200" baseline="0" dirty="0">
                <a:solidFill>
                  <a:schemeClr val="tx1"/>
                </a:solidFill>
                <a:effectLst/>
                <a:latin typeface="+mn-lt"/>
                <a:ea typeface="+mn-ea"/>
                <a:cs typeface="+mn-cs"/>
              </a:rPr>
              <a:t>we found that </a:t>
            </a:r>
            <a:r>
              <a:rPr lang="en-GB" sz="1200" kern="1200" dirty="0">
                <a:solidFill>
                  <a:schemeClr val="tx1"/>
                </a:solidFill>
                <a:effectLst/>
                <a:latin typeface="+mn-lt"/>
                <a:ea typeface="+mn-ea"/>
                <a:cs typeface="+mn-cs"/>
              </a:rPr>
              <a:t>no one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had accessed it, and fortunately neither had it been sent anywhere via e-mail.</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However, anyone</a:t>
            </a:r>
            <a:r>
              <a:rPr lang="en-GB" sz="1200" kern="1200" baseline="0" dirty="0">
                <a:solidFill>
                  <a:schemeClr val="tx1"/>
                </a:solidFill>
                <a:effectLst/>
                <a:latin typeface="+mn-lt"/>
                <a:ea typeface="+mn-ea"/>
                <a:cs typeface="+mn-cs"/>
              </a:rPr>
              <a:t> could have accessed this file – with further consequences.</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22</a:t>
            </a:fld>
            <a:endParaRPr lang="en-GB" dirty="0"/>
          </a:p>
        </p:txBody>
      </p:sp>
    </p:spTree>
    <p:extLst>
      <p:ext uri="{BB962C8B-B14F-4D97-AF65-F5344CB8AC3E}">
        <p14:creationId xmlns:p14="http://schemas.microsoft.com/office/powerpoint/2010/main" val="1988247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1" dirty="0"/>
              <a:t>SLIDE </a:t>
            </a:r>
            <a:r>
              <a:rPr lang="en-GB" b="1" dirty="0" smtClean="0"/>
              <a:t>23</a:t>
            </a:r>
            <a:endParaRPr lang="en-GB" b="1" dirty="0"/>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b="1" dirty="0"/>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TIMING: 30 SECONDS</a:t>
            </a:r>
            <a:endParaRPr lang="en-GB" b="1" dirty="0"/>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b="1" dirty="0"/>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 more clarity we have on what information we hold, why we hold it, where it's stored, and who we share it with, the more able we are to make quick and effective decisions.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This will help us to be a better business, which is better for us, better for our customers, and better for the public at large.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You’re aware of Lean</a:t>
            </a:r>
            <a:r>
              <a:rPr lang="en-GB" sz="1200" b="1" kern="1200" baseline="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methodologies?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So, if you think about the principles we were talking about, only gather what you need, only do what you said you were going do with the information, and only hold it for as long as you need it, actually that fits really nicely with Lean.</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Because if you think about value, this is defined as what the customer/recipient wants.  </a:t>
            </a:r>
            <a:endParaRPr lang="en-GB" sz="1200" kern="1200" dirty="0" smtClean="0">
              <a:solidFill>
                <a:schemeClr val="tx1"/>
              </a:solidFill>
              <a:effectLst/>
              <a:latin typeface="+mn-lt"/>
              <a:ea typeface="+mn-ea"/>
              <a:cs typeface="+mn-cs"/>
            </a:endParaRP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Anything </a:t>
            </a:r>
            <a:r>
              <a:rPr lang="en-GB" sz="1200" kern="1200" dirty="0">
                <a:solidFill>
                  <a:schemeClr val="tx1"/>
                </a:solidFill>
                <a:effectLst/>
                <a:latin typeface="+mn-lt"/>
                <a:ea typeface="+mn-ea"/>
                <a:cs typeface="+mn-cs"/>
              </a:rPr>
              <a:t>that sits outside of this is waste.  </a:t>
            </a:r>
            <a:endParaRPr lang="en-GB" sz="1200" kern="1200" dirty="0" smtClean="0">
              <a:solidFill>
                <a:schemeClr val="tx1"/>
              </a:solidFill>
              <a:effectLst/>
              <a:latin typeface="+mn-lt"/>
              <a:ea typeface="+mn-ea"/>
              <a:cs typeface="+mn-cs"/>
            </a:endParaRP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200" b="1" kern="1200" dirty="0" smtClean="0">
                <a:solidFill>
                  <a:schemeClr val="tx1"/>
                </a:solidFill>
                <a:effectLst/>
                <a:latin typeface="+mn-lt"/>
                <a:ea typeface="+mn-ea"/>
                <a:cs typeface="+mn-cs"/>
              </a:rPr>
              <a:t>Example:</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b="1" kern="1200" dirty="0" smtClean="0">
              <a:solidFill>
                <a:schemeClr val="tx1"/>
              </a:solidFill>
              <a:effectLst/>
              <a:latin typeface="+mn-lt"/>
              <a:ea typeface="+mn-ea"/>
              <a:cs typeface="+mn-cs"/>
            </a:endParaRP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So</a:t>
            </a:r>
            <a:r>
              <a:rPr lang="en-GB" sz="1200" kern="1200" dirty="0">
                <a:solidFill>
                  <a:schemeClr val="tx1"/>
                </a:solidFill>
                <a:effectLst/>
                <a:latin typeface="+mn-lt"/>
                <a:ea typeface="+mn-ea"/>
                <a:cs typeface="+mn-cs"/>
              </a:rPr>
              <a:t>, for example, if we gather 10 columns of information on a spreadsheet, but only </a:t>
            </a:r>
            <a:r>
              <a:rPr lang="en-GB" sz="1200" kern="1200" dirty="0" smtClean="0">
                <a:solidFill>
                  <a:schemeClr val="tx1"/>
                </a:solidFill>
                <a:effectLst/>
                <a:latin typeface="+mn-lt"/>
                <a:ea typeface="+mn-ea"/>
                <a:cs typeface="+mn-cs"/>
              </a:rPr>
              <a:t>two </a:t>
            </a:r>
            <a:r>
              <a:rPr lang="en-GB" sz="1200" kern="1200" dirty="0">
                <a:solidFill>
                  <a:schemeClr val="tx1"/>
                </a:solidFill>
                <a:effectLst/>
                <a:latin typeface="+mn-lt"/>
                <a:ea typeface="+mn-ea"/>
                <a:cs typeface="+mn-cs"/>
              </a:rPr>
              <a:t>of those columns are adding any value, let’s not gather the rest as this is unnecessary, and potentially presents a problem if this includes personal information.</a:t>
            </a:r>
            <a:endParaRPr lang="en-GB" sz="1200" kern="120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b="1" baseline="0" dirty="0"/>
          </a:p>
          <a:p>
            <a:pPr marL="0" indent="0">
              <a:buFont typeface="Arial" panose="020B0604020202020204" pitchFamily="34" charset="0"/>
              <a:buNone/>
            </a:pPr>
            <a:endParaRPr lang="en-GB" altLang="en-US" dirty="0"/>
          </a:p>
        </p:txBody>
      </p:sp>
      <p:sp>
        <p:nvSpPr>
          <p:cNvPr id="4" name="Slide Number Placeholder 3"/>
          <p:cNvSpPr>
            <a:spLocks noGrp="1"/>
          </p:cNvSpPr>
          <p:nvPr>
            <p:ph type="sldNum" sz="quarter" idx="10"/>
          </p:nvPr>
        </p:nvSpPr>
        <p:spPr/>
        <p:txBody>
          <a:bodyPr/>
          <a:lstStyle/>
          <a:p>
            <a:fld id="{65900C33-90AE-4963-9AD8-3B07939F57E9}" type="slidenum">
              <a:rPr lang="en-GB" smtClean="0"/>
              <a:t>23</a:t>
            </a:fld>
            <a:endParaRPr lang="en-GB" dirty="0"/>
          </a:p>
        </p:txBody>
      </p:sp>
    </p:spTree>
    <p:extLst>
      <p:ext uri="{BB962C8B-B14F-4D97-AF65-F5344CB8AC3E}">
        <p14:creationId xmlns:p14="http://schemas.microsoft.com/office/powerpoint/2010/main" val="3638500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50" b="1" dirty="0">
                <a:solidFill>
                  <a:srgbClr val="002368"/>
                </a:solidFill>
              </a:rPr>
              <a:t>SLIDE</a:t>
            </a:r>
            <a:r>
              <a:rPr lang="en-GB" sz="1050" b="1" baseline="0" dirty="0">
                <a:solidFill>
                  <a:srgbClr val="002368"/>
                </a:solidFill>
              </a:rPr>
              <a:t> 24</a:t>
            </a:r>
          </a:p>
          <a:p>
            <a:endParaRPr lang="en-GB" sz="1050" b="1" baseline="0" dirty="0">
              <a:solidFill>
                <a:srgbClr val="002368"/>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050" b="1" kern="1200" baseline="0" dirty="0">
                <a:solidFill>
                  <a:schemeClr val="tx1"/>
                </a:solidFill>
                <a:effectLst/>
                <a:latin typeface="Arial" panose="020B0604020202020204" pitchFamily="34" charset="0"/>
                <a:ea typeface="+mn-ea"/>
                <a:cs typeface="+mn-cs"/>
              </a:rPr>
              <a:t>TIMING: 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050" b="1"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GDPR gives individuals (data subjects) specific rights</a:t>
            </a:r>
            <a:r>
              <a:rPr lang="en-GB"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Example:</a:t>
            </a: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One example, is the right of access. </a:t>
            </a:r>
            <a:r>
              <a:rPr lang="en-GB" sz="1200" kern="1200" dirty="0" smtClean="0">
                <a:solidFill>
                  <a:schemeClr val="tx1"/>
                </a:solidFill>
                <a:effectLst/>
                <a:latin typeface="+mn-lt"/>
                <a:ea typeface="+mn-ea"/>
                <a:cs typeface="+mn-cs"/>
              </a:rPr>
              <a:t>Anyone </a:t>
            </a:r>
            <a:r>
              <a:rPr lang="en-GB" sz="1200" kern="1200" dirty="0">
                <a:solidFill>
                  <a:schemeClr val="tx1"/>
                </a:solidFill>
                <a:effectLst/>
                <a:latin typeface="+mn-lt"/>
                <a:ea typeface="+mn-ea"/>
                <a:cs typeface="+mn-cs"/>
              </a:rPr>
              <a:t>has the right to ask a company to know all the information that company holds on them.  An example is a journalist who submitted a ‘Subject Access Request’, as it is formally known, to the dating app company Tinder.</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 QUESTION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kern="1200" dirty="0" smtClean="0">
                <a:solidFill>
                  <a:schemeClr val="tx1"/>
                </a:solidFill>
                <a:effectLst/>
                <a:latin typeface="+mn-lt"/>
                <a:ea typeface="+mn-ea"/>
                <a:cs typeface="+mn-cs"/>
              </a:rPr>
              <a:t>How many pages of information do you think this person received in return?</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Answer:</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800 pages!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This </a:t>
            </a:r>
            <a:r>
              <a:rPr lang="en-GB" sz="1200" kern="1200" dirty="0">
                <a:solidFill>
                  <a:schemeClr val="tx1"/>
                </a:solidFill>
                <a:effectLst/>
                <a:latin typeface="+mn-lt"/>
                <a:ea typeface="+mn-ea"/>
                <a:cs typeface="+mn-cs"/>
              </a:rPr>
              <a:t>included, the journalist said “…information such as my </a:t>
            </a:r>
            <a:r>
              <a:rPr lang="en-GB" sz="1200" kern="1200" dirty="0" smtClean="0">
                <a:solidFill>
                  <a:schemeClr val="tx1"/>
                </a:solidFill>
                <a:effectLst/>
                <a:latin typeface="+mn-lt"/>
                <a:ea typeface="+mn-ea"/>
                <a:cs typeface="+mn-cs"/>
              </a:rPr>
              <a:t>Facebook ‘likes’; </a:t>
            </a:r>
            <a:r>
              <a:rPr lang="en-GB" sz="1200" kern="1200" dirty="0">
                <a:solidFill>
                  <a:schemeClr val="tx1"/>
                </a:solidFill>
                <a:effectLst/>
                <a:latin typeface="+mn-lt"/>
                <a:ea typeface="+mn-ea"/>
                <a:cs typeface="+mn-cs"/>
              </a:rPr>
              <a:t>links to where my Instagram photos would have </a:t>
            </a:r>
            <a:r>
              <a:rPr lang="en-GB" sz="1200" kern="1200" dirty="0" smtClean="0">
                <a:solidFill>
                  <a:schemeClr val="tx1"/>
                </a:solidFill>
                <a:effectLst/>
                <a:latin typeface="+mn-lt"/>
                <a:ea typeface="+mn-ea"/>
                <a:cs typeface="+mn-cs"/>
              </a:rPr>
              <a:t>been; </a:t>
            </a:r>
            <a:r>
              <a:rPr lang="en-GB" sz="1200" kern="1200" dirty="0">
                <a:solidFill>
                  <a:schemeClr val="tx1"/>
                </a:solidFill>
                <a:effectLst/>
                <a:latin typeface="+mn-lt"/>
                <a:ea typeface="+mn-ea"/>
                <a:cs typeface="+mn-cs"/>
              </a:rPr>
              <a:t>my </a:t>
            </a:r>
            <a:r>
              <a:rPr lang="en-GB" sz="1200" kern="1200" dirty="0" smtClean="0">
                <a:solidFill>
                  <a:schemeClr val="tx1"/>
                </a:solidFill>
                <a:effectLst/>
                <a:latin typeface="+mn-lt"/>
                <a:ea typeface="+mn-ea"/>
                <a:cs typeface="+mn-cs"/>
              </a:rPr>
              <a:t>education; </a:t>
            </a:r>
            <a:r>
              <a:rPr lang="en-GB" sz="1200" kern="1200" dirty="0">
                <a:solidFill>
                  <a:schemeClr val="tx1"/>
                </a:solidFill>
                <a:effectLst/>
                <a:latin typeface="+mn-lt"/>
                <a:ea typeface="+mn-ea"/>
                <a:cs typeface="+mn-cs"/>
              </a:rPr>
              <a:t>the age-rank of </a:t>
            </a:r>
            <a:r>
              <a:rPr lang="en-GB" sz="1200" kern="1200" dirty="0" smtClean="0">
                <a:solidFill>
                  <a:schemeClr val="tx1"/>
                </a:solidFill>
                <a:effectLst/>
                <a:latin typeface="+mn-lt"/>
                <a:ea typeface="+mn-ea"/>
                <a:cs typeface="+mn-cs"/>
              </a:rPr>
              <a:t>people </a:t>
            </a:r>
            <a:r>
              <a:rPr lang="en-GB" sz="1200" kern="1200" dirty="0">
                <a:solidFill>
                  <a:schemeClr val="tx1"/>
                </a:solidFill>
                <a:effectLst/>
                <a:latin typeface="+mn-lt"/>
                <a:ea typeface="+mn-ea"/>
                <a:cs typeface="+mn-cs"/>
              </a:rPr>
              <a:t>I was interested </a:t>
            </a:r>
            <a:r>
              <a:rPr lang="en-GB" sz="1200" kern="1200" dirty="0" smtClean="0">
                <a:solidFill>
                  <a:schemeClr val="tx1"/>
                </a:solidFill>
                <a:effectLst/>
                <a:latin typeface="+mn-lt"/>
                <a:ea typeface="+mn-ea"/>
                <a:cs typeface="+mn-cs"/>
              </a:rPr>
              <a:t>in; </a:t>
            </a:r>
            <a:r>
              <a:rPr lang="en-GB" sz="1200" kern="1200" dirty="0">
                <a:solidFill>
                  <a:schemeClr val="tx1"/>
                </a:solidFill>
                <a:effectLst/>
                <a:latin typeface="+mn-lt"/>
                <a:ea typeface="+mn-ea"/>
                <a:cs typeface="+mn-cs"/>
              </a:rPr>
              <a:t>how many Facebook friends I </a:t>
            </a:r>
            <a:r>
              <a:rPr lang="en-GB" sz="1200" kern="1200" dirty="0" smtClean="0">
                <a:solidFill>
                  <a:schemeClr val="tx1"/>
                </a:solidFill>
                <a:effectLst/>
                <a:latin typeface="+mn-lt"/>
                <a:ea typeface="+mn-ea"/>
                <a:cs typeface="+mn-cs"/>
              </a:rPr>
              <a:t>had;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when </a:t>
            </a:r>
            <a:r>
              <a:rPr lang="en-GB" sz="1200" kern="1200" dirty="0">
                <a:solidFill>
                  <a:schemeClr val="tx1"/>
                </a:solidFill>
                <a:effectLst/>
                <a:latin typeface="+mn-lt"/>
                <a:ea typeface="+mn-ea"/>
                <a:cs typeface="+mn-cs"/>
              </a:rPr>
              <a:t>and where… every single one of my matches happened…”</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Examples: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Another </a:t>
            </a:r>
            <a:r>
              <a:rPr lang="en-GB" sz="1200" kern="1200" dirty="0">
                <a:solidFill>
                  <a:schemeClr val="tx1"/>
                </a:solidFill>
                <a:effectLst/>
                <a:latin typeface="+mn-lt"/>
                <a:ea typeface="+mn-ea"/>
                <a:cs typeface="+mn-cs"/>
              </a:rPr>
              <a:t>example is the ‘Right to erasure’, or the right ‘to be forgotten’.  It is important to note however, that just because this right exists, doesn’t mean it will automatically be complied with.  For </a:t>
            </a:r>
            <a:r>
              <a:rPr lang="en-GB" sz="1200" kern="1200" dirty="0" smtClean="0">
                <a:solidFill>
                  <a:schemeClr val="tx1"/>
                </a:solidFill>
                <a:effectLst/>
                <a:latin typeface="+mn-lt"/>
                <a:ea typeface="+mn-ea"/>
                <a:cs typeface="+mn-cs"/>
              </a:rPr>
              <a:t>example, </a:t>
            </a:r>
            <a:r>
              <a:rPr lang="en-GB" sz="1200" kern="1200" dirty="0">
                <a:solidFill>
                  <a:schemeClr val="tx1"/>
                </a:solidFill>
                <a:effectLst/>
                <a:latin typeface="+mn-lt"/>
                <a:ea typeface="+mn-ea"/>
                <a:cs typeface="+mn-cs"/>
              </a:rPr>
              <a:t>there may be other legal reasons this right cannot be acted on, such as the company having a contract and therefore a legal obligation to continue paying you.</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 interesting example, is the last one, not so much an issue for NR at the moment, but interesting just the same - the right to have a human being review a machine-made decision.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For example, if you apply for a loan and the ‘computer says no’, then if that decision was automated, i.e. made by an algorithm, you have the right to ask for a human being to review that decision and ensure it is correct.</a:t>
            </a:r>
          </a:p>
        </p:txBody>
      </p:sp>
      <p:sp>
        <p:nvSpPr>
          <p:cNvPr id="4" name="Slide Number Placeholder 3"/>
          <p:cNvSpPr>
            <a:spLocks noGrp="1"/>
          </p:cNvSpPr>
          <p:nvPr>
            <p:ph type="sldNum" sz="quarter" idx="10"/>
          </p:nvPr>
        </p:nvSpPr>
        <p:spPr/>
        <p:txBody>
          <a:bodyPr/>
          <a:lstStyle/>
          <a:p>
            <a:fld id="{65900C33-90AE-4963-9AD8-3B07939F57E9}" type="slidenum">
              <a:rPr lang="en-GB" smtClean="0"/>
              <a:t>24</a:t>
            </a:fld>
            <a:endParaRPr lang="en-GB" dirty="0"/>
          </a:p>
        </p:txBody>
      </p:sp>
    </p:spTree>
    <p:extLst>
      <p:ext uri="{BB962C8B-B14F-4D97-AF65-F5344CB8AC3E}">
        <p14:creationId xmlns:p14="http://schemas.microsoft.com/office/powerpoint/2010/main" val="2298101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25</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20 SECONDS</a:t>
            </a:r>
          </a:p>
          <a:p>
            <a:endParaRPr lang="en-GB" b="1" dirty="0"/>
          </a:p>
          <a:p>
            <a:endParaRPr lang="en-GB" b="1" dirty="0"/>
          </a:p>
          <a:p>
            <a:pPr marL="228600" indent="-228600">
              <a:buAutoNum type="arabicPeriod"/>
            </a:pPr>
            <a:r>
              <a:rPr lang="en-GB" b="1" u="sng" dirty="0"/>
              <a:t>You’re</a:t>
            </a:r>
            <a:r>
              <a:rPr lang="en-GB" b="1" dirty="0"/>
              <a:t> accountable</a:t>
            </a:r>
          </a:p>
          <a:p>
            <a:pPr marL="228600" indent="-228600">
              <a:buAutoNum type="arabicPeriod"/>
            </a:pPr>
            <a:endParaRPr lang="en-GB" b="1" dirty="0"/>
          </a:p>
          <a:p>
            <a:pPr marL="171450" indent="-171450">
              <a:spcAft>
                <a:spcPts val="1200"/>
              </a:spcAft>
              <a:buFont typeface="Arial" panose="020B0604020202020204" pitchFamily="34" charset="0"/>
              <a:buChar char="•"/>
            </a:pPr>
            <a:r>
              <a:rPr lang="en-GB" dirty="0"/>
              <a:t>Network Rail handles lots of personal information every day, from CVs to CCTV images and contact details of colleagues, customers and suppliers.</a:t>
            </a:r>
          </a:p>
          <a:p>
            <a:pPr marL="171450" indent="-171450">
              <a:spcAft>
                <a:spcPts val="1200"/>
              </a:spcAft>
              <a:buFont typeface="Arial" panose="020B0604020202020204" pitchFamily="34" charset="0"/>
              <a:buChar char="•"/>
            </a:pPr>
            <a:r>
              <a:rPr lang="en-GB" dirty="0"/>
              <a:t>We’re all accountable for how we handle personal information. </a:t>
            </a:r>
          </a:p>
          <a:p>
            <a:pPr marL="171450" indent="-171450">
              <a:spcAft>
                <a:spcPts val="1200"/>
              </a:spcAft>
              <a:buFont typeface="Arial" panose="020B0604020202020204" pitchFamily="34" charset="0"/>
              <a:buChar char="•"/>
            </a:pPr>
            <a:r>
              <a:rPr lang="en-GB" dirty="0"/>
              <a:t>We should consider the privacy of others.</a:t>
            </a:r>
          </a:p>
          <a:p>
            <a:pPr marL="171450" marR="0" indent="-1714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dirty="0"/>
              <a:t>Respect other people’s personal information and treat it carefully – think about what impact it might have to someone - we are all accountable.</a:t>
            </a:r>
          </a:p>
          <a:p>
            <a:pPr marL="171450" indent="-171450">
              <a:spcAft>
                <a:spcPts val="1200"/>
              </a:spcAft>
              <a:buFont typeface="Arial" panose="020B0604020202020204" pitchFamily="34" charset="0"/>
              <a:buChar char="•"/>
            </a:pPr>
            <a:endParaRPr lang="en-GB" b="1" dirty="0"/>
          </a:p>
          <a:p>
            <a:pPr marL="228600" indent="-228600">
              <a:buFont typeface="Arial" panose="020B0604020202020204" pitchFamily="34" charset="0"/>
              <a:buChar char="•"/>
            </a:pPr>
            <a:endParaRPr lang="en-GB" b="1" dirty="0"/>
          </a:p>
          <a:p>
            <a:pPr marL="228600" indent="-228600">
              <a:buAutoNum type="arabicPeriod"/>
            </a:pPr>
            <a:endParaRPr lang="en-GB" b="1" dirty="0"/>
          </a:p>
        </p:txBody>
      </p:sp>
      <p:sp>
        <p:nvSpPr>
          <p:cNvPr id="4" name="Slide Number Placeholder 3"/>
          <p:cNvSpPr>
            <a:spLocks noGrp="1"/>
          </p:cNvSpPr>
          <p:nvPr>
            <p:ph type="sldNum" sz="quarter" idx="10"/>
          </p:nvPr>
        </p:nvSpPr>
        <p:spPr/>
        <p:txBody>
          <a:bodyPr/>
          <a:lstStyle/>
          <a:p>
            <a:fld id="{65900C33-90AE-4963-9AD8-3B07939F57E9}" type="slidenum">
              <a:rPr lang="en-GB" smtClean="0"/>
              <a:t>25</a:t>
            </a:fld>
            <a:endParaRPr lang="en-GB" dirty="0"/>
          </a:p>
        </p:txBody>
      </p:sp>
    </p:spTree>
    <p:extLst>
      <p:ext uri="{BB962C8B-B14F-4D97-AF65-F5344CB8AC3E}">
        <p14:creationId xmlns:p14="http://schemas.microsoft.com/office/powerpoint/2010/main" val="27289973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26</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20 SECONDS</a:t>
            </a:r>
          </a:p>
          <a:p>
            <a:endParaRPr lang="en-GB" b="1" dirty="0"/>
          </a:p>
          <a:p>
            <a:endParaRPr lang="en-GB" b="1" dirty="0"/>
          </a:p>
          <a:p>
            <a:pPr marL="0" indent="0">
              <a:buNone/>
            </a:pPr>
            <a:r>
              <a:rPr lang="en-GB" b="1" dirty="0"/>
              <a:t>2.  P.L.A.N</a:t>
            </a:r>
          </a:p>
          <a:p>
            <a:pPr marL="228600" indent="-228600">
              <a:buAutoNum type="arabicPeriod"/>
            </a:pPr>
            <a:endParaRPr lang="en-GB" b="1" dirty="0"/>
          </a:p>
          <a:p>
            <a:pPr marL="171450" indent="-171450">
              <a:spcAft>
                <a:spcPts val="1200"/>
              </a:spcAft>
              <a:buFont typeface="Arial" panose="020B0604020202020204" pitchFamily="34" charset="0"/>
              <a:buChar char="•"/>
            </a:pPr>
            <a:r>
              <a:rPr lang="en-GB" dirty="0"/>
              <a:t>P</a:t>
            </a:r>
            <a:r>
              <a:rPr lang="pl-PL" dirty="0"/>
              <a:t>.</a:t>
            </a:r>
            <a:r>
              <a:rPr lang="en-GB" dirty="0"/>
              <a:t>L</a:t>
            </a:r>
            <a:r>
              <a:rPr lang="pl-PL" dirty="0"/>
              <a:t>.</a:t>
            </a:r>
            <a:r>
              <a:rPr lang="en-GB" dirty="0"/>
              <a:t>A</a:t>
            </a:r>
            <a:r>
              <a:rPr lang="pl-PL" dirty="0"/>
              <a:t>.</a:t>
            </a:r>
            <a:r>
              <a:rPr lang="en-GB" dirty="0"/>
              <a:t>N means </a:t>
            </a:r>
            <a:r>
              <a:rPr lang="en-GB" b="1" dirty="0"/>
              <a:t>P</a:t>
            </a:r>
            <a:r>
              <a:rPr lang="en-GB" dirty="0"/>
              <a:t>roportionate, </a:t>
            </a:r>
            <a:r>
              <a:rPr lang="en-GB" b="1" dirty="0"/>
              <a:t>L</a:t>
            </a:r>
            <a:r>
              <a:rPr lang="en-GB" dirty="0"/>
              <a:t>awful, </a:t>
            </a:r>
            <a:r>
              <a:rPr lang="en-GB" b="1" dirty="0"/>
              <a:t>A</a:t>
            </a:r>
            <a:r>
              <a:rPr lang="en-GB" dirty="0"/>
              <a:t>ccurate and </a:t>
            </a:r>
            <a:r>
              <a:rPr lang="en-GB" b="1" dirty="0"/>
              <a:t>N</a:t>
            </a:r>
            <a:r>
              <a:rPr lang="en-GB" dirty="0"/>
              <a:t>ecessary.</a:t>
            </a:r>
          </a:p>
          <a:p>
            <a:pPr marL="171450" indent="-171450">
              <a:spcAft>
                <a:spcPts val="1200"/>
              </a:spcAft>
              <a:buFont typeface="Arial" panose="020B0604020202020204" pitchFamily="34" charset="0"/>
              <a:buChar char="•"/>
            </a:pPr>
            <a:r>
              <a:rPr lang="en-GB" dirty="0"/>
              <a:t>Review and document your business area’s processes to ensure you’re fully aware of what personal information you hold, why you’re processing it, how long it should be held, where it came from, who you share it with and why.</a:t>
            </a: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26</a:t>
            </a:fld>
            <a:endParaRPr lang="en-GB" dirty="0"/>
          </a:p>
        </p:txBody>
      </p:sp>
    </p:spTree>
    <p:extLst>
      <p:ext uri="{BB962C8B-B14F-4D97-AF65-F5344CB8AC3E}">
        <p14:creationId xmlns:p14="http://schemas.microsoft.com/office/powerpoint/2010/main" val="1257219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27</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20 SECONDS</a:t>
            </a:r>
          </a:p>
          <a:p>
            <a:endParaRPr lang="en-GB" b="1" dirty="0"/>
          </a:p>
          <a:p>
            <a:pPr marL="0" indent="0">
              <a:buNone/>
            </a:pPr>
            <a:endParaRPr lang="en-GB" b="1" dirty="0"/>
          </a:p>
          <a:p>
            <a:pPr marL="0" indent="0">
              <a:buNone/>
            </a:pPr>
            <a:r>
              <a:rPr lang="en-GB" b="1" dirty="0"/>
              <a:t>3.</a:t>
            </a:r>
            <a:r>
              <a:rPr lang="en-GB" b="1" baseline="0" dirty="0"/>
              <a:t>  It applies to projects and programmes</a:t>
            </a:r>
            <a:endParaRPr lang="en-GB" b="1" dirty="0"/>
          </a:p>
          <a:p>
            <a:pPr marL="228600" indent="-228600">
              <a:buAutoNum type="arabicPeriod"/>
            </a:pPr>
            <a:endParaRPr lang="en-GB" b="1" dirty="0"/>
          </a:p>
          <a:p>
            <a:pPr marL="171450" indent="-171450">
              <a:spcAft>
                <a:spcPts val="1200"/>
              </a:spcAft>
              <a:buFont typeface="Arial" panose="020B0604020202020204" pitchFamily="34" charset="0"/>
              <a:buChar char="•"/>
            </a:pPr>
            <a:r>
              <a:rPr lang="en-GB" dirty="0"/>
              <a:t>Use the data protection impact assessment (DPIA) to comply with ‘privacy by design</a:t>
            </a:r>
            <a:r>
              <a:rPr lang="en-GB" dirty="0" smtClean="0"/>
              <a:t>’. </a:t>
            </a:r>
            <a:r>
              <a:rPr lang="en-GB" i="1" dirty="0" smtClean="0"/>
              <a:t>[More about the DPIA coming</a:t>
            </a:r>
            <a:r>
              <a:rPr lang="en-GB" i="1" baseline="0" dirty="0" smtClean="0"/>
              <a:t> up shortly…]</a:t>
            </a:r>
            <a:endParaRPr lang="en-GB" i="1" dirty="0"/>
          </a:p>
          <a:p>
            <a:pPr marL="171450" indent="-171450">
              <a:spcAft>
                <a:spcPts val="1200"/>
              </a:spcAft>
              <a:buFont typeface="Arial" panose="020B0604020202020204" pitchFamily="34" charset="0"/>
              <a:buChar char="•"/>
            </a:pPr>
            <a:r>
              <a:rPr lang="en-GB" dirty="0"/>
              <a:t>The DPIA assesses the privacy risks of a project or programme and provides colleagues with the confidence that they are creating a compliant system for their work.</a:t>
            </a:r>
          </a:p>
          <a:p>
            <a:pPr marL="171450" indent="-171450">
              <a:spcAft>
                <a:spcPts val="1200"/>
              </a:spcAft>
              <a:buFont typeface="Arial" panose="020B0604020202020204" pitchFamily="34" charset="0"/>
              <a:buChar char="•"/>
            </a:pPr>
            <a:endParaRPr lang="en-GB" dirty="0"/>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27</a:t>
            </a:fld>
            <a:endParaRPr lang="en-GB" dirty="0"/>
          </a:p>
        </p:txBody>
      </p:sp>
    </p:spTree>
    <p:extLst>
      <p:ext uri="{BB962C8B-B14F-4D97-AF65-F5344CB8AC3E}">
        <p14:creationId xmlns:p14="http://schemas.microsoft.com/office/powerpoint/2010/main" val="1061543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28</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20 SECONDS</a:t>
            </a:r>
          </a:p>
          <a:p>
            <a:pPr marL="0" indent="0">
              <a:buNone/>
            </a:pPr>
            <a:endParaRPr lang="en-GB" b="1" dirty="0"/>
          </a:p>
          <a:p>
            <a:pPr marL="0" indent="0">
              <a:buNone/>
            </a:pPr>
            <a:endParaRPr lang="en-GB" b="1" dirty="0"/>
          </a:p>
          <a:p>
            <a:pPr marL="0" indent="0">
              <a:buNone/>
            </a:pPr>
            <a:r>
              <a:rPr lang="en-GB" b="1" dirty="0"/>
              <a:t>4.</a:t>
            </a:r>
            <a:r>
              <a:rPr lang="en-GB" b="1" baseline="0" dirty="0"/>
              <a:t>  Suppliers and third parties are involved</a:t>
            </a:r>
          </a:p>
          <a:p>
            <a:pPr marL="0" indent="0">
              <a:buNone/>
            </a:pPr>
            <a:endParaRPr lang="en-GB" b="1" dirty="0"/>
          </a:p>
          <a:p>
            <a:pPr marL="171450" indent="-171450">
              <a:spcAft>
                <a:spcPts val="1200"/>
              </a:spcAft>
              <a:buFont typeface="Arial" panose="020B0604020202020204" pitchFamily="34" charset="0"/>
              <a:buChar char="•"/>
            </a:pPr>
            <a:r>
              <a:rPr lang="en-GB" dirty="0"/>
              <a:t>Contractual arrangements </a:t>
            </a:r>
            <a:r>
              <a:rPr lang="en-GB" dirty="0" smtClean="0"/>
              <a:t>and clauses need </a:t>
            </a:r>
            <a:r>
              <a:rPr lang="en-GB" dirty="0"/>
              <a:t>to be up to date and the processes around them must be compliant.</a:t>
            </a:r>
          </a:p>
          <a:p>
            <a:pPr marL="171450" indent="-171450">
              <a:spcAft>
                <a:spcPts val="1200"/>
              </a:spcAft>
              <a:buFont typeface="Arial" panose="020B0604020202020204" pitchFamily="34" charset="0"/>
              <a:buChar char="•"/>
            </a:pPr>
            <a:r>
              <a:rPr lang="en-GB" dirty="0"/>
              <a:t>Completing a </a:t>
            </a:r>
            <a:r>
              <a:rPr lang="en-GB" dirty="0" smtClean="0"/>
              <a:t>Supplier DPIA </a:t>
            </a:r>
            <a:r>
              <a:rPr lang="en-GB" dirty="0"/>
              <a:t>can help teams to review how contracts are managed currently and how they’ll need to operate under GDPR.</a:t>
            </a: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28</a:t>
            </a:fld>
            <a:endParaRPr lang="en-GB" dirty="0"/>
          </a:p>
        </p:txBody>
      </p:sp>
    </p:spTree>
    <p:extLst>
      <p:ext uri="{BB962C8B-B14F-4D97-AF65-F5344CB8AC3E}">
        <p14:creationId xmlns:p14="http://schemas.microsoft.com/office/powerpoint/2010/main" val="38704854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29</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20 </a:t>
            </a:r>
            <a:r>
              <a:rPr lang="en-GB" sz="1200" b="1" kern="1200" baseline="0" dirty="0" smtClean="0">
                <a:solidFill>
                  <a:schemeClr val="tx1"/>
                </a:solidFill>
                <a:effectLst/>
                <a:latin typeface="Arial" panose="020B0604020202020204" pitchFamily="34" charset="0"/>
                <a:ea typeface="+mn-ea"/>
                <a:cs typeface="+mn-cs"/>
              </a:rPr>
              <a:t>SECONDS [MORE DETAILS ON SLIDE 34, SO KEEP THIS SLIDE BRIEF]</a:t>
            </a: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0" indent="0">
              <a:buNone/>
            </a:pPr>
            <a:endParaRPr lang="en-GB" b="1" dirty="0"/>
          </a:p>
          <a:p>
            <a:pPr marL="0" indent="0">
              <a:buNone/>
            </a:pPr>
            <a:r>
              <a:rPr lang="en-GB" b="1" dirty="0"/>
              <a:t>5.</a:t>
            </a:r>
            <a:r>
              <a:rPr lang="en-GB" b="1" baseline="0" dirty="0"/>
              <a:t> There are resources to help you</a:t>
            </a:r>
          </a:p>
          <a:p>
            <a:pPr marL="0" indent="0">
              <a:buNone/>
            </a:pPr>
            <a:endParaRPr lang="en-GB" b="1" dirty="0"/>
          </a:p>
          <a:p>
            <a:pPr marL="171450" indent="-171450">
              <a:spcAft>
                <a:spcPts val="1200"/>
              </a:spcAft>
              <a:buFont typeface="Arial" panose="020B0604020202020204" pitchFamily="34" charset="0"/>
              <a:buChar char="•"/>
            </a:pPr>
            <a:r>
              <a:rPr lang="en-GB" dirty="0"/>
              <a:t>The ‘Data Protection Essentials’ e-learning module is available via the </a:t>
            </a:r>
            <a:r>
              <a:rPr lang="en-GB" dirty="0" smtClean="0"/>
              <a:t>(new) Network Rail Learning</a:t>
            </a:r>
            <a:r>
              <a:rPr lang="en-GB" baseline="0" dirty="0" smtClean="0"/>
              <a:t> site: </a:t>
            </a:r>
            <a:r>
              <a:rPr lang="en-GB" b="1" baseline="0" dirty="0" smtClean="0"/>
              <a:t>https://learning.networkrail.co.uk/auth/saml/login.php</a:t>
            </a:r>
            <a:endParaRPr lang="en-GB" b="1" dirty="0"/>
          </a:p>
          <a:p>
            <a:pPr marL="171450" indent="-171450">
              <a:spcAft>
                <a:spcPts val="1200"/>
              </a:spcAft>
              <a:buFont typeface="Arial" panose="020B0604020202020204" pitchFamily="34" charset="0"/>
              <a:buChar char="•"/>
            </a:pPr>
            <a:r>
              <a:rPr lang="en-GB" dirty="0"/>
              <a:t>Policies, the data protection impact assessment template, guidance and films can be accessed via the Data Protection Connect page. </a:t>
            </a:r>
          </a:p>
          <a:p>
            <a:pPr marL="171450" indent="-171450">
              <a:spcAft>
                <a:spcPts val="1200"/>
              </a:spcAft>
              <a:buFont typeface="Arial" panose="020B0604020202020204" pitchFamily="34" charset="0"/>
              <a:buChar char="•"/>
            </a:pPr>
            <a:r>
              <a:rPr lang="en-GB" dirty="0"/>
              <a:t>If you handle personal information, read the data protection handbook, and join the ‘Data Protection &amp; GDPR’ Yammer group to join the conversation</a:t>
            </a:r>
            <a:r>
              <a:rPr lang="en-GB" dirty="0" smtClean="0"/>
              <a:t>.</a:t>
            </a:r>
          </a:p>
          <a:p>
            <a:pPr marL="171450" indent="-171450">
              <a:spcAft>
                <a:spcPts val="1200"/>
              </a:spcAft>
              <a:buFont typeface="Arial" panose="020B0604020202020204" pitchFamily="34" charset="0"/>
              <a:buChar char="•"/>
            </a:pPr>
            <a:endParaRPr lang="en-GB" dirty="0" smtClean="0"/>
          </a:p>
          <a:p>
            <a:pPr marL="0" indent="0">
              <a:spcAft>
                <a:spcPts val="1200"/>
              </a:spcAft>
              <a:buFont typeface="Arial" panose="020B0604020202020204" pitchFamily="34" charset="0"/>
              <a:buNone/>
            </a:pPr>
            <a:r>
              <a:rPr lang="en-GB" b="1" dirty="0" smtClean="0">
                <a:solidFill>
                  <a:srgbClr val="FF0000"/>
                </a:solidFill>
              </a:rPr>
              <a:t>PROMPT:</a:t>
            </a:r>
          </a:p>
          <a:p>
            <a:pPr marL="171450" indent="-171450">
              <a:spcAft>
                <a:spcPts val="1200"/>
              </a:spcAft>
              <a:buFont typeface="Arial" panose="020B0604020202020204" pitchFamily="34" charset="0"/>
              <a:buChar char="•"/>
            </a:pPr>
            <a:endParaRPr lang="en-GB" dirty="0" smtClean="0"/>
          </a:p>
          <a:p>
            <a:pPr marL="171450" indent="-171450">
              <a:spcAft>
                <a:spcPts val="1200"/>
              </a:spcAft>
              <a:buFont typeface="Arial" panose="020B0604020202020204" pitchFamily="34" charset="0"/>
              <a:buChar char="•"/>
            </a:pPr>
            <a:r>
              <a:rPr lang="en-GB" b="1" i="1" u="sng" dirty="0" smtClean="0"/>
              <a:t>IMPORTANT</a:t>
            </a:r>
            <a:r>
              <a:rPr lang="en-GB" b="1" i="1" u="sng" baseline="0" dirty="0" smtClean="0"/>
              <a:t> NOTE ABOUT THE E-LEARNING MODULE ACCESS:</a:t>
            </a:r>
          </a:p>
          <a:p>
            <a:pPr marL="171450" indent="-171450">
              <a:spcAft>
                <a:spcPts val="1200"/>
              </a:spcAft>
              <a:buFont typeface="Arial" panose="020B0604020202020204" pitchFamily="34" charset="0"/>
              <a:buChar char="•"/>
            </a:pPr>
            <a:endParaRPr lang="en-GB" b="1" i="1" u="sng" baseline="0" dirty="0" smtClean="0"/>
          </a:p>
          <a:p>
            <a:pPr marL="171450" marR="0" indent="-1714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1" baseline="0" dirty="0" smtClean="0"/>
              <a:t>https://learning.networkrail.co.uk/auth/saml/login.php </a:t>
            </a:r>
          </a:p>
          <a:p>
            <a:pPr marL="171450" marR="0" indent="-1714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1" baseline="0" dirty="0" smtClean="0"/>
              <a:t>(SEARCH UNDER THE: </a:t>
            </a:r>
            <a:r>
              <a:rPr lang="en-GB" sz="1200" b="1" u="sng" kern="1200" dirty="0" smtClean="0">
                <a:solidFill>
                  <a:schemeClr val="tx1"/>
                </a:solidFill>
                <a:effectLst/>
                <a:latin typeface="+mn-lt"/>
                <a:ea typeface="+mn-ea"/>
                <a:cs typeface="+mn-cs"/>
              </a:rPr>
              <a:t>Corporate and Social Responsibility heading</a:t>
            </a:r>
            <a:r>
              <a:rPr lang="en-GB" sz="1200" b="1" kern="1200" dirty="0" smtClean="0">
                <a:solidFill>
                  <a:schemeClr val="tx1"/>
                </a:solidFill>
                <a:effectLst/>
                <a:latin typeface="+mn-lt"/>
                <a:ea typeface="+mn-ea"/>
                <a:cs typeface="+mn-cs"/>
              </a:rPr>
              <a:t>)</a:t>
            </a:r>
            <a:endParaRPr lang="en-GB" b="1" dirty="0" smtClean="0"/>
          </a:p>
          <a:p>
            <a:pPr marL="0" indent="0">
              <a:spcAft>
                <a:spcPts val="1200"/>
              </a:spcAft>
              <a:buFont typeface="Arial" panose="020B0604020202020204" pitchFamily="34" charset="0"/>
              <a:buNone/>
            </a:pPr>
            <a:endParaRPr lang="en-GB" baseline="0" dirty="0" smtClean="0"/>
          </a:p>
          <a:p>
            <a:pPr marL="171450" indent="-171450">
              <a:spcAft>
                <a:spcPts val="1200"/>
              </a:spcAft>
              <a:buFont typeface="Wingdings" panose="05000000000000000000" pitchFamily="2" charset="2"/>
              <a:buChar char="§"/>
            </a:pPr>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business is</a:t>
            </a:r>
            <a:r>
              <a:rPr lang="en-GB" sz="1200" kern="1200" dirty="0" smtClean="0">
                <a:solidFill>
                  <a:schemeClr val="tx1"/>
                </a:solidFill>
                <a:effectLst/>
                <a:latin typeface="+mn-lt"/>
                <a:ea typeface="+mn-ea"/>
                <a:cs typeface="+mn-cs"/>
              </a:rPr>
              <a:t> improving access to all of Network Rail's eLearning training with a new platform that is </a:t>
            </a:r>
            <a:r>
              <a:rPr lang="en-GB" sz="1200" b="1" kern="1200" dirty="0" smtClean="0">
                <a:solidFill>
                  <a:schemeClr val="tx1"/>
                </a:solidFill>
                <a:effectLst/>
                <a:latin typeface="+mn-lt"/>
                <a:ea typeface="+mn-ea"/>
                <a:cs typeface="+mn-cs"/>
              </a:rPr>
              <a:t>now available</a:t>
            </a:r>
            <a:r>
              <a:rPr lang="en-GB" sz="1200" kern="1200" dirty="0" smtClean="0">
                <a:solidFill>
                  <a:schemeClr val="tx1"/>
                </a:solidFill>
                <a:effectLst/>
                <a:latin typeface="+mn-lt"/>
                <a:ea typeface="+mn-ea"/>
                <a:cs typeface="+mn-cs"/>
              </a:rPr>
              <a:t> to all Network Rail employees.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The new platform, which </a:t>
            </a:r>
            <a:r>
              <a:rPr lang="en-GB" sz="1200" b="1" kern="1200" dirty="0" smtClean="0">
                <a:solidFill>
                  <a:schemeClr val="tx1"/>
                </a:solidFill>
                <a:effectLst/>
                <a:latin typeface="+mn-lt"/>
                <a:ea typeface="+mn-ea"/>
                <a:cs typeface="+mn-cs"/>
              </a:rPr>
              <a:t>replaces</a:t>
            </a:r>
            <a:r>
              <a:rPr lang="en-GB" sz="1200" kern="1200" dirty="0" smtClean="0">
                <a:solidFill>
                  <a:schemeClr val="tx1"/>
                </a:solidFill>
                <a:effectLst/>
                <a:latin typeface="+mn-lt"/>
                <a:ea typeface="+mn-ea"/>
                <a:cs typeface="+mn-cs"/>
              </a:rPr>
              <a:t> the current eBusiness suite, is easier to access and more reliable than our old system.</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Saving time</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Any associated Oracle competences will be updated automatically when colleagues successfully complete eLearning courses.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More user-friendly</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The new system is also simpler to use. Access has been set up automatically for all existing staff and new employees will be automatically added to the system when they join the company.</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Those who already have an individual Network Rail IT account to log into a laptop or desktop computer can use the same username and password to access their eLearning.</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Those who don't have an IT account of their own can log in using their employee number, and a unique password.</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Mobile compatibility</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Colleagues who don't have a laptop or PC can access eLearning on mobile devices, enabling them to undertake online training whenever and wherever they like.</a:t>
            </a:r>
            <a:br>
              <a:rPr lang="en-GB" sz="1200" kern="1200" dirty="0" smtClean="0">
                <a:solidFill>
                  <a:schemeClr val="tx1"/>
                </a:solidFill>
                <a:effectLst/>
                <a:latin typeface="+mn-lt"/>
                <a:ea typeface="+mn-ea"/>
                <a:cs typeface="+mn-cs"/>
              </a:rPr>
            </a:br>
            <a:endParaRPr lang="en-GB" dirty="0"/>
          </a:p>
          <a:p>
            <a:pPr marL="171450" indent="-171450">
              <a:spcAft>
                <a:spcPts val="1200"/>
              </a:spcAft>
              <a:buFont typeface="Arial" panose="020B0604020202020204" pitchFamily="34" charset="0"/>
              <a:buChar char="•"/>
            </a:pP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29</a:t>
            </a:fld>
            <a:endParaRPr lang="en-GB" dirty="0"/>
          </a:p>
        </p:txBody>
      </p:sp>
    </p:spTree>
    <p:extLst>
      <p:ext uri="{BB962C8B-B14F-4D97-AF65-F5344CB8AC3E}">
        <p14:creationId xmlns:p14="http://schemas.microsoft.com/office/powerpoint/2010/main" val="2134617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SLIDE 3</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TIMING: 1 MINUTE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kern="1200" baseline="0" dirty="0">
              <a:solidFill>
                <a:schemeClr val="tx1"/>
              </a:solidFill>
              <a:effectLst/>
              <a:latin typeface="Arial" panose="020B0604020202020204" pitchFamily="34" charset="0"/>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 General Data Protection Regulation, the GDPR, </a:t>
            </a:r>
            <a:r>
              <a:rPr lang="en-GB" sz="1200" kern="1200" dirty="0" smtClean="0">
                <a:solidFill>
                  <a:schemeClr val="tx1"/>
                </a:solidFill>
                <a:effectLst/>
                <a:latin typeface="+mn-lt"/>
                <a:ea typeface="+mn-ea"/>
                <a:cs typeface="+mn-cs"/>
              </a:rPr>
              <a:t>is the biggest </a:t>
            </a:r>
            <a:r>
              <a:rPr lang="en-GB" sz="1200" kern="1200" dirty="0">
                <a:solidFill>
                  <a:schemeClr val="tx1"/>
                </a:solidFill>
                <a:effectLst/>
                <a:latin typeface="+mn-lt"/>
                <a:ea typeface="+mn-ea"/>
                <a:cs typeface="+mn-cs"/>
              </a:rPr>
              <a:t>shake up in data protection law in 20 years.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It seeks to</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unify and clarify separate EU </a:t>
            </a:r>
            <a:r>
              <a:rPr lang="en-GB" sz="1200" kern="1200" dirty="0" smtClean="0">
                <a:solidFill>
                  <a:schemeClr val="tx1"/>
                </a:solidFill>
                <a:effectLst/>
                <a:latin typeface="+mn-lt"/>
                <a:ea typeface="+mn-ea"/>
                <a:cs typeface="+mn-cs"/>
              </a:rPr>
              <a:t>legislation…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smtClean="0">
                <a:solidFill>
                  <a:schemeClr val="tx1"/>
                </a:solidFill>
                <a:effectLst/>
                <a:latin typeface="+mn-lt"/>
                <a:ea typeface="+mn-ea"/>
                <a:cs typeface="+mn-cs"/>
              </a:rPr>
              <a:t>…And bring it into the fast-developing technological world we live in.</a:t>
            </a: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1" kern="1200" dirty="0">
                <a:solidFill>
                  <a:schemeClr val="tx1"/>
                </a:solidFill>
                <a:effectLst/>
                <a:latin typeface="+mn-lt"/>
                <a:ea typeface="+mn-ea"/>
                <a:cs typeface="+mn-cs"/>
              </a:rPr>
              <a:t>Would you like to guess when Network Rail employed its first data protection officer which</a:t>
            </a:r>
            <a:r>
              <a:rPr lang="en-GB" sz="1200" b="1" i="1" kern="1200" baseline="0" dirty="0">
                <a:solidFill>
                  <a:schemeClr val="tx1"/>
                </a:solidFill>
                <a:effectLst/>
                <a:latin typeface="+mn-lt"/>
                <a:ea typeface="+mn-ea"/>
                <a:cs typeface="+mn-cs"/>
              </a:rPr>
              <a:t> responds </a:t>
            </a:r>
            <a:r>
              <a:rPr lang="en-GB" sz="1200" b="1" i="1" kern="1200" dirty="0">
                <a:solidFill>
                  <a:schemeClr val="tx1"/>
                </a:solidFill>
                <a:effectLst/>
                <a:latin typeface="+mn-lt"/>
                <a:ea typeface="+mn-ea"/>
                <a:cs typeface="+mn-cs"/>
              </a:rPr>
              <a:t>to that legislation?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ANSWER: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kern="1200" baseline="0" dirty="0">
                <a:solidFill>
                  <a:schemeClr val="tx1"/>
                </a:solidFill>
                <a:effectLst/>
                <a:latin typeface="Arial" panose="020B0604020202020204" pitchFamily="34" charset="0"/>
                <a:ea typeface="+mn-ea"/>
                <a:cs typeface="+mn-cs"/>
              </a:rPr>
              <a:t>2014!</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solidFill>
                  <a:schemeClr val="bg1"/>
                </a:solidFill>
              </a:rPr>
              <a:t>It </a:t>
            </a:r>
            <a:r>
              <a:rPr lang="en-GB" sz="1200" dirty="0">
                <a:solidFill>
                  <a:schemeClr val="bg1"/>
                </a:solidFill>
              </a:rPr>
              <a:t>provides greater protection for personal information, and brings data protection up-to-date with advancements in technology.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This</a:t>
            </a:r>
            <a:r>
              <a:rPr lang="en-GB" sz="1200" kern="1200" baseline="0" dirty="0">
                <a:solidFill>
                  <a:schemeClr val="tx1"/>
                </a:solidFill>
                <a:effectLst/>
                <a:latin typeface="+mn-lt"/>
                <a:ea typeface="+mn-ea"/>
                <a:cs typeface="+mn-cs"/>
              </a:rPr>
              <a:t> briefing will </a:t>
            </a:r>
            <a:r>
              <a:rPr lang="en-GB" sz="1200" kern="1200" dirty="0">
                <a:solidFill>
                  <a:schemeClr val="tx1"/>
                </a:solidFill>
                <a:effectLst/>
                <a:latin typeface="+mn-lt"/>
                <a:ea typeface="+mn-ea"/>
                <a:cs typeface="+mn-cs"/>
              </a:rPr>
              <a:t>highlight some of the key elements of GDPR, and encourage us all to handle people's personal information in a way that's compliant with the law,</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and good for our business.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3</a:t>
            </a:fld>
            <a:endParaRPr lang="en-GB" dirty="0"/>
          </a:p>
        </p:txBody>
      </p:sp>
    </p:spTree>
    <p:extLst>
      <p:ext uri="{BB962C8B-B14F-4D97-AF65-F5344CB8AC3E}">
        <p14:creationId xmlns:p14="http://schemas.microsoft.com/office/powerpoint/2010/main" val="10675486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SLIDES</a:t>
            </a:r>
            <a:r>
              <a:rPr lang="en-GB" sz="1200" b="1" kern="1200" baseline="0" dirty="0">
                <a:solidFill>
                  <a:schemeClr val="tx1"/>
                </a:solidFill>
                <a:effectLst/>
                <a:latin typeface="+mn-lt"/>
                <a:ea typeface="+mn-ea"/>
                <a:cs typeface="+mn-cs"/>
              </a:rPr>
              <a:t> </a:t>
            </a:r>
            <a:r>
              <a:rPr lang="en-GB" sz="1200" b="1" kern="1200" baseline="0" dirty="0" smtClean="0">
                <a:solidFill>
                  <a:schemeClr val="tx1"/>
                </a:solidFill>
                <a:effectLst/>
                <a:latin typeface="+mn-lt"/>
                <a:ea typeface="+mn-ea"/>
                <a:cs typeface="+mn-cs"/>
              </a:rPr>
              <a:t>30-32 [PRESS RETURN TO SEE THE TYPES OF SCORING]</a:t>
            </a:r>
            <a:endParaRPr lang="en-GB" sz="1200" b="1" kern="1200" baseline="0" dirty="0">
              <a:solidFill>
                <a:schemeClr val="tx1"/>
              </a:solidFill>
              <a:effectLst/>
              <a:latin typeface="+mn-lt"/>
              <a:ea typeface="+mn-ea"/>
              <a:cs typeface="+mn-cs"/>
            </a:endParaRPr>
          </a:p>
          <a:p>
            <a:endParaRPr lang="en-GB"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1 MINUTE</a:t>
            </a:r>
          </a:p>
          <a:p>
            <a:endParaRPr lang="en-GB" sz="1200" b="1"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Are there any tools available to help me?</a:t>
            </a:r>
          </a:p>
          <a:p>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Yes, the </a:t>
            </a:r>
            <a:r>
              <a:rPr lang="en-GB" sz="1200" kern="1200" dirty="0" smtClean="0">
                <a:solidFill>
                  <a:schemeClr val="tx1"/>
                </a:solidFill>
                <a:effectLst/>
                <a:latin typeface="+mn-lt"/>
                <a:ea typeface="+mn-ea"/>
                <a:cs typeface="+mn-cs"/>
              </a:rPr>
              <a:t>Data </a:t>
            </a:r>
            <a:r>
              <a:rPr lang="en-GB" sz="1200" kern="1200" dirty="0">
                <a:solidFill>
                  <a:schemeClr val="tx1"/>
                </a:solidFill>
                <a:effectLst/>
                <a:latin typeface="+mn-lt"/>
                <a:ea typeface="+mn-ea"/>
                <a:cs typeface="+mn-cs"/>
              </a:rPr>
              <a:t>P</a:t>
            </a:r>
            <a:r>
              <a:rPr lang="en-GB" sz="1200" kern="1200" dirty="0" smtClean="0">
                <a:solidFill>
                  <a:schemeClr val="tx1"/>
                </a:solidFill>
                <a:effectLst/>
                <a:latin typeface="+mn-lt"/>
                <a:ea typeface="+mn-ea"/>
                <a:cs typeface="+mn-cs"/>
              </a:rPr>
              <a:t>rotection </a:t>
            </a:r>
            <a:r>
              <a:rPr lang="en-GB" sz="1200" kern="1200" dirty="0">
                <a:solidFill>
                  <a:schemeClr val="tx1"/>
                </a:solidFill>
                <a:effectLst/>
                <a:latin typeface="+mn-lt"/>
                <a:ea typeface="+mn-ea"/>
                <a:cs typeface="+mn-cs"/>
              </a:rPr>
              <a:t>team at Network Rail have developed a tool called the </a:t>
            </a:r>
            <a:r>
              <a:rPr lang="en-GB" sz="1200" b="1" kern="1200" dirty="0">
                <a:solidFill>
                  <a:schemeClr val="tx1"/>
                </a:solidFill>
                <a:effectLst/>
                <a:latin typeface="+mn-lt"/>
                <a:ea typeface="+mn-ea"/>
                <a:cs typeface="+mn-cs"/>
              </a:rPr>
              <a:t>data protection impact assessment. </a:t>
            </a:r>
          </a:p>
          <a:p>
            <a:pPr marL="0" indent="0">
              <a:buFont typeface="Arial" panose="020B0604020202020204" pitchFamily="34" charset="0"/>
              <a:buNone/>
            </a:pPr>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is a series of questions that will help you to assess the risk involved in any programme, project, activity, process, or system that you're looking at.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outcome of this is a score.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score will tell you whether the activity or the process or system is high risk, or low risk, and it will help you to think about what can be done to mitigate that risk when necessary.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a:solidFill>
                <a:schemeClr val="tx1"/>
              </a:solidFill>
              <a:effectLst/>
              <a:latin typeface="Arial" panose="020B0604020202020204" pitchFamily="34"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mn-cs"/>
              </a:rPr>
              <a:t>One purpose of a DPIA</a:t>
            </a:r>
            <a:r>
              <a:rPr lang="en-GB" sz="1200" kern="1200" baseline="0" dirty="0">
                <a:solidFill>
                  <a:schemeClr val="tx1"/>
                </a:solidFill>
                <a:effectLst/>
                <a:latin typeface="Arial" panose="020B0604020202020204" pitchFamily="34" charset="0"/>
                <a:ea typeface="+mn-ea"/>
                <a:cs typeface="+mn-cs"/>
              </a:rPr>
              <a:t> </a:t>
            </a:r>
            <a:r>
              <a:rPr lang="en-GB" sz="1200" kern="1200" dirty="0">
                <a:solidFill>
                  <a:schemeClr val="tx1"/>
                </a:solidFill>
                <a:effectLst/>
                <a:latin typeface="Arial" panose="020B0604020202020204" pitchFamily="34" charset="0"/>
                <a:ea typeface="+mn-ea"/>
                <a:cs typeface="+mn-cs"/>
              </a:rPr>
              <a:t>is that it helps projects identify and therefore mitigate against risks – in addition it acts as evidence, an audit trail of the considerations the project took into account at the development stages.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a:solidFill>
                <a:schemeClr val="tx1"/>
              </a:solidFill>
              <a:effectLst/>
              <a:latin typeface="Arial" panose="020B0604020202020204" pitchFamily="34"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mn-cs"/>
              </a:rPr>
              <a:t>‘Privacy by design’ is a concept within the current Act….using the DPIA early on in projects can help prevent issues later down the line. </a:t>
            </a:r>
          </a:p>
          <a:p>
            <a:endParaRPr lang="en-GB" dirty="0"/>
          </a:p>
          <a:p>
            <a:pPr marL="171450" indent="-171450">
              <a:buFont typeface="Arial" panose="020B0604020202020204" pitchFamily="34" charset="0"/>
              <a:buChar char="•"/>
            </a:pPr>
            <a:r>
              <a:rPr lang="en-GB" sz="1200" kern="1200" dirty="0">
                <a:solidFill>
                  <a:schemeClr val="tx1"/>
                </a:solidFill>
                <a:effectLst/>
                <a:latin typeface="Arial" panose="020B0604020202020204" pitchFamily="34" charset="0"/>
                <a:ea typeface="+mn-ea"/>
                <a:cs typeface="+mn-cs"/>
              </a:rPr>
              <a:t>Projects are expected to undergo at least two iterations of the DPIA, the first to identify any risks, the second to reflect the mitigating steps taken to reduce the risk. </a:t>
            </a:r>
            <a:endParaRPr lang="en-GB" dirty="0"/>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30</a:t>
            </a:fld>
            <a:endParaRPr lang="en-GB" dirty="0"/>
          </a:p>
        </p:txBody>
      </p:sp>
    </p:spTree>
    <p:extLst>
      <p:ext uri="{BB962C8B-B14F-4D97-AF65-F5344CB8AC3E}">
        <p14:creationId xmlns:p14="http://schemas.microsoft.com/office/powerpoint/2010/main" val="9133127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SLIDES</a:t>
            </a:r>
            <a:r>
              <a:rPr lang="en-GB" sz="1200" b="1" kern="1200" baseline="0" dirty="0">
                <a:solidFill>
                  <a:schemeClr val="tx1"/>
                </a:solidFill>
                <a:effectLst/>
                <a:latin typeface="+mn-lt"/>
                <a:ea typeface="+mn-ea"/>
                <a:cs typeface="+mn-cs"/>
              </a:rPr>
              <a:t> 30-32</a:t>
            </a:r>
          </a:p>
          <a:p>
            <a:endParaRPr lang="en-GB"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1 MINUTE</a:t>
            </a:r>
          </a:p>
          <a:p>
            <a:endParaRPr lang="en-GB" sz="1200" b="1"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Are there any tools available to help me?</a:t>
            </a:r>
          </a:p>
          <a:p>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Yes, the data protection team at Network Rail have developed a tool called the </a:t>
            </a:r>
            <a:r>
              <a:rPr lang="en-GB" sz="1200" b="1" kern="1200" dirty="0">
                <a:solidFill>
                  <a:schemeClr val="tx1"/>
                </a:solidFill>
                <a:effectLst/>
                <a:latin typeface="+mn-lt"/>
                <a:ea typeface="+mn-ea"/>
                <a:cs typeface="+mn-cs"/>
              </a:rPr>
              <a:t>data protection impact assessment. </a:t>
            </a:r>
          </a:p>
          <a:p>
            <a:pPr marL="0" indent="0">
              <a:buFont typeface="Arial" panose="020B0604020202020204" pitchFamily="34" charset="0"/>
              <a:buNone/>
            </a:pPr>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is a series of questions that will help you to assess the risk involved in any programme, project, activity, process, or system that you're looking at.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outcome of this is a score.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score will tell you whether the activity or the process or system is high risk, or low risk, and it will help you to think about what can be done to mitigate that risk when necessary.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a:solidFill>
                <a:schemeClr val="tx1"/>
              </a:solidFill>
              <a:effectLst/>
              <a:latin typeface="Arial" panose="020B0604020202020204" pitchFamily="34"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mn-cs"/>
              </a:rPr>
              <a:t>One purpose of a DPIA</a:t>
            </a:r>
            <a:r>
              <a:rPr lang="en-GB" sz="1200" kern="1200" baseline="0" dirty="0">
                <a:solidFill>
                  <a:schemeClr val="tx1"/>
                </a:solidFill>
                <a:effectLst/>
                <a:latin typeface="Arial" panose="020B0604020202020204" pitchFamily="34" charset="0"/>
                <a:ea typeface="+mn-ea"/>
                <a:cs typeface="+mn-cs"/>
              </a:rPr>
              <a:t> </a:t>
            </a:r>
            <a:r>
              <a:rPr lang="en-GB" sz="1200" kern="1200" dirty="0">
                <a:solidFill>
                  <a:schemeClr val="tx1"/>
                </a:solidFill>
                <a:effectLst/>
                <a:latin typeface="Arial" panose="020B0604020202020204" pitchFamily="34" charset="0"/>
                <a:ea typeface="+mn-ea"/>
                <a:cs typeface="+mn-cs"/>
              </a:rPr>
              <a:t>is that it helps projects identify and therefore mitigate against risks – in addition it acts as evidence, an audit trail of the considerations the project took into account at the development stages.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a:solidFill>
                <a:schemeClr val="tx1"/>
              </a:solidFill>
              <a:effectLst/>
              <a:latin typeface="Arial" panose="020B0604020202020204" pitchFamily="34"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mn-cs"/>
              </a:rPr>
              <a:t>‘Privacy by design’ is a concept within the current Act….using it early on in projects can help prevent issues later down the line. </a:t>
            </a:r>
          </a:p>
          <a:p>
            <a:endParaRPr lang="en-GB" dirty="0"/>
          </a:p>
          <a:p>
            <a:pPr marL="171450" indent="-171450">
              <a:buFont typeface="Arial" panose="020B0604020202020204" pitchFamily="34" charset="0"/>
              <a:buChar char="•"/>
            </a:pPr>
            <a:r>
              <a:rPr lang="en-GB" sz="1200" kern="1200" dirty="0">
                <a:solidFill>
                  <a:schemeClr val="tx1"/>
                </a:solidFill>
                <a:effectLst/>
                <a:latin typeface="Arial" panose="020B0604020202020204" pitchFamily="34" charset="0"/>
                <a:ea typeface="+mn-ea"/>
                <a:cs typeface="+mn-cs"/>
              </a:rPr>
              <a:t>Projects are expected to undergo at least two iterations of the DPIA, the first to identify any risks, the second to reflect the mitigating steps taken to reduce the risk. </a:t>
            </a: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Arial" panose="020B0604020202020204" pitchFamily="34"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31</a:t>
            </a:fld>
            <a:endParaRPr lang="en-GB" dirty="0"/>
          </a:p>
        </p:txBody>
      </p:sp>
    </p:spTree>
    <p:extLst>
      <p:ext uri="{BB962C8B-B14F-4D97-AF65-F5344CB8AC3E}">
        <p14:creationId xmlns:p14="http://schemas.microsoft.com/office/powerpoint/2010/main" val="9735169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SLIDES</a:t>
            </a:r>
            <a:r>
              <a:rPr lang="en-GB" sz="1200" b="1" kern="1200" baseline="0" dirty="0">
                <a:solidFill>
                  <a:schemeClr val="tx1"/>
                </a:solidFill>
                <a:effectLst/>
                <a:latin typeface="+mn-lt"/>
                <a:ea typeface="+mn-ea"/>
                <a:cs typeface="+mn-cs"/>
              </a:rPr>
              <a:t> 30-32</a:t>
            </a:r>
          </a:p>
          <a:p>
            <a:endParaRPr lang="en-GB" sz="12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1 MINUTE</a:t>
            </a:r>
          </a:p>
          <a:p>
            <a:endParaRPr lang="en-GB" sz="1200" b="1"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Are there any tools available to help me?</a:t>
            </a:r>
          </a:p>
          <a:p>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Yes, the data protection team at Network Rail have developed a tool called the </a:t>
            </a:r>
            <a:r>
              <a:rPr lang="en-GB" sz="1200" b="1" kern="1200" dirty="0">
                <a:solidFill>
                  <a:schemeClr val="tx1"/>
                </a:solidFill>
                <a:effectLst/>
                <a:latin typeface="+mn-lt"/>
                <a:ea typeface="+mn-ea"/>
                <a:cs typeface="+mn-cs"/>
              </a:rPr>
              <a:t>data protection impact assessment. </a:t>
            </a:r>
          </a:p>
          <a:p>
            <a:pPr marL="0" indent="0">
              <a:buFont typeface="Arial" panose="020B0604020202020204" pitchFamily="34" charset="0"/>
              <a:buNone/>
            </a:pPr>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is a series of questions that will help you to assess the risk involved in any programme, project, activity, process, or system that you're looking at.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outcome of this is a score.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score will tell you whether the activity or the process or system is high risk, or low risk, and it will help you to think about what can be done to mitigate that risk when necessary.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a:solidFill>
                <a:schemeClr val="tx1"/>
              </a:solidFill>
              <a:effectLst/>
              <a:latin typeface="Arial" panose="020B0604020202020204" pitchFamily="34"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mn-cs"/>
              </a:rPr>
              <a:t>One purpose of a DPIA</a:t>
            </a:r>
            <a:r>
              <a:rPr lang="en-GB" sz="1200" kern="1200" baseline="0" dirty="0">
                <a:solidFill>
                  <a:schemeClr val="tx1"/>
                </a:solidFill>
                <a:effectLst/>
                <a:latin typeface="Arial" panose="020B0604020202020204" pitchFamily="34" charset="0"/>
                <a:ea typeface="+mn-ea"/>
                <a:cs typeface="+mn-cs"/>
              </a:rPr>
              <a:t> </a:t>
            </a:r>
            <a:r>
              <a:rPr lang="en-GB" sz="1200" kern="1200" dirty="0">
                <a:solidFill>
                  <a:schemeClr val="tx1"/>
                </a:solidFill>
                <a:effectLst/>
                <a:latin typeface="Arial" panose="020B0604020202020204" pitchFamily="34" charset="0"/>
                <a:ea typeface="+mn-ea"/>
                <a:cs typeface="+mn-cs"/>
              </a:rPr>
              <a:t>is that it helps projects identify and therefore mitigate against risks – in addition it acts as evidence, an audit trail of the considerations the project took into account at the development stages.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kern="1200" dirty="0">
              <a:solidFill>
                <a:schemeClr val="tx1"/>
              </a:solidFill>
              <a:effectLst/>
              <a:latin typeface="Arial" panose="020B0604020202020204" pitchFamily="34"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mn-cs"/>
              </a:rPr>
              <a:t>‘Privacy by design’ is a concept within the current Act….using it early on in projects can help prevent issues later down the line. </a:t>
            </a:r>
          </a:p>
          <a:p>
            <a:endParaRPr lang="en-GB" dirty="0"/>
          </a:p>
          <a:p>
            <a:pPr marL="171450" indent="-171450">
              <a:buFont typeface="Arial" panose="020B0604020202020204" pitchFamily="34" charset="0"/>
              <a:buChar char="•"/>
            </a:pPr>
            <a:r>
              <a:rPr lang="en-GB" sz="1200" kern="1200" dirty="0">
                <a:solidFill>
                  <a:schemeClr val="tx1"/>
                </a:solidFill>
                <a:effectLst/>
                <a:latin typeface="Arial" panose="020B0604020202020204" pitchFamily="34" charset="0"/>
                <a:ea typeface="+mn-ea"/>
                <a:cs typeface="+mn-cs"/>
              </a:rPr>
              <a:t>Projects are expected to undergo at least two iterations of the DPIA, the first to identify any risks, the second to reflect the mitigating steps taken to reduce the risk. </a:t>
            </a:r>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32</a:t>
            </a:fld>
            <a:endParaRPr lang="en-GB" dirty="0"/>
          </a:p>
        </p:txBody>
      </p:sp>
    </p:spTree>
    <p:extLst>
      <p:ext uri="{BB962C8B-B14F-4D97-AF65-F5344CB8AC3E}">
        <p14:creationId xmlns:p14="http://schemas.microsoft.com/office/powerpoint/2010/main" val="34916806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GB" sz="1100" b="1" dirty="0">
                <a:solidFill>
                  <a:srgbClr val="002368"/>
                </a:solidFill>
              </a:rPr>
              <a:t>SLIDE 33</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GB" sz="1100" b="1" dirty="0">
              <a:solidFill>
                <a:srgbClr val="002368"/>
              </a:solidFill>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GB" sz="1100" b="1" kern="1200" baseline="0" dirty="0">
                <a:solidFill>
                  <a:schemeClr val="tx1"/>
                </a:solidFill>
                <a:effectLst/>
                <a:latin typeface="Arial" panose="020B0604020202020204" pitchFamily="34" charset="0"/>
                <a:ea typeface="+mn-ea"/>
                <a:cs typeface="+mn-cs"/>
              </a:rPr>
              <a:t>TIMING: 30 </a:t>
            </a:r>
            <a:r>
              <a:rPr lang="en-GB" sz="1100" b="1" kern="1200" baseline="0" dirty="0" smtClean="0">
                <a:solidFill>
                  <a:schemeClr val="tx1"/>
                </a:solidFill>
                <a:effectLst/>
                <a:latin typeface="Arial" panose="020B0604020202020204" pitchFamily="34" charset="0"/>
                <a:ea typeface="+mn-ea"/>
                <a:cs typeface="+mn-cs"/>
              </a:rPr>
              <a:t>SECONDS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GB" sz="1100" b="1" kern="1200" baseline="0" dirty="0" smtClean="0">
              <a:solidFill>
                <a:schemeClr val="tx1"/>
              </a:solidFill>
              <a:effectLst/>
              <a:latin typeface="Arial" panose="020B0604020202020204"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GB" sz="1100" b="1" u="sng" kern="1200" baseline="0" dirty="0" smtClean="0">
                <a:solidFill>
                  <a:schemeClr val="tx1"/>
                </a:solidFill>
                <a:effectLst/>
                <a:latin typeface="Arial" panose="020B0604020202020204" pitchFamily="34" charset="0"/>
                <a:ea typeface="+mn-ea"/>
                <a:cs typeface="+mn-cs"/>
              </a:rPr>
              <a:t>Data Protection and Close Calls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GB" sz="1100" b="1" kern="1200" baseline="0" dirty="0" smtClean="0">
              <a:solidFill>
                <a:schemeClr val="tx1"/>
              </a:solidFill>
              <a:effectLst/>
              <a:latin typeface="Arial" panose="020B0604020202020204" pitchFamily="34" charset="0"/>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‘Data Protection’ is being added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under our Close Call Category drop down option.</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There</a:t>
            </a:r>
            <a:r>
              <a:rPr lang="en-GB" sz="1200" kern="1200" baseline="0" dirty="0" smtClean="0">
                <a:solidFill>
                  <a:schemeClr val="tx1"/>
                </a:solidFill>
                <a:effectLst/>
                <a:latin typeface="+mn-lt"/>
                <a:ea typeface="+mn-ea"/>
                <a:cs typeface="+mn-cs"/>
              </a:rPr>
              <a:t> will be a new </a:t>
            </a:r>
            <a:r>
              <a:rPr lang="en-GB" sz="1200" kern="1200" dirty="0" smtClean="0">
                <a:solidFill>
                  <a:schemeClr val="tx1"/>
                </a:solidFill>
                <a:effectLst/>
                <a:latin typeface="+mn-lt"/>
                <a:ea typeface="+mn-ea"/>
                <a:cs typeface="+mn-cs"/>
              </a:rPr>
              <a:t>Security category, and as a sub-category, </a:t>
            </a:r>
            <a:r>
              <a:rPr lang="en-GB" sz="1200" kern="1200" baseline="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‘Data Protection’</a:t>
            </a:r>
            <a:r>
              <a:rPr lang="en-GB" sz="1200" b="1" kern="1200" baseline="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will be listed.</a:t>
            </a:r>
            <a:endParaRPr lang="en-GB" sz="1200" kern="1200" dirty="0" smtClean="0">
              <a:solidFill>
                <a:schemeClr val="tx1"/>
              </a:solidFill>
              <a:effectLst/>
              <a:latin typeface="+mn-lt"/>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GB" sz="1100" b="1" dirty="0">
              <a:solidFill>
                <a:srgbClr val="002368"/>
              </a:solidFill>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GB" sz="1100" b="1" dirty="0">
                <a:solidFill>
                  <a:srgbClr val="002368"/>
                </a:solidFill>
              </a:rPr>
              <a:t>In all cases where we personal information is being handled, we should ask ourselves the following questions: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GB" sz="1100" baseline="0" dirty="0">
              <a:solidFill>
                <a:srgbClr val="002368"/>
              </a:solidFill>
            </a:endParaRPr>
          </a:p>
          <a:p>
            <a:pPr marL="1085850" marR="0" lvl="2" indent="-171450" algn="l" defTabSz="914400" rtl="0" eaLnBrk="0" fontAlgn="base" latinLnBrk="0" hangingPunct="0">
              <a:lnSpc>
                <a:spcPct val="100000"/>
              </a:lnSpc>
              <a:spcBef>
                <a:spcPct val="30000"/>
              </a:spcBef>
              <a:spcAft>
                <a:spcPct val="0"/>
              </a:spcAft>
              <a:buClrTx/>
              <a:buSzTx/>
              <a:buFontTx/>
              <a:buChar char="-"/>
              <a:tabLst/>
              <a:defRPr/>
            </a:pPr>
            <a:r>
              <a:rPr lang="en-US" altLang="en-US" sz="1100" dirty="0">
                <a:solidFill>
                  <a:srgbClr val="002368"/>
                </a:solidFill>
              </a:rPr>
              <a:t>Do I need to </a:t>
            </a:r>
            <a:r>
              <a:rPr lang="en-US" altLang="en-US" sz="1100" dirty="0" smtClean="0">
                <a:solidFill>
                  <a:srgbClr val="002368"/>
                </a:solidFill>
              </a:rPr>
              <a:t>store/use </a:t>
            </a:r>
            <a:r>
              <a:rPr lang="en-US" altLang="en-US" sz="1100" dirty="0">
                <a:solidFill>
                  <a:srgbClr val="002368"/>
                </a:solidFill>
              </a:rPr>
              <a:t>this </a:t>
            </a:r>
            <a:r>
              <a:rPr lang="en-US" altLang="en-US" sz="1100" dirty="0" smtClean="0">
                <a:solidFill>
                  <a:srgbClr val="002368"/>
                </a:solidFill>
              </a:rPr>
              <a:t>personal information</a:t>
            </a:r>
            <a:r>
              <a:rPr lang="en-US" altLang="en-US" sz="1100" dirty="0">
                <a:solidFill>
                  <a:srgbClr val="002368"/>
                </a:solidFill>
              </a:rPr>
              <a:t>?</a:t>
            </a:r>
          </a:p>
          <a:p>
            <a:pPr marL="1085850" marR="0" lvl="2" indent="-171450" algn="l" defTabSz="914400" rtl="0" eaLnBrk="0" fontAlgn="base" latinLnBrk="0" hangingPunct="0">
              <a:lnSpc>
                <a:spcPct val="100000"/>
              </a:lnSpc>
              <a:spcBef>
                <a:spcPct val="30000"/>
              </a:spcBef>
              <a:spcAft>
                <a:spcPct val="0"/>
              </a:spcAft>
              <a:buClrTx/>
              <a:buSzTx/>
              <a:buFontTx/>
              <a:buChar char="-"/>
              <a:tabLst/>
              <a:defRPr/>
            </a:pPr>
            <a:r>
              <a:rPr lang="en-US" altLang="en-US" sz="1100" dirty="0">
                <a:solidFill>
                  <a:srgbClr val="002368"/>
                </a:solidFill>
              </a:rPr>
              <a:t>Have I thought about where it should be stored?</a:t>
            </a:r>
          </a:p>
          <a:p>
            <a:pPr marL="1085850" marR="0" lvl="2" indent="-171450" algn="l" defTabSz="914400" rtl="0" eaLnBrk="0" fontAlgn="base" latinLnBrk="0" hangingPunct="0">
              <a:lnSpc>
                <a:spcPct val="100000"/>
              </a:lnSpc>
              <a:spcBef>
                <a:spcPct val="30000"/>
              </a:spcBef>
              <a:spcAft>
                <a:spcPct val="0"/>
              </a:spcAft>
              <a:buClrTx/>
              <a:buSzTx/>
              <a:buFontTx/>
              <a:buChar char="-"/>
              <a:tabLst/>
              <a:defRPr/>
            </a:pPr>
            <a:r>
              <a:rPr lang="en-US" altLang="en-US" sz="1100" dirty="0">
                <a:solidFill>
                  <a:srgbClr val="002368"/>
                </a:solidFill>
              </a:rPr>
              <a:t>Am I only giving access to those who need it?</a:t>
            </a:r>
          </a:p>
          <a:p>
            <a:pPr marL="1085850" marR="0" lvl="2" indent="-171450" algn="l" defTabSz="914400" rtl="0" eaLnBrk="0" fontAlgn="base" latinLnBrk="0" hangingPunct="0">
              <a:lnSpc>
                <a:spcPct val="100000"/>
              </a:lnSpc>
              <a:spcBef>
                <a:spcPct val="30000"/>
              </a:spcBef>
              <a:spcAft>
                <a:spcPct val="0"/>
              </a:spcAft>
              <a:buClrTx/>
              <a:buSzTx/>
              <a:buFontTx/>
              <a:buChar char="-"/>
              <a:tabLst/>
              <a:defRPr/>
            </a:pPr>
            <a:r>
              <a:rPr lang="en-US" altLang="en-US" sz="1100" dirty="0">
                <a:solidFill>
                  <a:srgbClr val="002368"/>
                </a:solidFill>
              </a:rPr>
              <a:t>Do I tell people why I need their</a:t>
            </a:r>
            <a:r>
              <a:rPr lang="en-US" altLang="en-US" sz="1100" baseline="0" dirty="0">
                <a:solidFill>
                  <a:srgbClr val="002368"/>
                </a:solidFill>
              </a:rPr>
              <a:t> </a:t>
            </a:r>
            <a:r>
              <a:rPr lang="en-US" altLang="en-US" sz="1100" dirty="0">
                <a:solidFill>
                  <a:srgbClr val="002368"/>
                </a:solidFill>
              </a:rPr>
              <a:t>information and what I will use it for?</a:t>
            </a:r>
          </a:p>
          <a:p>
            <a:pPr marL="1085850" marR="0" lvl="2" indent="-171450" algn="l" defTabSz="914400" rtl="0" eaLnBrk="0" fontAlgn="base" latinLnBrk="0" hangingPunct="0">
              <a:lnSpc>
                <a:spcPct val="100000"/>
              </a:lnSpc>
              <a:spcBef>
                <a:spcPct val="30000"/>
              </a:spcBef>
              <a:spcAft>
                <a:spcPct val="0"/>
              </a:spcAft>
              <a:buClrTx/>
              <a:buSzTx/>
              <a:buFontTx/>
              <a:buChar char="-"/>
              <a:tabLst/>
              <a:defRPr/>
            </a:pPr>
            <a:r>
              <a:rPr lang="en-US" altLang="en-US" sz="1100" dirty="0">
                <a:solidFill>
                  <a:srgbClr val="002368"/>
                </a:solidFill>
              </a:rPr>
              <a:t>Do I understand people’s right to privacy?</a:t>
            </a:r>
          </a:p>
          <a:p>
            <a:pPr marL="1085850" marR="0" lvl="2" indent="-171450" algn="l" defTabSz="914400" rtl="0" eaLnBrk="0" fontAlgn="base" latinLnBrk="0" hangingPunct="0">
              <a:lnSpc>
                <a:spcPct val="100000"/>
              </a:lnSpc>
              <a:spcBef>
                <a:spcPct val="30000"/>
              </a:spcBef>
              <a:spcAft>
                <a:spcPct val="0"/>
              </a:spcAft>
              <a:buClrTx/>
              <a:buSzTx/>
              <a:buFontTx/>
              <a:buChar char="-"/>
              <a:tabLst/>
              <a:defRPr/>
            </a:pPr>
            <a:r>
              <a:rPr lang="en-GB" sz="1100" b="0" i="0" u="none" strike="noStrike" kern="1200" baseline="0" dirty="0">
                <a:solidFill>
                  <a:srgbClr val="002368"/>
                </a:solidFill>
              </a:rPr>
              <a:t>Will a project or piece of work affect someone’s personal information? </a:t>
            </a:r>
          </a:p>
          <a:p>
            <a:pPr marL="914400" marR="0" lvl="2" indent="0" algn="l" defTabSz="914400" rtl="0" eaLnBrk="0" fontAlgn="base" latinLnBrk="0" hangingPunct="0">
              <a:lnSpc>
                <a:spcPct val="100000"/>
              </a:lnSpc>
              <a:spcBef>
                <a:spcPct val="30000"/>
              </a:spcBef>
              <a:spcAft>
                <a:spcPct val="0"/>
              </a:spcAft>
              <a:buClrTx/>
              <a:buSzTx/>
              <a:buFontTx/>
              <a:buNone/>
              <a:tabLst/>
              <a:defRPr/>
            </a:pPr>
            <a:endParaRPr lang="en-GB" altLang="en-US" sz="1100" b="0" i="0" u="none" strike="noStrike" kern="1200" baseline="0" dirty="0">
              <a:solidFill>
                <a:srgbClr val="002368"/>
              </a:solidFill>
            </a:endParaRP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GB" altLang="en-US" sz="1100" b="0" i="0" u="none" strike="noStrike" kern="1200" baseline="0" dirty="0">
                <a:solidFill>
                  <a:srgbClr val="002368"/>
                </a:solidFill>
              </a:rPr>
              <a:t>-----------------------------------------------------------------------------------------------------------------------------------------------------</a:t>
            </a:r>
            <a:endParaRPr lang="en-US" altLang="en-US" sz="1100" dirty="0">
              <a:solidFill>
                <a:srgbClr val="002368"/>
              </a:solidFill>
            </a:endParaRPr>
          </a:p>
          <a:p>
            <a:pPr marL="0" indent="0">
              <a:buFontTx/>
              <a:buNone/>
            </a:pPr>
            <a:endParaRPr lang="en-GB" sz="1100" b="0" dirty="0">
              <a:solidFill>
                <a:srgbClr val="002368"/>
              </a:solidFill>
            </a:endParaRPr>
          </a:p>
          <a:p>
            <a:pPr marL="0" indent="0">
              <a:buFontTx/>
              <a:buNone/>
            </a:pPr>
            <a:r>
              <a:rPr lang="en-GB" sz="1100" b="1" dirty="0">
                <a:solidFill>
                  <a:srgbClr val="002368"/>
                </a:solidFill>
              </a:rPr>
              <a:t>Take five</a:t>
            </a:r>
            <a:r>
              <a:rPr lang="en-GB" sz="1100" b="0" baseline="0" dirty="0">
                <a:solidFill>
                  <a:srgbClr val="002368"/>
                </a:solidFill>
              </a:rPr>
              <a:t> </a:t>
            </a:r>
            <a:r>
              <a:rPr lang="en-GB" sz="1100" b="1" i="1" baseline="0" dirty="0">
                <a:solidFill>
                  <a:srgbClr val="002368"/>
                </a:solidFill>
              </a:rPr>
              <a:t>(suggestion – you could use this as a Take 5 for safety discussion in a future meeting):</a:t>
            </a:r>
          </a:p>
          <a:p>
            <a:pPr marL="0" indent="0">
              <a:buFontTx/>
              <a:buNone/>
            </a:pPr>
            <a:endParaRPr lang="en-GB" sz="1100" baseline="0" dirty="0">
              <a:solidFill>
                <a:srgbClr val="002368"/>
              </a:solidFill>
            </a:endParaRPr>
          </a:p>
          <a:p>
            <a:pPr marL="171450" indent="-171450">
              <a:buFont typeface="Arial" panose="020B0604020202020204" pitchFamily="34" charset="0"/>
              <a:buChar char="•"/>
            </a:pPr>
            <a:r>
              <a:rPr lang="en-GB" sz="1100" baseline="0" dirty="0">
                <a:solidFill>
                  <a:srgbClr val="002368"/>
                </a:solidFill>
              </a:rPr>
              <a:t>Discuss how you handle personal information, that might be in a project you’re running or as a recruiting manager for example</a:t>
            </a:r>
          </a:p>
          <a:p>
            <a:pPr marL="171450" indent="-171450">
              <a:buFont typeface="Arial" panose="020B0604020202020204" pitchFamily="34" charset="0"/>
              <a:buChar char="•"/>
            </a:pPr>
            <a:r>
              <a:rPr lang="en-GB" sz="1100" baseline="0" dirty="0">
                <a:solidFill>
                  <a:srgbClr val="002368"/>
                </a:solidFill>
              </a:rPr>
              <a:t>Do you have concerns about how you’re handling that information?  What can </a:t>
            </a:r>
            <a:r>
              <a:rPr lang="en-GB" sz="1100" i="1" baseline="0" dirty="0">
                <a:solidFill>
                  <a:srgbClr val="002368"/>
                </a:solidFill>
              </a:rPr>
              <a:t>you</a:t>
            </a:r>
            <a:r>
              <a:rPr lang="en-GB" sz="1100" baseline="0" dirty="0">
                <a:solidFill>
                  <a:srgbClr val="002368"/>
                </a:solidFill>
              </a:rPr>
              <a:t> do differently now/in future to make sure you’re treating it in a fair, accountable and safe way?</a:t>
            </a:r>
          </a:p>
          <a:p>
            <a:pPr marL="171450" indent="-171450">
              <a:buFont typeface="Arial" panose="020B0604020202020204" pitchFamily="34" charset="0"/>
              <a:buChar char="•"/>
            </a:pPr>
            <a:r>
              <a:rPr lang="en-GB" sz="1100" baseline="0" dirty="0">
                <a:solidFill>
                  <a:srgbClr val="002368"/>
                </a:solidFill>
              </a:rPr>
              <a:t>Then share </a:t>
            </a:r>
            <a:r>
              <a:rPr lang="en-GB" sz="1100" strike="noStrike" baseline="0" dirty="0">
                <a:solidFill>
                  <a:srgbClr val="002368"/>
                </a:solidFill>
              </a:rPr>
              <a:t>your</a:t>
            </a:r>
            <a:r>
              <a:rPr lang="en-GB" sz="1100" baseline="0" dirty="0">
                <a:solidFill>
                  <a:srgbClr val="002368"/>
                </a:solidFill>
              </a:rPr>
              <a:t> thoughts with the group.</a:t>
            </a: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33</a:t>
            </a:fld>
            <a:endParaRPr lang="en-GB" dirty="0"/>
          </a:p>
        </p:txBody>
      </p:sp>
    </p:spTree>
    <p:extLst>
      <p:ext uri="{BB962C8B-B14F-4D97-AF65-F5344CB8AC3E}">
        <p14:creationId xmlns:p14="http://schemas.microsoft.com/office/powerpoint/2010/main" val="25862059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SLIDE</a:t>
            </a:r>
            <a:r>
              <a:rPr lang="en-GB" sz="1200" b="1" baseline="0" dirty="0">
                <a:solidFill>
                  <a:schemeClr val="bg1"/>
                </a:solidFill>
              </a:rPr>
              <a:t> 34</a:t>
            </a:r>
            <a:endParaRPr lang="en-GB" sz="1200" b="1"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dirty="0">
                <a:solidFill>
                  <a:schemeClr val="bg1"/>
                </a:solidFill>
              </a:rPr>
              <a:t>Actions</a:t>
            </a:r>
            <a:r>
              <a:rPr lang="en-GB" sz="1200" b="1" i="1" baseline="0" dirty="0">
                <a:solidFill>
                  <a:schemeClr val="bg1"/>
                </a:solidFill>
              </a:rPr>
              <a:t> to take next:</a:t>
            </a:r>
            <a:endParaRPr lang="en-GB" sz="1200" b="1" i="1"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Complete the ‘Data Protection Essentials’ e-learning module </a:t>
            </a:r>
            <a:br>
              <a:rPr lang="en-GB" sz="1200" b="1" dirty="0">
                <a:solidFill>
                  <a:schemeClr val="bg1"/>
                </a:solidFill>
              </a:rPr>
            </a:br>
            <a:r>
              <a:rPr lang="en-GB" sz="1200" dirty="0">
                <a:solidFill>
                  <a:schemeClr val="bg1"/>
                </a:solidFill>
              </a:rPr>
              <a:t>(search ‘Data protection’ on the Oracle eBusiness </a:t>
            </a:r>
            <a:r>
              <a:rPr lang="en-GB" sz="1200" dirty="0" smtClean="0">
                <a:solidFill>
                  <a:schemeClr val="bg1"/>
                </a:solidFill>
              </a:rPr>
              <a:t>suite;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bg1"/>
                </a:solidFill>
              </a:rPr>
              <a:t>OR the new Network Rail Learning site: https://learning.networkrail.co.uk/auth/saml/login.php)</a:t>
            </a:r>
            <a:endParaRPr lang="en-GB" sz="1200" dirty="0">
              <a:solidFill>
                <a:schemeClr val="bg1"/>
              </a:solidFill>
            </a:endParaRP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rPr>
              <a:t>Join the Yammer group </a:t>
            </a:r>
            <a:r>
              <a:rPr lang="en-GB" sz="1200" b="1" dirty="0">
                <a:solidFill>
                  <a:schemeClr val="bg1"/>
                </a:solidFill>
              </a:rPr>
              <a:t/>
            </a:r>
            <a:br>
              <a:rPr lang="en-GB" sz="1200" b="1" dirty="0">
                <a:solidFill>
                  <a:schemeClr val="bg1"/>
                </a:solidFill>
              </a:rPr>
            </a:br>
            <a:r>
              <a:rPr lang="en-GB" sz="1200" b="1" dirty="0">
                <a:solidFill>
                  <a:schemeClr val="bg1"/>
                </a:solidFill>
              </a:rPr>
              <a:t>‘Data Protection (&amp; GDPR)’</a:t>
            </a:r>
            <a:r>
              <a:rPr lang="pl-PL" sz="1200" b="1" dirty="0">
                <a:solidFill>
                  <a:schemeClr val="bg1"/>
                </a:solidFill>
              </a:rPr>
              <a:t/>
            </a:r>
            <a:br>
              <a:rPr lang="pl-PL" sz="1200" b="1" dirty="0">
                <a:solidFill>
                  <a:schemeClr val="bg1"/>
                </a:solidFill>
              </a:rPr>
            </a:br>
            <a:r>
              <a:rPr lang="en-GB" sz="1200" b="1" dirty="0">
                <a:solidFill>
                  <a:schemeClr val="bg1"/>
                </a:solidFill>
              </a:rPr>
              <a:t> </a:t>
            </a:r>
            <a:r>
              <a:rPr lang="en-GB" sz="1200" dirty="0">
                <a:solidFill>
                  <a:schemeClr val="bg1"/>
                </a:solidFill>
              </a:rPr>
              <a:t>Sign up for Yammer and roadshow clinics</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rPr>
              <a:t>Search</a:t>
            </a:r>
            <a:r>
              <a:rPr lang="en-GB" sz="1200" b="1" dirty="0">
                <a:solidFill>
                  <a:schemeClr val="bg1"/>
                </a:solidFill>
              </a:rPr>
              <a:t> Connect / Data Protection</a:t>
            </a:r>
            <a:r>
              <a:rPr lang="pl-PL" sz="1200" b="1" dirty="0">
                <a:solidFill>
                  <a:schemeClr val="bg1"/>
                </a:solidFill>
              </a:rPr>
              <a:t/>
            </a:r>
            <a:br>
              <a:rPr lang="pl-PL" sz="1200" b="1" dirty="0">
                <a:solidFill>
                  <a:schemeClr val="bg1"/>
                </a:solidFill>
              </a:rPr>
            </a:br>
            <a:r>
              <a:rPr lang="en-GB" sz="1200" dirty="0">
                <a:solidFill>
                  <a:schemeClr val="bg1"/>
                </a:solidFill>
              </a:rPr>
              <a:t>Policies, the data protection impact assessment </a:t>
            </a:r>
            <a:r>
              <a:rPr lang="en-GB" sz="1200" dirty="0" smtClean="0">
                <a:solidFill>
                  <a:schemeClr val="bg1"/>
                </a:solidFill>
              </a:rPr>
              <a:t>templates, </a:t>
            </a:r>
            <a:r>
              <a:rPr lang="en-GB" sz="1200" dirty="0">
                <a:solidFill>
                  <a:schemeClr val="bg1"/>
                </a:solidFill>
              </a:rPr>
              <a:t>guidance and films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rPr>
              <a:t>Read our </a:t>
            </a:r>
            <a:r>
              <a:rPr lang="en-GB" sz="1200" b="1" dirty="0">
                <a:solidFill>
                  <a:schemeClr val="bg1"/>
                </a:solidFill>
              </a:rPr>
              <a:t>Data Protection handbook</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bg1"/>
                </a:solidFill>
              </a:rPr>
              <a:t>Available</a:t>
            </a:r>
            <a:r>
              <a:rPr lang="en-GB" sz="1200" b="0" baseline="0" dirty="0">
                <a:solidFill>
                  <a:schemeClr val="bg1"/>
                </a:solidFill>
              </a:rPr>
              <a:t> as a PDF on the Data Protection page on Connect</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baseline="0" dirty="0">
                <a:solidFill>
                  <a:schemeClr val="bg1"/>
                </a:solidFill>
              </a:rPr>
              <a:t>Printed copies available from the Data Protection team</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Watch/download  these 3 films: </a:t>
            </a:r>
            <a:r>
              <a:rPr lang="en-GB" sz="1200" dirty="0">
                <a:solidFill>
                  <a:schemeClr val="bg1"/>
                </a:solidFill>
              </a:rPr>
              <a:t>(Connect/Data Protection)</a:t>
            </a:r>
          </a:p>
          <a:p>
            <a:pPr algn="l"/>
            <a:endParaRPr lang="en-GB" sz="1200" b="1" dirty="0">
              <a:solidFill>
                <a:schemeClr val="bg1"/>
              </a:solidFill>
            </a:endParaRPr>
          </a:p>
          <a:p>
            <a:pPr marL="228600" indent="-228600" algn="l">
              <a:buAutoNum type="arabicPeriod"/>
            </a:pPr>
            <a:r>
              <a:rPr lang="en-GB" sz="1200" b="0" dirty="0">
                <a:solidFill>
                  <a:schemeClr val="bg1"/>
                </a:solidFill>
              </a:rPr>
              <a:t>GDPR at Network Rail film (5 minutes)</a:t>
            </a:r>
          </a:p>
          <a:p>
            <a:pPr marL="228600" indent="-228600" algn="l">
              <a:buAutoNum type="arabicPeriod"/>
            </a:pPr>
            <a:r>
              <a:rPr lang="en-GB" sz="1200" b="0" dirty="0">
                <a:solidFill>
                  <a:schemeClr val="bg1"/>
                </a:solidFill>
              </a:rPr>
              <a:t>Breaches film (5 minutes)</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solidFill>
              </a:rPr>
              <a:t>ICO film (3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rPr>
              <a:t>Do seek support from the DP team </a:t>
            </a:r>
            <a:r>
              <a:rPr lang="en-GB" sz="1200" b="1" dirty="0">
                <a:solidFill>
                  <a:schemeClr val="bg1"/>
                </a:solidFill>
                <a:hlinkClick r:id="rId3"/>
              </a:rPr>
              <a:t>data.protection@networkrail.co.uk</a:t>
            </a:r>
            <a:endParaRPr lang="en-GB" sz="1200" b="1"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baseline="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chemeClr val="bg1"/>
              </a:solidFill>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34</a:t>
            </a:fld>
            <a:endParaRPr lang="en-GB" dirty="0"/>
          </a:p>
        </p:txBody>
      </p:sp>
    </p:spTree>
    <p:extLst>
      <p:ext uri="{BB962C8B-B14F-4D97-AF65-F5344CB8AC3E}">
        <p14:creationId xmlns:p14="http://schemas.microsoft.com/office/powerpoint/2010/main" val="19661521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35</a:t>
            </a:r>
          </a:p>
          <a:p>
            <a:endParaRPr lang="en-GB" b="1" dirty="0"/>
          </a:p>
          <a:p>
            <a:r>
              <a:rPr lang="en-GB" b="1" dirty="0"/>
              <a:t>Key contacts</a:t>
            </a:r>
          </a:p>
          <a:p>
            <a:endParaRPr lang="en-GB" b="1" dirty="0"/>
          </a:p>
          <a:p>
            <a:r>
              <a:rPr lang="en-GB" b="1" dirty="0"/>
              <a:t>[Please email Kerryanne</a:t>
            </a:r>
            <a:r>
              <a:rPr lang="en-GB" b="1" baseline="0" dirty="0"/>
              <a:t> Delbridge once you have completed the briefing for our records</a:t>
            </a:r>
            <a:r>
              <a:rPr lang="en-GB" b="1" baseline="0" dirty="0" smtClean="0"/>
              <a:t>. </a:t>
            </a:r>
          </a:p>
          <a:p>
            <a:r>
              <a:rPr lang="en-GB" b="1" baseline="0" dirty="0" smtClean="0"/>
              <a:t>See the ‘Presenter instructions’ for further details.]</a:t>
            </a:r>
            <a:endParaRPr lang="en-GB" b="1" dirty="0"/>
          </a:p>
        </p:txBody>
      </p:sp>
      <p:sp>
        <p:nvSpPr>
          <p:cNvPr id="4" name="Slide Number Placeholder 3"/>
          <p:cNvSpPr>
            <a:spLocks noGrp="1"/>
          </p:cNvSpPr>
          <p:nvPr>
            <p:ph type="sldNum" sz="quarter" idx="10"/>
          </p:nvPr>
        </p:nvSpPr>
        <p:spPr/>
        <p:txBody>
          <a:bodyPr/>
          <a:lstStyle/>
          <a:p>
            <a:fld id="{65900C33-90AE-4963-9AD8-3B07939F57E9}" type="slidenum">
              <a:rPr lang="en-GB" smtClean="0"/>
              <a:t>35</a:t>
            </a:fld>
            <a:endParaRPr lang="en-GB" dirty="0"/>
          </a:p>
        </p:txBody>
      </p:sp>
    </p:spTree>
    <p:extLst>
      <p:ext uri="{BB962C8B-B14F-4D97-AF65-F5344CB8AC3E}">
        <p14:creationId xmlns:p14="http://schemas.microsoft.com/office/powerpoint/2010/main" val="22301751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36</a:t>
            </a:r>
          </a:p>
          <a:p>
            <a:endParaRPr lang="en-GB" b="1" baseline="0" dirty="0"/>
          </a:p>
          <a:p>
            <a:r>
              <a:rPr lang="en-GB" b="1" baseline="0" dirty="0"/>
              <a:t>Remind and prompt for the completion of the ‘Data Protection Essentials’ e-learning </a:t>
            </a:r>
            <a:r>
              <a:rPr lang="en-GB" b="1" baseline="0" dirty="0" smtClean="0"/>
              <a:t>training, available on the (new) Network Rail Learning site.</a:t>
            </a:r>
          </a:p>
          <a:p>
            <a:endParaRPr lang="en-GB" b="1" baseline="0" dirty="0" smtClean="0"/>
          </a:p>
          <a:p>
            <a:r>
              <a:rPr lang="en-GB" b="1" dirty="0" smtClean="0"/>
              <a:t>https://</a:t>
            </a:r>
            <a:r>
              <a:rPr lang="en-GB" b="1" dirty="0" smtClean="0"/>
              <a:t>learning.networkrail.co.uk/auth/saml/login.php</a:t>
            </a:r>
          </a:p>
          <a:p>
            <a:endParaRPr lang="en-GB" b="1" dirty="0" smtClean="0"/>
          </a:p>
          <a:p>
            <a:pPr marL="0" indent="0">
              <a:spcAft>
                <a:spcPts val="1200"/>
              </a:spcAft>
              <a:buFont typeface="Arial" panose="020B0604020202020204" pitchFamily="34" charset="0"/>
              <a:buNone/>
            </a:pPr>
            <a:r>
              <a:rPr lang="en-GB" b="1" dirty="0" smtClean="0">
                <a:solidFill>
                  <a:srgbClr val="FF0000"/>
                </a:solidFill>
              </a:rPr>
              <a:t>PROMPT:</a:t>
            </a:r>
          </a:p>
          <a:p>
            <a:pPr marL="171450" indent="-171450">
              <a:spcAft>
                <a:spcPts val="1200"/>
              </a:spcAft>
              <a:buFont typeface="Arial" panose="020B0604020202020204" pitchFamily="34" charset="0"/>
              <a:buChar char="•"/>
            </a:pPr>
            <a:endParaRPr lang="en-GB" dirty="0" smtClean="0"/>
          </a:p>
          <a:p>
            <a:pPr marL="171450" indent="-171450">
              <a:spcAft>
                <a:spcPts val="1200"/>
              </a:spcAft>
              <a:buFont typeface="Arial" panose="020B0604020202020204" pitchFamily="34" charset="0"/>
              <a:buChar char="•"/>
            </a:pPr>
            <a:r>
              <a:rPr lang="en-GB" b="1" i="1" u="sng" dirty="0" smtClean="0"/>
              <a:t>IMPORTANT</a:t>
            </a:r>
            <a:r>
              <a:rPr lang="en-GB" b="1" i="1" u="sng" baseline="0" dirty="0" smtClean="0"/>
              <a:t> NOTE ABOUT THE E-LEARNING MODULE ACCESS:</a:t>
            </a:r>
          </a:p>
          <a:p>
            <a:pPr marL="171450" indent="-171450">
              <a:spcAft>
                <a:spcPts val="1200"/>
              </a:spcAft>
              <a:buFont typeface="Arial" panose="020B0604020202020204" pitchFamily="34" charset="0"/>
              <a:buChar char="•"/>
            </a:pPr>
            <a:endParaRPr lang="en-GB" b="1" i="1" u="sng" baseline="0" dirty="0" smtClean="0"/>
          </a:p>
          <a:p>
            <a:pPr marL="171450" marR="0" indent="-1714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1" baseline="0" dirty="0" smtClean="0"/>
              <a:t>https://learning.networkrail.co.uk/auth/saml/login.php </a:t>
            </a:r>
          </a:p>
          <a:p>
            <a:pPr marL="171450" marR="0" indent="-1714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1" baseline="0" dirty="0" smtClean="0"/>
              <a:t>(SEARCH UNDER THE: </a:t>
            </a:r>
            <a:r>
              <a:rPr lang="en-GB" sz="1200" b="1" u="sng" kern="1200" dirty="0" smtClean="0">
                <a:solidFill>
                  <a:schemeClr val="tx1"/>
                </a:solidFill>
                <a:effectLst/>
                <a:latin typeface="+mn-lt"/>
                <a:ea typeface="+mn-ea"/>
                <a:cs typeface="+mn-cs"/>
              </a:rPr>
              <a:t>Corporate and Social Responsibility heading</a:t>
            </a:r>
            <a:r>
              <a:rPr lang="en-GB" sz="1200" b="1" kern="1200" dirty="0" smtClean="0">
                <a:solidFill>
                  <a:schemeClr val="tx1"/>
                </a:solidFill>
                <a:effectLst/>
                <a:latin typeface="+mn-lt"/>
                <a:ea typeface="+mn-ea"/>
                <a:cs typeface="+mn-cs"/>
              </a:rPr>
              <a:t>)</a:t>
            </a:r>
            <a:endParaRPr lang="en-GB" b="1" dirty="0" smtClean="0"/>
          </a:p>
          <a:p>
            <a:pPr marL="0" indent="0">
              <a:spcAft>
                <a:spcPts val="1200"/>
              </a:spcAft>
              <a:buFont typeface="Arial" panose="020B0604020202020204" pitchFamily="34" charset="0"/>
              <a:buNone/>
            </a:pPr>
            <a:endParaRPr lang="en-GB" baseline="0" dirty="0" smtClean="0"/>
          </a:p>
          <a:p>
            <a:pPr marL="171450" indent="-171450">
              <a:spcAft>
                <a:spcPts val="1200"/>
              </a:spcAft>
              <a:buFont typeface="Wingdings" panose="05000000000000000000" pitchFamily="2" charset="2"/>
              <a:buChar char="§"/>
            </a:pPr>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business is</a:t>
            </a:r>
            <a:r>
              <a:rPr lang="en-GB" sz="1200" kern="1200" dirty="0" smtClean="0">
                <a:solidFill>
                  <a:schemeClr val="tx1"/>
                </a:solidFill>
                <a:effectLst/>
                <a:latin typeface="+mn-lt"/>
                <a:ea typeface="+mn-ea"/>
                <a:cs typeface="+mn-cs"/>
              </a:rPr>
              <a:t> improving access to all of Network Rail's eLearning training with a new platform that is </a:t>
            </a:r>
            <a:r>
              <a:rPr lang="en-GB" sz="1200" b="1" kern="1200" dirty="0" smtClean="0">
                <a:solidFill>
                  <a:schemeClr val="tx1"/>
                </a:solidFill>
                <a:effectLst/>
                <a:latin typeface="+mn-lt"/>
                <a:ea typeface="+mn-ea"/>
                <a:cs typeface="+mn-cs"/>
              </a:rPr>
              <a:t>now available</a:t>
            </a:r>
            <a:r>
              <a:rPr lang="en-GB" sz="1200" kern="1200" dirty="0" smtClean="0">
                <a:solidFill>
                  <a:schemeClr val="tx1"/>
                </a:solidFill>
                <a:effectLst/>
                <a:latin typeface="+mn-lt"/>
                <a:ea typeface="+mn-ea"/>
                <a:cs typeface="+mn-cs"/>
              </a:rPr>
              <a:t> to all Network Rail employees.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The new platform, which </a:t>
            </a:r>
            <a:r>
              <a:rPr lang="en-GB" sz="1200" b="1" kern="1200" dirty="0" smtClean="0">
                <a:solidFill>
                  <a:schemeClr val="tx1"/>
                </a:solidFill>
                <a:effectLst/>
                <a:latin typeface="+mn-lt"/>
                <a:ea typeface="+mn-ea"/>
                <a:cs typeface="+mn-cs"/>
              </a:rPr>
              <a:t>replaces</a:t>
            </a:r>
            <a:r>
              <a:rPr lang="en-GB" sz="1200" kern="1200" dirty="0" smtClean="0">
                <a:solidFill>
                  <a:schemeClr val="tx1"/>
                </a:solidFill>
                <a:effectLst/>
                <a:latin typeface="+mn-lt"/>
                <a:ea typeface="+mn-ea"/>
                <a:cs typeface="+mn-cs"/>
              </a:rPr>
              <a:t> the current eBusiness suite, is easier to access and more reliable than our old system.</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Saving time</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Any associated Oracle competences will be updated automatically when colleagues successfully complete eLearning courses.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More user-friendly</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The new system is also simpler to use. Access has been set up automatically for all existing staff and new employees will be automatically added to the system when they join the company.</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Those who already have an individual Network Rail IT account to log into a laptop or desktop computer can use the same username and password to access their eLearning.</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Those who don't have an IT account of their own can log in using their employee number, and a unique password.</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Mobile compatibility</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Colleagues who don't have a laptop or PC can access eLearning on mobile devices, enabling them to undertake online training whenever and wherever they like.</a:t>
            </a:r>
            <a:br>
              <a:rPr lang="en-GB" sz="1200" kern="1200" dirty="0" smtClean="0">
                <a:solidFill>
                  <a:schemeClr val="tx1"/>
                </a:solidFill>
                <a:effectLst/>
                <a:latin typeface="+mn-lt"/>
                <a:ea typeface="+mn-ea"/>
                <a:cs typeface="+mn-cs"/>
              </a:rPr>
            </a:br>
            <a:endParaRPr lang="en-GB" dirty="0" smtClean="0"/>
          </a:p>
          <a:p>
            <a:endParaRPr lang="en-GB" b="1" dirty="0" smtClean="0"/>
          </a:p>
          <a:p>
            <a:endParaRPr lang="en-GB" b="1" dirty="0" smtClean="0"/>
          </a:p>
          <a:p>
            <a:endParaRPr lang="en-GB" b="1" dirty="0"/>
          </a:p>
        </p:txBody>
      </p:sp>
      <p:sp>
        <p:nvSpPr>
          <p:cNvPr id="4" name="Slide Number Placeholder 3"/>
          <p:cNvSpPr>
            <a:spLocks noGrp="1"/>
          </p:cNvSpPr>
          <p:nvPr>
            <p:ph type="sldNum" sz="quarter" idx="10"/>
          </p:nvPr>
        </p:nvSpPr>
        <p:spPr/>
        <p:txBody>
          <a:bodyPr/>
          <a:lstStyle/>
          <a:p>
            <a:fld id="{65900C33-90AE-4963-9AD8-3B07939F57E9}" type="slidenum">
              <a:rPr lang="en-GB" smtClean="0"/>
              <a:t>36</a:t>
            </a:fld>
            <a:endParaRPr lang="en-GB" dirty="0"/>
          </a:p>
        </p:txBody>
      </p:sp>
    </p:spTree>
    <p:extLst>
      <p:ext uri="{BB962C8B-B14F-4D97-AF65-F5344CB8AC3E}">
        <p14:creationId xmlns:p14="http://schemas.microsoft.com/office/powerpoint/2010/main" val="16395270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37</a:t>
            </a:r>
          </a:p>
          <a:p>
            <a:endParaRPr lang="en-GB" b="1" baseline="0" dirty="0"/>
          </a:p>
          <a:p>
            <a:endParaRPr lang="en-GB" b="1" baseline="0" dirty="0"/>
          </a:p>
        </p:txBody>
      </p:sp>
      <p:sp>
        <p:nvSpPr>
          <p:cNvPr id="4" name="Slide Number Placeholder 3"/>
          <p:cNvSpPr>
            <a:spLocks noGrp="1"/>
          </p:cNvSpPr>
          <p:nvPr>
            <p:ph type="sldNum" sz="quarter" idx="10"/>
          </p:nvPr>
        </p:nvSpPr>
        <p:spPr/>
        <p:txBody>
          <a:bodyPr/>
          <a:lstStyle/>
          <a:p>
            <a:fld id="{65900C33-90AE-4963-9AD8-3B07939F57E9}" type="slidenum">
              <a:rPr lang="en-GB" smtClean="0"/>
              <a:t>37</a:t>
            </a:fld>
            <a:endParaRPr lang="en-GB" dirty="0"/>
          </a:p>
        </p:txBody>
      </p:sp>
    </p:spTree>
    <p:extLst>
      <p:ext uri="{BB962C8B-B14F-4D97-AF65-F5344CB8AC3E}">
        <p14:creationId xmlns:p14="http://schemas.microsoft.com/office/powerpoint/2010/main" val="1639527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t>SLIDE 4</a:t>
            </a:r>
          </a:p>
          <a:p>
            <a:endParaRPr lang="en-GB"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Arial" panose="020B0604020202020204" pitchFamily="34" charset="0"/>
                <a:ea typeface="+mn-ea"/>
                <a:cs typeface="+mn-cs"/>
              </a:rPr>
              <a:t>TIMING: 5 MINUTES, 44 SECONDS</a:t>
            </a:r>
          </a:p>
          <a:p>
            <a:endParaRPr lang="en-GB" sz="1200" b="1" i="0" dirty="0"/>
          </a:p>
          <a:p>
            <a:r>
              <a:rPr lang="en-GB" sz="1200" b="1" i="1" dirty="0" smtClean="0"/>
              <a:t>PRESENTER</a:t>
            </a:r>
            <a:r>
              <a:rPr lang="en-GB" sz="1200" b="1" i="1" baseline="0" dirty="0" smtClean="0"/>
              <a:t> </a:t>
            </a:r>
            <a:r>
              <a:rPr lang="en-GB" sz="1200" b="1" i="1" baseline="0" dirty="0"/>
              <a:t>INSTRUCTIONS: </a:t>
            </a:r>
            <a:endParaRPr lang="en-GB" sz="1200" b="1" i="1" baseline="0" dirty="0" smtClean="0"/>
          </a:p>
          <a:p>
            <a:r>
              <a:rPr lang="en-GB" sz="1200" b="1" i="1" u="sng" dirty="0" smtClean="0"/>
              <a:t>PLAY FILM…</a:t>
            </a:r>
          </a:p>
          <a:p>
            <a:r>
              <a:rPr lang="en-GB" sz="1200" b="1" i="1" dirty="0" smtClean="0"/>
              <a:t>…WHICH</a:t>
            </a:r>
            <a:r>
              <a:rPr lang="en-GB" sz="1200" b="1" i="1" baseline="0" dirty="0" smtClean="0"/>
              <a:t> YOU SHOULD HAVE DOWNLOADED IN ADVANCE FROM THE CASCADE BRIEFING PACK</a:t>
            </a:r>
            <a:endParaRPr lang="en-GB" sz="1200" b="1" i="1" dirty="0"/>
          </a:p>
          <a:p>
            <a:endParaRPr lang="en-GB" sz="1200" b="1" dirty="0"/>
          </a:p>
          <a:p>
            <a:r>
              <a:rPr lang="en-GB" sz="1200" b="0" dirty="0"/>
              <a:t>Play the</a:t>
            </a:r>
            <a:r>
              <a:rPr lang="en-GB" sz="1200" b="0" baseline="0" dirty="0"/>
              <a:t> ‘Breaches’ film – length - 5 minutes, 44 seconds</a:t>
            </a:r>
          </a:p>
          <a:p>
            <a:endParaRPr lang="en-GB" sz="1200" b="0" baseline="0" dirty="0"/>
          </a:p>
          <a:p>
            <a:r>
              <a:rPr lang="en-GB" sz="1200" b="0" baseline="0" dirty="0"/>
              <a:t>The film features Jeremy Bullock, programme manager, GDPR Readiness Programme</a:t>
            </a:r>
          </a:p>
          <a:p>
            <a:endParaRPr lang="en-GB" sz="1200" b="0" dirty="0"/>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4</a:t>
            </a:fld>
            <a:endParaRPr lang="en-GB" dirty="0"/>
          </a:p>
        </p:txBody>
      </p:sp>
    </p:spTree>
    <p:extLst>
      <p:ext uri="{BB962C8B-B14F-4D97-AF65-F5344CB8AC3E}">
        <p14:creationId xmlns:p14="http://schemas.microsoft.com/office/powerpoint/2010/main" val="3889617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SLIDE 5</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 MINUTES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i="1" kern="1200" baseline="0" dirty="0">
                <a:solidFill>
                  <a:schemeClr val="tx1"/>
                </a:solidFill>
                <a:effectLst/>
                <a:latin typeface="Arial" panose="020B0604020202020204" pitchFamily="34" charset="0"/>
                <a:ea typeface="+mn-ea"/>
                <a:cs typeface="+mn-cs"/>
              </a:rPr>
              <a:t>So, what is personal information?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1" i="1" kern="1200" baseline="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i="1" kern="1200" baseline="0" dirty="0">
                <a:solidFill>
                  <a:schemeClr val="tx1"/>
                </a:solidFill>
                <a:effectLst/>
                <a:latin typeface="Arial" panose="020B0604020202020204" pitchFamily="34" charset="0"/>
                <a:ea typeface="+mn-ea"/>
                <a:cs typeface="+mn-cs"/>
              </a:rPr>
              <a:t>AFTER AUDIENCE RESPONSE – PRESS  ‘NEXT SLIDE’ FOR THE ANSWER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0" kern="1200" baseline="0" dirty="0">
              <a:solidFill>
                <a:schemeClr val="tx1"/>
              </a:solidFill>
              <a:effectLst/>
              <a:latin typeface="Arial" panose="020B0604020202020204"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ANSWER:</a:t>
            </a:r>
          </a:p>
          <a:p>
            <a:pPr marL="171450" indent="-171450">
              <a:buFont typeface="Arial" panose="020B0604020202020204" pitchFamily="34" charset="0"/>
              <a:buChar char="•"/>
            </a:pPr>
            <a:endParaRPr lang="en-GB" altLang="en-US" sz="1200" dirty="0">
              <a:solidFill>
                <a:srgbClr val="002368"/>
              </a:solidFill>
            </a:endParaRPr>
          </a:p>
          <a:p>
            <a:pPr marL="171450" indent="-171450">
              <a:buFont typeface="Arial" panose="020B0604020202020204" pitchFamily="34" charset="0"/>
              <a:buChar char="•"/>
            </a:pPr>
            <a:r>
              <a:rPr lang="en-GB" altLang="en-US" sz="1200" dirty="0">
                <a:solidFill>
                  <a:srgbClr val="002368"/>
                </a:solidFill>
              </a:rPr>
              <a:t>Personal information (also </a:t>
            </a:r>
            <a:r>
              <a:rPr lang="en-GB" altLang="en-US" sz="1200" baseline="0" dirty="0">
                <a:solidFill>
                  <a:srgbClr val="002368"/>
                </a:solidFill>
              </a:rPr>
              <a:t>called personal data) is any information relating to </a:t>
            </a:r>
            <a:r>
              <a:rPr lang="en-GB" altLang="en-US" sz="1200" dirty="0">
                <a:solidFill>
                  <a:srgbClr val="002368"/>
                </a:solidFill>
              </a:rPr>
              <a:t>someone </a:t>
            </a:r>
            <a:r>
              <a:rPr lang="en-GB" altLang="en-US" sz="1200" b="0" baseline="0" dirty="0">
                <a:solidFill>
                  <a:srgbClr val="002368"/>
                </a:solidFill>
              </a:rPr>
              <a:t>you can or could identify.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Personal information is any information relating to an identified, or identifiable, individual.</a:t>
            </a:r>
          </a:p>
          <a:p>
            <a:pPr marL="171450" indent="-171450">
              <a:buFontTx/>
              <a:buChar char="-"/>
            </a:pPr>
            <a:endParaRPr lang="en-GB" altLang="en-US" sz="1200" dirty="0">
              <a:solidFill>
                <a:srgbClr val="002368"/>
              </a:solidFill>
            </a:endParaRPr>
          </a:p>
          <a:p>
            <a:r>
              <a:rPr lang="en-GB" sz="1200" b="0" dirty="0">
                <a:solidFill>
                  <a:srgbClr val="002368"/>
                </a:solidFill>
              </a:rPr>
              <a:t>The</a:t>
            </a:r>
            <a:r>
              <a:rPr lang="en-GB" sz="1200" b="0" baseline="0" dirty="0">
                <a:solidFill>
                  <a:srgbClr val="002368"/>
                </a:solidFill>
              </a:rPr>
              <a:t> law has </a:t>
            </a:r>
            <a:r>
              <a:rPr lang="en-GB" sz="1200" b="0" baseline="0" dirty="0" smtClean="0">
                <a:solidFill>
                  <a:srgbClr val="002368"/>
                </a:solidFill>
              </a:rPr>
              <a:t>changed and </a:t>
            </a:r>
            <a:r>
              <a:rPr lang="en-GB" sz="1200" b="0" baseline="0" dirty="0">
                <a:solidFill>
                  <a:srgbClr val="002368"/>
                </a:solidFill>
              </a:rPr>
              <a:t>to be </a:t>
            </a:r>
            <a:r>
              <a:rPr lang="en-GB" sz="1200" b="0" i="0" baseline="0" dirty="0">
                <a:solidFill>
                  <a:srgbClr val="002368"/>
                </a:solidFill>
              </a:rPr>
              <a:t>compliant with the new requirements Network </a:t>
            </a:r>
            <a:r>
              <a:rPr lang="en-GB" sz="1200" b="0" baseline="0" dirty="0">
                <a:solidFill>
                  <a:srgbClr val="002368"/>
                </a:solidFill>
              </a:rPr>
              <a:t>Rail needs to:</a:t>
            </a:r>
          </a:p>
          <a:p>
            <a:endParaRPr lang="en-GB" sz="1200" b="1" i="0" u="none" strike="noStrike" kern="1200" baseline="0" dirty="0">
              <a:solidFill>
                <a:srgbClr val="002368"/>
              </a:solidFill>
            </a:endParaRPr>
          </a:p>
          <a:p>
            <a:pPr marL="171450" indent="-171450">
              <a:buFontTx/>
              <a:buChar char="-"/>
            </a:pPr>
            <a:r>
              <a:rPr lang="en-GB" sz="1200" b="0" i="0" u="none" strike="noStrike" kern="1200" baseline="0" dirty="0">
                <a:solidFill>
                  <a:srgbClr val="002368"/>
                </a:solidFill>
              </a:rPr>
              <a:t>Show that we think about people’s privacy in everything we </a:t>
            </a:r>
            <a:r>
              <a:rPr lang="en-GB" sz="1200" b="0" i="0" u="none" strike="noStrike" kern="1200" baseline="0" dirty="0" smtClean="0">
                <a:solidFill>
                  <a:srgbClr val="002368"/>
                </a:solidFill>
              </a:rPr>
              <a:t>do.</a:t>
            </a:r>
            <a:endParaRPr lang="en-GB" sz="1200" b="0" i="0" u="none" strike="noStrike" kern="1200" baseline="0" dirty="0">
              <a:solidFill>
                <a:srgbClr val="002368"/>
              </a:solidFill>
            </a:endParaRPr>
          </a:p>
          <a:p>
            <a:pPr marL="171450" indent="-171450">
              <a:buFontTx/>
              <a:buChar char="-"/>
            </a:pPr>
            <a:r>
              <a:rPr lang="en-GB" sz="1200" b="0" i="0" u="none" strike="noStrike" kern="1200" baseline="0" dirty="0">
                <a:solidFill>
                  <a:srgbClr val="002368"/>
                </a:solidFill>
              </a:rPr>
              <a:t>Make sure that we’re </a:t>
            </a:r>
            <a:r>
              <a:rPr lang="en-GB" sz="1200" b="0" i="0" u="none" strike="noStrike" kern="1200" baseline="0" dirty="0" smtClean="0">
                <a:solidFill>
                  <a:srgbClr val="002368"/>
                </a:solidFill>
              </a:rPr>
              <a:t>open and clear </a:t>
            </a:r>
            <a:r>
              <a:rPr lang="en-GB" sz="1200" b="0" i="0" u="none" strike="noStrike" kern="1200" baseline="0" dirty="0">
                <a:solidFill>
                  <a:srgbClr val="002368"/>
                </a:solidFill>
              </a:rPr>
              <a:t>with people about our use of their personal </a:t>
            </a:r>
            <a:r>
              <a:rPr lang="en-GB" sz="1200" b="0" i="0" u="none" strike="noStrike" kern="1200" baseline="0" dirty="0" smtClean="0">
                <a:solidFill>
                  <a:srgbClr val="002368"/>
                </a:solidFill>
              </a:rPr>
              <a:t>information. </a:t>
            </a:r>
            <a:endParaRPr lang="en-GB" sz="1200" b="0" i="0" u="none" strike="sngStrike" kern="1200" baseline="0" dirty="0">
              <a:solidFill>
                <a:srgbClr val="002368"/>
              </a:solidFill>
            </a:endParaRPr>
          </a:p>
          <a:p>
            <a:pPr marL="171450" indent="-171450">
              <a:buFontTx/>
              <a:buChar char="-"/>
            </a:pPr>
            <a:r>
              <a:rPr lang="en-GB" sz="1200" b="0" i="0" u="none" strike="noStrike" kern="1200" baseline="0" dirty="0">
                <a:solidFill>
                  <a:srgbClr val="002368"/>
                </a:solidFill>
              </a:rPr>
              <a:t>Identify and manage data protection risk, where it looks likely that a project or piece of work will affect people’s personal </a:t>
            </a:r>
            <a:r>
              <a:rPr lang="en-GB" sz="1200" b="0" i="0" u="none" strike="noStrike" kern="1200" baseline="0" dirty="0" smtClean="0">
                <a:solidFill>
                  <a:srgbClr val="002368"/>
                </a:solidFill>
              </a:rPr>
              <a:t>information.</a:t>
            </a:r>
            <a:endParaRPr lang="en-GB" sz="1200" b="0" i="0" u="none" strike="noStrike" kern="1200" baseline="0" dirty="0">
              <a:solidFill>
                <a:srgbClr val="002368"/>
              </a:solidFill>
            </a:endParaRPr>
          </a:p>
          <a:p>
            <a:pPr marL="171450" indent="-171450">
              <a:buFontTx/>
              <a:buChar char="-"/>
            </a:pPr>
            <a:r>
              <a:rPr lang="en-GB" sz="1200" b="0" i="0" u="none" strike="noStrike" kern="1200" baseline="0" dirty="0">
                <a:solidFill>
                  <a:srgbClr val="002368"/>
                </a:solidFill>
              </a:rPr>
              <a:t>Notify the Information Commissioner’s Office and – in some cases the people concerned – if we suffer a serious data </a:t>
            </a:r>
            <a:r>
              <a:rPr lang="en-GB" sz="1200" b="0" i="0" u="none" strike="noStrike" kern="1200" baseline="0" dirty="0" smtClean="0">
                <a:solidFill>
                  <a:srgbClr val="002368"/>
                </a:solidFill>
              </a:rPr>
              <a:t>breach. </a:t>
            </a:r>
            <a:endParaRPr lang="en-GB" sz="1200" b="0" i="0" u="none" strike="noStrike" kern="1200" baseline="0" dirty="0">
              <a:solidFill>
                <a:srgbClr val="002368"/>
              </a:solidFill>
            </a:endParaRPr>
          </a:p>
          <a:p>
            <a:pPr marL="171450" indent="-171450">
              <a:buFontTx/>
              <a:buChar char="-"/>
            </a:pPr>
            <a:r>
              <a:rPr lang="en-GB" sz="1200" b="0" i="0" u="none" strike="noStrike" kern="1200" baseline="0" dirty="0">
                <a:solidFill>
                  <a:srgbClr val="002368"/>
                </a:solidFill>
              </a:rPr>
              <a:t>And appoint a Data Protection Officer to be the go-to</a:t>
            </a:r>
            <a:r>
              <a:rPr lang="en-GB" sz="1200" b="0" i="1" u="none" strike="noStrike" kern="1200" baseline="0" dirty="0">
                <a:solidFill>
                  <a:srgbClr val="002368"/>
                </a:solidFill>
              </a:rPr>
              <a:t> </a:t>
            </a:r>
            <a:r>
              <a:rPr lang="en-GB" sz="1200" b="0" i="0" u="none" strike="noStrike" kern="1200" baseline="0" dirty="0">
                <a:solidFill>
                  <a:srgbClr val="002368"/>
                </a:solidFill>
              </a:rPr>
              <a:t>person on data protection issues.</a:t>
            </a:r>
            <a:endParaRPr lang="en-GB" sz="1200" dirty="0">
              <a:solidFill>
                <a:srgbClr val="002368"/>
              </a:solidFill>
            </a:endParaRPr>
          </a:p>
          <a:p>
            <a:endParaRPr lang="en-GB" sz="1200" dirty="0">
              <a:solidFill>
                <a:srgbClr val="002368"/>
              </a:solidFill>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5</a:t>
            </a:fld>
            <a:endParaRPr lang="en-GB" dirty="0"/>
          </a:p>
        </p:txBody>
      </p:sp>
    </p:spTree>
    <p:extLst>
      <p:ext uri="{BB962C8B-B14F-4D97-AF65-F5344CB8AC3E}">
        <p14:creationId xmlns:p14="http://schemas.microsoft.com/office/powerpoint/2010/main" val="1535367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solidFill>
                  <a:srgbClr val="002368"/>
                </a:solidFill>
              </a:rPr>
              <a:t>SLIDE</a:t>
            </a:r>
            <a:r>
              <a:rPr lang="en-GB" altLang="en-US" b="1" baseline="0" dirty="0">
                <a:solidFill>
                  <a:srgbClr val="002368"/>
                </a:solidFill>
              </a:rPr>
              <a:t> 6</a:t>
            </a:r>
          </a:p>
          <a:p>
            <a:endParaRPr lang="en-GB" altLang="en-US" b="1" baseline="0" dirty="0">
              <a:solidFill>
                <a:srgbClr val="002368"/>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3 MINUTES</a:t>
            </a:r>
          </a:p>
          <a:p>
            <a:endParaRPr lang="en-GB" altLang="en-US" b="1" dirty="0">
              <a:solidFill>
                <a:srgbClr val="002368"/>
              </a:solidFill>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Be aware</a:t>
            </a:r>
            <a:r>
              <a:rPr lang="en-GB" sz="1200" kern="1200" baseline="0" dirty="0" smtClean="0">
                <a:solidFill>
                  <a:schemeClr val="tx1"/>
                </a:solidFill>
                <a:effectLst/>
                <a:latin typeface="+mn-lt"/>
                <a:ea typeface="+mn-ea"/>
                <a:cs typeface="+mn-cs"/>
              </a:rPr>
              <a:t> of the jigsaw effect: </a:t>
            </a:r>
            <a:r>
              <a:rPr lang="en-GB" sz="1200" kern="1200" dirty="0" smtClean="0">
                <a:solidFill>
                  <a:schemeClr val="tx1"/>
                </a:solidFill>
                <a:effectLst/>
                <a:latin typeface="+mn-lt"/>
                <a:ea typeface="+mn-ea"/>
                <a:cs typeface="+mn-cs"/>
              </a:rPr>
              <a:t>If </a:t>
            </a:r>
            <a:r>
              <a:rPr lang="en-GB" sz="1200" kern="1200" dirty="0">
                <a:solidFill>
                  <a:schemeClr val="tx1"/>
                </a:solidFill>
                <a:effectLst/>
                <a:latin typeface="+mn-lt"/>
                <a:ea typeface="+mn-ea"/>
                <a:cs typeface="+mn-cs"/>
              </a:rPr>
              <a:t>you've got 2 or 3 bits of information, which, when you put them together, can be used to identify an individual (otherwise known as ‘breadcrumbs’), that is all counted as personal information.</a:t>
            </a:r>
          </a:p>
          <a:p>
            <a:endParaRPr lang="en-GB" sz="1200" kern="1200" dirty="0">
              <a:solidFill>
                <a:schemeClr val="tx1"/>
              </a:solidFill>
              <a:effectLst/>
              <a:latin typeface="+mn-lt"/>
              <a:ea typeface="+mn-ea"/>
              <a:cs typeface="+mn-cs"/>
            </a:endParaRPr>
          </a:p>
          <a:p>
            <a:pPr marL="0" indent="0">
              <a:buFont typeface="Arial" panose="020B0604020202020204" pitchFamily="34" charset="0"/>
              <a:buNone/>
            </a:pPr>
            <a:r>
              <a:rPr lang="en-GB" sz="1200" b="1" kern="1200" baseline="0" dirty="0">
                <a:solidFill>
                  <a:schemeClr val="tx1"/>
                </a:solidFill>
                <a:effectLst/>
                <a:latin typeface="+mn-lt"/>
                <a:ea typeface="+mn-ea"/>
                <a:cs typeface="+mn-cs"/>
              </a:rPr>
              <a:t>For example:</a:t>
            </a:r>
          </a:p>
          <a:p>
            <a:pPr marL="0" indent="0">
              <a:buFont typeface="Arial" panose="020B0604020202020204" pitchFamily="34" charset="0"/>
              <a:buNone/>
            </a:pPr>
            <a:r>
              <a:rPr lang="en-GB" sz="1200" kern="1200" baseline="0" dirty="0">
                <a:solidFill>
                  <a:schemeClr val="tx1"/>
                </a:solidFill>
                <a:effectLst/>
                <a:latin typeface="+mn-lt"/>
                <a:ea typeface="+mn-ea"/>
                <a:cs typeface="+mn-cs"/>
              </a:rPr>
              <a:t> A vehicle registration number, which can be used by the DVLA to identify individuals, to match against names and address.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If you take something like your vehicle registration or license plate on your car, to you and me it probably doesn't mean very much.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But if you were the DVLA, then you've got the name, and the address, and a record of points against the license and the license plate.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That's all personal information.</a:t>
            </a:r>
            <a:endParaRPr lang="en-GB" sz="1200" kern="1200" baseline="0" dirty="0">
              <a:solidFill>
                <a:schemeClr val="tx1"/>
              </a:solidFill>
              <a:effectLst/>
              <a:latin typeface="+mn-lt"/>
              <a:ea typeface="+mn-ea"/>
              <a:cs typeface="+mn-cs"/>
            </a:endParaRPr>
          </a:p>
          <a:p>
            <a:pPr marL="0" indent="0">
              <a:buFont typeface="Arial" panose="020B0604020202020204" pitchFamily="34" charset="0"/>
              <a:buNone/>
            </a:pPr>
            <a:endParaRPr lang="en-GB" sz="1200" i="1" kern="1200" baseline="0" dirty="0">
              <a:solidFill>
                <a:schemeClr val="tx1"/>
              </a:solidFill>
              <a:effectLst/>
              <a:latin typeface="+mn-lt"/>
              <a:ea typeface="+mn-ea"/>
              <a:cs typeface="+mn-cs"/>
            </a:endParaRPr>
          </a:p>
          <a:p>
            <a:pPr marL="0" indent="0">
              <a:buFont typeface="Arial" panose="020B0604020202020204" pitchFamily="34" charset="0"/>
              <a:buNone/>
            </a:pPr>
            <a:r>
              <a:rPr lang="en-GB" sz="1200" b="1" i="1" kern="1200" baseline="0" dirty="0">
                <a:solidFill>
                  <a:schemeClr val="tx1"/>
                </a:solidFill>
                <a:effectLst/>
                <a:latin typeface="+mn-lt"/>
                <a:ea typeface="+mn-ea"/>
                <a:cs typeface="+mn-cs"/>
              </a:rPr>
              <a:t>PRESENTER INSTRUCTIONS: PRESS FOR NEXT PART OF SAME SLIDE – RIGHT-HAND SIDE (SPECIAL CATEGORIES)</a:t>
            </a:r>
          </a:p>
          <a:p>
            <a:pPr marL="0" indent="0">
              <a:buFont typeface="Arial" panose="020B0604020202020204" pitchFamily="34" charset="0"/>
              <a:buNone/>
            </a:pPr>
            <a:endParaRPr lang="en-GB" sz="1200" b="1" i="1" kern="1200" baseline="0" dirty="0">
              <a:solidFill>
                <a:schemeClr val="tx1"/>
              </a:solidFill>
              <a:effectLst/>
              <a:latin typeface="+mn-lt"/>
              <a:ea typeface="+mn-ea"/>
              <a:cs typeface="+mn-cs"/>
            </a:endParaRPr>
          </a:p>
          <a:p>
            <a:r>
              <a:rPr lang="en-GB" dirty="0"/>
              <a:t>The Act provides a separate definition for "sensitive personal information". </a:t>
            </a:r>
          </a:p>
          <a:p>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There's a special category of personal information (</a:t>
            </a:r>
            <a:r>
              <a:rPr lang="en-GB" sz="1200" b="1" kern="1200" dirty="0">
                <a:solidFill>
                  <a:schemeClr val="tx1"/>
                </a:solidFill>
                <a:effectLst/>
                <a:latin typeface="+mn-lt"/>
                <a:ea typeface="+mn-ea"/>
                <a:cs typeface="+mn-cs"/>
              </a:rPr>
              <a:t>sensitive</a:t>
            </a:r>
            <a:r>
              <a:rPr lang="en-GB" sz="1200" b="1" kern="1200" baseline="0" dirty="0">
                <a:solidFill>
                  <a:schemeClr val="tx1"/>
                </a:solidFill>
                <a:effectLst/>
                <a:latin typeface="+mn-lt"/>
                <a:ea typeface="+mn-ea"/>
                <a:cs typeface="+mn-cs"/>
              </a:rPr>
              <a:t> personal information</a:t>
            </a:r>
            <a:r>
              <a:rPr lang="en-GB" sz="1200" kern="1200" baseline="0" dirty="0">
                <a:solidFill>
                  <a:schemeClr val="tx1"/>
                </a:solidFill>
                <a:effectLst/>
                <a:latin typeface="+mn-lt"/>
                <a:ea typeface="+mn-ea"/>
                <a:cs typeface="+mn-cs"/>
              </a:rPr>
              <a:t>)</a:t>
            </a:r>
          </a:p>
          <a:p>
            <a:pPr marL="171450" indent="-171450">
              <a:buFont typeface="Arial" panose="020B0604020202020204" pitchFamily="34" charset="0"/>
              <a:buChar char="•"/>
            </a:pPr>
            <a:r>
              <a:rPr lang="en-GB" sz="1200" kern="1200" baseline="0" dirty="0">
                <a:solidFill>
                  <a:schemeClr val="tx1"/>
                </a:solidFill>
                <a:effectLst/>
                <a:latin typeface="+mn-lt"/>
                <a:ea typeface="+mn-ea"/>
                <a:cs typeface="+mn-cs"/>
              </a:rPr>
              <a:t>This </a:t>
            </a:r>
            <a:r>
              <a:rPr lang="en-GB" sz="1200" kern="1200" dirty="0">
                <a:solidFill>
                  <a:schemeClr val="tx1"/>
                </a:solidFill>
                <a:effectLst/>
                <a:latin typeface="+mn-lt"/>
                <a:ea typeface="+mn-ea"/>
                <a:cs typeface="+mn-cs"/>
              </a:rPr>
              <a:t>includes things like: health information, biometric and health data, trade union membership, religious or philosophical beliefs;</a:t>
            </a:r>
            <a:r>
              <a:rPr lang="en-GB" sz="1200" kern="1200" baseline="0" dirty="0">
                <a:solidFill>
                  <a:schemeClr val="tx1"/>
                </a:solidFill>
                <a:effectLst/>
                <a:latin typeface="+mn-lt"/>
                <a:ea typeface="+mn-ea"/>
                <a:cs typeface="+mn-cs"/>
              </a:rPr>
              <a:t> racial or ethical origin, criminal offences</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is information we have to be especially careful with.</a:t>
            </a:r>
          </a:p>
          <a:p>
            <a:pPr marL="0" indent="0">
              <a:buFont typeface="Arial" panose="020B0604020202020204" pitchFamily="34" charset="0"/>
              <a:buNone/>
            </a:pPr>
            <a:endParaRPr lang="en-GB" sz="1200" kern="1200" baseline="0" dirty="0">
              <a:solidFill>
                <a:schemeClr val="tx1"/>
              </a:solidFill>
              <a:effectLst/>
              <a:latin typeface="+mn-lt"/>
              <a:ea typeface="+mn-ea"/>
              <a:cs typeface="+mn-cs"/>
            </a:endParaRPr>
          </a:p>
          <a:p>
            <a:pPr marL="0" indent="0">
              <a:buFont typeface="Arial" panose="020B0604020202020204" pitchFamily="34" charset="0"/>
              <a:buNone/>
            </a:pPr>
            <a:r>
              <a:rPr lang="en-GB" sz="1200" b="1" kern="1200" baseline="0" dirty="0">
                <a:solidFill>
                  <a:schemeClr val="tx1"/>
                </a:solidFill>
                <a:effectLst/>
                <a:latin typeface="+mn-lt"/>
                <a:ea typeface="+mn-ea"/>
                <a:cs typeface="+mn-cs"/>
              </a:rPr>
              <a:t>For example:</a:t>
            </a:r>
          </a:p>
          <a:p>
            <a:pPr marL="171450" indent="-171450">
              <a:buFont typeface="Arial" panose="020B0604020202020204" pitchFamily="34" charset="0"/>
              <a:buChar char="•"/>
            </a:pPr>
            <a:r>
              <a:rPr lang="en-GB" dirty="0"/>
              <a:t>For example, in December 2009 documents containing mental health records relating to 1,970 patients were reported missing. It appeared they were lost during transit with an external courier. </a:t>
            </a:r>
          </a:p>
          <a:p>
            <a:pPr marL="171450" indent="-171450">
              <a:buFont typeface="Arial" panose="020B0604020202020204" pitchFamily="34" charset="0"/>
              <a:buChar char="•"/>
            </a:pPr>
            <a:r>
              <a:rPr lang="en-GB" dirty="0"/>
              <a:t>In another example, a memory stick containing social services information concerning 40 children was found in a public street in Stoke-on-Trent. </a:t>
            </a:r>
          </a:p>
          <a:p>
            <a:pPr marL="171450" indent="-171450">
              <a:buFont typeface="Arial" panose="020B0604020202020204" pitchFamily="34" charset="0"/>
              <a:buChar char="•"/>
            </a:pPr>
            <a:r>
              <a:rPr lang="en-GB" dirty="0"/>
              <a:t>Marks &amp; Spencer was found to have failed to protect data when an unencrypted laptop containing the personal pension details of around 26,000 M&amp;S employees was stolen.</a:t>
            </a:r>
            <a:endParaRPr lang="en-GB" sz="1200" b="1" i="1" baseline="0" dirty="0">
              <a:solidFill>
                <a:srgbClr val="002368"/>
              </a:solidFill>
            </a:endParaRPr>
          </a:p>
          <a:p>
            <a:endParaRPr lang="en-GB" sz="1200" dirty="0">
              <a:solidFill>
                <a:srgbClr val="002368"/>
              </a:solidFill>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6</a:t>
            </a:fld>
            <a:endParaRPr lang="en-GB" dirty="0"/>
          </a:p>
        </p:txBody>
      </p:sp>
    </p:spTree>
    <p:extLst>
      <p:ext uri="{BB962C8B-B14F-4D97-AF65-F5344CB8AC3E}">
        <p14:creationId xmlns:p14="http://schemas.microsoft.com/office/powerpoint/2010/main" val="2337143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solidFill>
                  <a:srgbClr val="002368"/>
                </a:solidFill>
              </a:rPr>
              <a:t>SLIDE</a:t>
            </a:r>
            <a:r>
              <a:rPr lang="en-GB" altLang="en-US" b="1" baseline="0" dirty="0">
                <a:solidFill>
                  <a:srgbClr val="002368"/>
                </a:solidFill>
              </a:rPr>
              <a:t> 7</a:t>
            </a:r>
          </a:p>
          <a:p>
            <a:endParaRPr lang="en-GB" altLang="en-US" b="1" baseline="0" dirty="0">
              <a:solidFill>
                <a:srgbClr val="002368"/>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a:t>
            </a:r>
            <a:r>
              <a:rPr lang="en-GB" sz="1200" b="1" kern="1200" baseline="0" dirty="0" smtClean="0">
                <a:solidFill>
                  <a:schemeClr val="tx1"/>
                </a:solidFill>
                <a:effectLst/>
                <a:latin typeface="Arial" panose="020B0604020202020204" pitchFamily="34" charset="0"/>
                <a:ea typeface="+mn-ea"/>
                <a:cs typeface="+mn-cs"/>
              </a:rPr>
              <a:t>3 </a:t>
            </a:r>
            <a:r>
              <a:rPr lang="en-GB" sz="1200" b="1" kern="1200" baseline="0" dirty="0">
                <a:solidFill>
                  <a:schemeClr val="tx1"/>
                </a:solidFill>
                <a:effectLst/>
                <a:latin typeface="Arial" panose="020B0604020202020204" pitchFamily="34" charset="0"/>
                <a:ea typeface="+mn-ea"/>
                <a:cs typeface="+mn-cs"/>
              </a:rPr>
              <a:t>MINUTES</a:t>
            </a:r>
          </a:p>
          <a:p>
            <a:endParaRPr lang="en-GB" altLang="en-US" b="1" baseline="0" dirty="0">
              <a:solidFill>
                <a:srgbClr val="002368"/>
              </a:solidFill>
            </a:endParaRPr>
          </a:p>
          <a:p>
            <a:endParaRPr lang="en-GB" altLang="en-US" b="1" baseline="0" dirty="0">
              <a:solidFill>
                <a:srgbClr val="002368"/>
              </a:solidFill>
            </a:endParaRPr>
          </a:p>
          <a:p>
            <a:r>
              <a:rPr lang="en-GB" sz="1200" b="1" kern="1200" dirty="0">
                <a:solidFill>
                  <a:schemeClr val="tx1"/>
                </a:solidFill>
                <a:effectLst/>
                <a:latin typeface="+mn-lt"/>
                <a:ea typeface="+mn-ea"/>
                <a:cs typeface="+mn-cs"/>
              </a:rPr>
              <a:t>So, what are the core principles of GDPR?</a:t>
            </a:r>
          </a:p>
          <a:p>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Within the GDPR, there are some key principles that we need to adhere to in handling people's personal information.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indent="0">
              <a:buFont typeface="Arial" panose="020B0604020202020204" pitchFamily="34" charset="0"/>
              <a:buNone/>
            </a:pPr>
            <a:r>
              <a:rPr lang="en-GB" sz="1200" b="1" kern="1200" dirty="0">
                <a:solidFill>
                  <a:schemeClr val="tx1"/>
                </a:solidFill>
                <a:effectLst/>
                <a:latin typeface="+mn-lt"/>
                <a:ea typeface="+mn-ea"/>
                <a:cs typeface="+mn-cs"/>
              </a:rPr>
              <a:t>1.   Lawfully, fairly and in a transparent manner:</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bg1"/>
                </a:solidFill>
              </a:rPr>
              <a:t>We have to work in compliance with the law, in a way that is fair to those whose personal information we hold.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bg1"/>
                </a:solidFill>
              </a:rPr>
              <a:t>And we need to be clear and transparent</a:t>
            </a:r>
            <a:r>
              <a:rPr lang="en-GB" b="0" baseline="0" dirty="0">
                <a:solidFill>
                  <a:schemeClr val="bg1"/>
                </a:solidFill>
              </a:rPr>
              <a:t> </a:t>
            </a:r>
            <a:r>
              <a:rPr lang="en-GB" b="0" dirty="0">
                <a:solidFill>
                  <a:schemeClr val="bg1"/>
                </a:solidFill>
              </a:rPr>
              <a:t>about what we are using the personal information for</a:t>
            </a:r>
            <a:r>
              <a:rPr lang="pl-PL" b="0" dirty="0">
                <a:solidFill>
                  <a:schemeClr val="bg1"/>
                </a:solidFill>
              </a:rPr>
              <a:t>.</a:t>
            </a:r>
            <a:endParaRPr lang="en-GB" b="0" dirty="0">
              <a:solidFill>
                <a:schemeClr val="bg1"/>
              </a:solidFill>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solidFill>
                  <a:schemeClr val="bg1"/>
                </a:solidFill>
              </a:rPr>
              <a:t>For</a:t>
            </a:r>
            <a:r>
              <a:rPr lang="en-GB" b="1" baseline="0" dirty="0">
                <a:solidFill>
                  <a:schemeClr val="bg1"/>
                </a:solidFill>
              </a:rPr>
              <a:t> example:</a:t>
            </a:r>
            <a:endParaRPr lang="en-GB" b="1" dirty="0">
              <a:solidFill>
                <a:schemeClr val="bg1"/>
              </a:solidFill>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solidFill>
                <a:schemeClr val="bg1"/>
              </a:solidFill>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You may have been getting emails from agencies or websites you've signed up to previously,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asking you to consent to continue to be contacted by them for the purposes of sending information, e-mails, marketing etc.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This presents a great, if one-off opportunity, to rid yourself of a good chunk of junk mail in that unless you specifically give your consent these companies will have to remove you from their distribution list.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Interestingly, in the case of Starbucks, they’ve decided simply to delete their entire customer database and start again, rather than going to the effort of seeking everyone’s consent.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Businesses have to be very specific about transparency, about what they're sending you, and the purpose they're using your information for.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Previously you might have experienced a </a:t>
            </a:r>
            <a:r>
              <a:rPr lang="en-GB" sz="1200" kern="1200" dirty="0" smtClean="0">
                <a:solidFill>
                  <a:schemeClr val="tx1"/>
                </a:solidFill>
                <a:effectLst/>
                <a:latin typeface="+mn-lt"/>
                <a:ea typeface="+mn-ea"/>
                <a:cs typeface="+mn-cs"/>
              </a:rPr>
              <a:t>privacy </a:t>
            </a:r>
            <a:r>
              <a:rPr lang="en-GB" sz="1200" kern="1200" dirty="0">
                <a:solidFill>
                  <a:schemeClr val="tx1"/>
                </a:solidFill>
                <a:effectLst/>
                <a:latin typeface="+mn-lt"/>
                <a:ea typeface="+mn-ea"/>
                <a:cs typeface="+mn-cs"/>
              </a:rPr>
              <a:t>notice on a website, written in small type, and which acted as a catch all for that company to use your data for a wide range of purposes.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This is not acceptable under GDPR.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 purpose has to be clearly stated, and specifically agreed to – e.g. you want to receive a newsletter, you want to receive marketing</a:t>
            </a:r>
            <a:r>
              <a:rPr lang="en-GB" sz="1200" kern="1200" baseline="0" dirty="0">
                <a:solidFill>
                  <a:schemeClr val="tx1"/>
                </a:solidFill>
                <a:effectLst/>
                <a:latin typeface="+mn-lt"/>
                <a:ea typeface="+mn-ea"/>
                <a:cs typeface="+mn-cs"/>
              </a:rPr>
              <a:t> … </a:t>
            </a:r>
            <a:r>
              <a:rPr lang="en-GB" sz="1200" kern="1200" dirty="0">
                <a:solidFill>
                  <a:schemeClr val="tx1"/>
                </a:solidFill>
                <a:effectLst/>
                <a:latin typeface="+mn-lt"/>
                <a:ea typeface="+mn-ea"/>
                <a:cs typeface="+mn-cs"/>
              </a:rPr>
              <a:t>so companies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 to be transparent.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solidFill>
                <a:schemeClr val="bg1"/>
              </a:solidFill>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altLang="en-US" b="1" dirty="0">
              <a:solidFill>
                <a:srgbClr val="002368"/>
              </a:solidFill>
            </a:endParaRPr>
          </a:p>
          <a:p>
            <a:endParaRPr lang="en-GB" altLang="en-US" sz="1200" dirty="0">
              <a:solidFill>
                <a:srgbClr val="002368"/>
              </a:solidFill>
            </a:endParaRPr>
          </a:p>
          <a:p>
            <a:endParaRPr lang="en-GB" altLang="en-US" sz="1200" dirty="0">
              <a:solidFill>
                <a:srgbClr val="002368"/>
              </a:solidFill>
            </a:endParaRPr>
          </a:p>
          <a:p>
            <a:endParaRPr lang="en-GB" altLang="en-US" sz="1200" dirty="0">
              <a:solidFill>
                <a:srgbClr val="002368"/>
              </a:solidFill>
            </a:endParaRPr>
          </a:p>
          <a:p>
            <a:endParaRPr lang="en-GB" dirty="0"/>
          </a:p>
        </p:txBody>
      </p:sp>
      <p:sp>
        <p:nvSpPr>
          <p:cNvPr id="4" name="Slide Number Placeholder 3"/>
          <p:cNvSpPr>
            <a:spLocks noGrp="1"/>
          </p:cNvSpPr>
          <p:nvPr>
            <p:ph type="sldNum" sz="quarter" idx="10"/>
          </p:nvPr>
        </p:nvSpPr>
        <p:spPr/>
        <p:txBody>
          <a:bodyPr/>
          <a:lstStyle/>
          <a:p>
            <a:fld id="{65900C33-90AE-4963-9AD8-3B07939F57E9}" type="slidenum">
              <a:rPr lang="en-GB" smtClean="0"/>
              <a:t>7</a:t>
            </a:fld>
            <a:endParaRPr lang="en-GB" dirty="0"/>
          </a:p>
        </p:txBody>
      </p:sp>
    </p:spTree>
    <p:extLst>
      <p:ext uri="{BB962C8B-B14F-4D97-AF65-F5344CB8AC3E}">
        <p14:creationId xmlns:p14="http://schemas.microsoft.com/office/powerpoint/2010/main" val="2393755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a:t>
            </a:r>
            <a:r>
              <a:rPr lang="en-GB" b="1" baseline="0" dirty="0"/>
              <a:t> 8</a:t>
            </a:r>
          </a:p>
          <a:p>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a:t>
            </a:r>
            <a:r>
              <a:rPr lang="en-GB" sz="1200" b="1" kern="1200" baseline="0" dirty="0" smtClean="0">
                <a:solidFill>
                  <a:schemeClr val="tx1"/>
                </a:solidFill>
                <a:effectLst/>
                <a:latin typeface="Arial" panose="020B0604020202020204" pitchFamily="34" charset="0"/>
                <a:ea typeface="+mn-ea"/>
                <a:cs typeface="+mn-cs"/>
              </a:rPr>
              <a:t>20 </a:t>
            </a:r>
            <a:r>
              <a:rPr lang="en-GB" sz="1200" b="1" kern="1200" baseline="0" dirty="0">
                <a:solidFill>
                  <a:schemeClr val="tx1"/>
                </a:solidFill>
                <a:effectLst/>
                <a:latin typeface="Arial" panose="020B0604020202020204" pitchFamily="34" charset="0"/>
                <a:ea typeface="+mn-ea"/>
                <a:cs typeface="+mn-cs"/>
              </a:rPr>
              <a:t>SECONDS</a:t>
            </a:r>
          </a:p>
          <a:p>
            <a:endParaRPr lang="en-GB" b="1" baseline="0" dirty="0"/>
          </a:p>
          <a:p>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2.   Purpose limitation: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bg1"/>
                </a:solidFill>
              </a:rPr>
              <a:t>We should only use the</a:t>
            </a:r>
            <a:r>
              <a:rPr lang="pl-PL" b="0" dirty="0">
                <a:solidFill>
                  <a:schemeClr val="bg1"/>
                </a:solidFill>
              </a:rPr>
              <a:t> </a:t>
            </a:r>
            <a:r>
              <a:rPr lang="en-GB" b="0" dirty="0">
                <a:solidFill>
                  <a:schemeClr val="bg1"/>
                </a:solidFill>
              </a:rPr>
              <a:t>personal information we hold to fulfil the purpose it was originally collected for.</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For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So, for example, externally, if you provide your email address for a newsletter, you should only receive a newsletter, you shouldn't receive anything else.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b="1" dirty="0"/>
          </a:p>
        </p:txBody>
      </p:sp>
      <p:sp>
        <p:nvSpPr>
          <p:cNvPr id="4" name="Slide Number Placeholder 3"/>
          <p:cNvSpPr>
            <a:spLocks noGrp="1"/>
          </p:cNvSpPr>
          <p:nvPr>
            <p:ph type="sldNum" sz="quarter" idx="10"/>
          </p:nvPr>
        </p:nvSpPr>
        <p:spPr/>
        <p:txBody>
          <a:bodyPr/>
          <a:lstStyle/>
          <a:p>
            <a:fld id="{65900C33-90AE-4963-9AD8-3B07939F57E9}" type="slidenum">
              <a:rPr lang="en-GB" smtClean="0"/>
              <a:t>8</a:t>
            </a:fld>
            <a:endParaRPr lang="en-GB" dirty="0"/>
          </a:p>
        </p:txBody>
      </p:sp>
    </p:spTree>
    <p:extLst>
      <p:ext uri="{BB962C8B-B14F-4D97-AF65-F5344CB8AC3E}">
        <p14:creationId xmlns:p14="http://schemas.microsoft.com/office/powerpoint/2010/main" val="2314065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9</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Arial" panose="020B0604020202020204" pitchFamily="34" charset="0"/>
                <a:ea typeface="+mn-ea"/>
                <a:cs typeface="+mn-cs"/>
              </a:rPr>
              <a:t>TIMING: 2 MINUTES</a:t>
            </a:r>
          </a:p>
          <a:p>
            <a:endParaRPr lang="en-GB"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3.   Data minimisation: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a:spcAft>
                <a:spcPts val="1200"/>
              </a:spcAft>
            </a:pPr>
            <a:r>
              <a:rPr lang="en-GB" b="0" dirty="0">
                <a:solidFill>
                  <a:schemeClr val="bg1"/>
                </a:solidFill>
              </a:rPr>
              <a:t>We should only gather the personal information we really need to fulfil the original purpose, and no more.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For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So again, if you're signing up to a </a:t>
            </a:r>
            <a:r>
              <a:rPr lang="en-GB" sz="1200" kern="1200" dirty="0" smtClean="0">
                <a:solidFill>
                  <a:schemeClr val="tx1"/>
                </a:solidFill>
                <a:effectLst/>
                <a:latin typeface="+mn-lt"/>
                <a:ea typeface="+mn-ea"/>
                <a:cs typeface="+mn-cs"/>
              </a:rPr>
              <a:t>newsletter on flower arranging, you’d expect to provide your email</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address.</a:t>
            </a:r>
            <a:r>
              <a:rPr lang="en-GB" sz="1200" kern="1200" baseline="0" dirty="0" smtClean="0">
                <a:solidFill>
                  <a:schemeClr val="tx1"/>
                </a:solidFill>
                <a:effectLst/>
                <a:latin typeface="+mn-lt"/>
                <a:ea typeface="+mn-ea"/>
                <a:cs typeface="+mn-cs"/>
              </a:rPr>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smtClean="0">
                <a:solidFill>
                  <a:schemeClr val="tx1"/>
                </a:solidFill>
                <a:effectLst/>
                <a:latin typeface="+mn-lt"/>
                <a:ea typeface="+mn-ea"/>
                <a:cs typeface="+mn-cs"/>
              </a:rPr>
              <a:t>But you would not expect to be asked for dat</a:t>
            </a:r>
            <a:r>
              <a:rPr lang="en-GB" sz="1200" kern="1200" dirty="0" smtClean="0">
                <a:solidFill>
                  <a:schemeClr val="tx1"/>
                </a:solidFill>
                <a:effectLst/>
                <a:latin typeface="+mn-lt"/>
                <a:ea typeface="+mn-ea"/>
                <a:cs typeface="+mn-cs"/>
              </a:rPr>
              <a:t>e </a:t>
            </a:r>
            <a:r>
              <a:rPr lang="en-GB" sz="1200" kern="1200" dirty="0">
                <a:solidFill>
                  <a:schemeClr val="tx1"/>
                </a:solidFill>
                <a:effectLst/>
                <a:latin typeface="+mn-lt"/>
                <a:ea typeface="+mn-ea"/>
                <a:cs typeface="+mn-cs"/>
              </a:rPr>
              <a:t>of birth, your national insurance number, then that's not necessary to send you the thing you've asked for.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Another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example is Oracle E-business and booking sick leave.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1" kern="1200" baseline="0" dirty="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1" kern="1200" dirty="0">
                <a:solidFill>
                  <a:schemeClr val="tx1"/>
                </a:solidFill>
                <a:effectLst/>
                <a:latin typeface="+mn-lt"/>
                <a:ea typeface="+mn-ea"/>
                <a:cs typeface="+mn-cs"/>
              </a:rPr>
              <a:t>So, who's ever booked a sickness in Oracle eBusiness? </a:t>
            </a: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How long did it take you to find ‘cold or flu’ in the list of diseases?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available options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list is taken from the international compendium of diseases and comprises 482 different conditions.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baseline="0" dirty="0">
                <a:solidFill>
                  <a:schemeClr val="tx1"/>
                </a:solidFill>
                <a:effectLst/>
                <a:latin typeface="Arial" panose="020B0604020202020204" pitchFamily="34" charset="0"/>
                <a:ea typeface="+mn-ea"/>
                <a:cs typeface="+mn-cs"/>
              </a:rPr>
              <a:t>? QUESTION TO AUDIENCE: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effectLst/>
                <a:latin typeface="+mn-lt"/>
                <a:ea typeface="+mn-ea"/>
                <a:cs typeface="+mn-cs"/>
              </a:rPr>
              <a:t>Now, what does</a:t>
            </a:r>
            <a:r>
              <a:rPr lang="en-GB" sz="1200" b="1" kern="1200" baseline="0" dirty="0">
                <a:solidFill>
                  <a:schemeClr val="tx1"/>
                </a:solidFill>
                <a:effectLst/>
                <a:latin typeface="+mn-lt"/>
                <a:ea typeface="+mn-ea"/>
                <a:cs typeface="+mn-cs"/>
              </a:rPr>
              <a:t> the business</a:t>
            </a:r>
            <a:r>
              <a:rPr lang="en-GB" sz="1200" b="1" kern="1200" dirty="0">
                <a:solidFill>
                  <a:schemeClr val="tx1"/>
                </a:solidFill>
                <a:effectLst/>
                <a:latin typeface="+mn-lt"/>
                <a:ea typeface="+mn-ea"/>
                <a:cs typeface="+mn-cs"/>
              </a:rPr>
              <a:t> do with that specific information about this specific nature of your complaints, do you think?</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Say,</a:t>
            </a:r>
            <a:r>
              <a:rPr lang="en-GB" sz="1200" kern="1200" baseline="0" dirty="0">
                <a:solidFill>
                  <a:schemeClr val="tx1"/>
                </a:solidFill>
                <a:effectLst/>
                <a:latin typeface="+mn-lt"/>
                <a:ea typeface="+mn-ea"/>
                <a:cs typeface="+mn-cs"/>
              </a:rPr>
              <a:t> o</a:t>
            </a:r>
            <a:r>
              <a:rPr lang="en-GB" sz="1200" kern="1200" dirty="0">
                <a:solidFill>
                  <a:schemeClr val="tx1"/>
                </a:solidFill>
                <a:effectLst/>
                <a:latin typeface="+mn-lt"/>
                <a:ea typeface="+mn-ea"/>
                <a:cs typeface="+mn-cs"/>
              </a:rPr>
              <a:t>n average, that across the UK, we have about 9 days of sickness each a year, that database has been going for 10 years, and there's, what, 40,000 of us in the company, roughly-speaking.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So, you're talking about something like 3.6 million records of all of our individual information which is a) Very sensitive, as we saw, and b) Probably inaccurate, because how many of us actually take the time, or feel comfortable to declare the specific condition we’re suffering from.</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information is being collected and stored, with an associated cost – however, is it actually used for anything?  </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Whilst </a:t>
            </a:r>
            <a:r>
              <a:rPr lang="en-GB" sz="1200" kern="1200" dirty="0">
                <a:solidFill>
                  <a:schemeClr val="tx1"/>
                </a:solidFill>
                <a:effectLst/>
                <a:latin typeface="+mn-lt"/>
                <a:ea typeface="+mn-ea"/>
                <a:cs typeface="+mn-cs"/>
              </a:rPr>
              <a:t>the higher level ‘Absence Reason’ may be reported on, the nature of the individual conditions is not.  </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The </a:t>
            </a:r>
            <a:r>
              <a:rPr lang="en-GB" sz="1200" kern="1200" dirty="0">
                <a:solidFill>
                  <a:schemeClr val="tx1"/>
                </a:solidFill>
                <a:effectLst/>
                <a:latin typeface="+mn-lt"/>
                <a:ea typeface="+mn-ea"/>
                <a:cs typeface="+mn-cs"/>
              </a:rPr>
              <a:t>principle here is to only collect the information you really need; and only use that information for the purpose stated.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b="1" dirty="0"/>
          </a:p>
        </p:txBody>
      </p:sp>
      <p:sp>
        <p:nvSpPr>
          <p:cNvPr id="4" name="Slide Number Placeholder 3"/>
          <p:cNvSpPr>
            <a:spLocks noGrp="1"/>
          </p:cNvSpPr>
          <p:nvPr>
            <p:ph type="sldNum" sz="quarter" idx="10"/>
          </p:nvPr>
        </p:nvSpPr>
        <p:spPr/>
        <p:txBody>
          <a:bodyPr/>
          <a:lstStyle/>
          <a:p>
            <a:fld id="{65900C33-90AE-4963-9AD8-3B07939F57E9}" type="slidenum">
              <a:rPr lang="en-GB" smtClean="0"/>
              <a:t>9</a:t>
            </a:fld>
            <a:endParaRPr lang="en-GB" dirty="0"/>
          </a:p>
        </p:txBody>
      </p:sp>
    </p:spTree>
    <p:extLst>
      <p:ext uri="{BB962C8B-B14F-4D97-AF65-F5344CB8AC3E}">
        <p14:creationId xmlns:p14="http://schemas.microsoft.com/office/powerpoint/2010/main" val="5006154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5759450"/>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pic>
        <p:nvPicPr>
          <p:cNvPr id="7" name="Picture 6"/>
          <p:cNvPicPr>
            <a:picLocks noChangeAspect="1"/>
          </p:cNvPicPr>
          <p:nvPr userDrawn="1"/>
        </p:nvPicPr>
        <p:blipFill>
          <a:blip r:embed="rId2"/>
          <a:stretch>
            <a:fillRect/>
          </a:stretch>
        </p:blipFill>
        <p:spPr>
          <a:xfrm>
            <a:off x="10673862" y="6277290"/>
            <a:ext cx="1154601" cy="438296"/>
          </a:xfrm>
          <a:prstGeom prst="rect">
            <a:avLst/>
          </a:prstGeom>
        </p:spPr>
      </p:pic>
      <p:sp>
        <p:nvSpPr>
          <p:cNvPr id="10" name="Text Placeholder 9"/>
          <p:cNvSpPr>
            <a:spLocks noGrp="1"/>
          </p:cNvSpPr>
          <p:nvPr>
            <p:ph type="body" sz="quarter" idx="10"/>
          </p:nvPr>
        </p:nvSpPr>
        <p:spPr>
          <a:xfrm>
            <a:off x="1150939" y="1138239"/>
            <a:ext cx="4849812" cy="4005261"/>
          </a:xfrm>
        </p:spPr>
        <p:txBody>
          <a:bodyPr/>
          <a:lstStyle>
            <a:lvl1pPr algn="l">
              <a:defRPr sz="40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848500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9_Title slide 1 (white)">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685799" y="676275"/>
            <a:ext cx="10832123" cy="1033463"/>
          </a:xfrm>
        </p:spPr>
        <p:txBody>
          <a:bodyPr/>
          <a:lstStyle>
            <a:lvl1pPr>
              <a:defRPr sz="28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231697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8_Title slide 1 (whit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360364" y="360363"/>
            <a:ext cx="11468100" cy="6137275"/>
          </a:xfrm>
        </p:spPr>
        <p:txBody>
          <a:bodyPr/>
          <a:lstStyle/>
          <a:p>
            <a:endParaRPr lang="en-GB"/>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982258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itle slide 1 (white)">
    <p:bg>
      <p:bgPr>
        <a:solidFill>
          <a:schemeClr val="bg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p:nvPr>
        </p:nvSpPr>
        <p:spPr>
          <a:xfrm>
            <a:off x="0" y="0"/>
            <a:ext cx="12192000" cy="6858000"/>
          </a:xfrm>
        </p:spPr>
        <p:txBody>
          <a:bodyPr/>
          <a:lstStyle>
            <a:lvl1pPr algn="ctr">
              <a:defRPr/>
            </a:lvl1pPr>
          </a:lstStyle>
          <a:p>
            <a:endParaRPr lang="en-GB" dirty="0"/>
          </a:p>
        </p:txBody>
      </p:sp>
    </p:spTree>
    <p:extLst>
      <p:ext uri="{BB962C8B-B14F-4D97-AF65-F5344CB8AC3E}">
        <p14:creationId xmlns:p14="http://schemas.microsoft.com/office/powerpoint/2010/main" val="227827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2 (white)">
    <p:bg>
      <p:bgPr>
        <a:solidFill>
          <a:schemeClr val="bg1"/>
        </a:solidFill>
        <a:effectLst/>
      </p:bgPr>
    </p:bg>
    <p:spTree>
      <p:nvGrpSpPr>
        <p:cNvPr id="1" name=""/>
        <p:cNvGrpSpPr/>
        <p:nvPr/>
      </p:nvGrpSpPr>
      <p:grpSpPr>
        <a:xfrm>
          <a:off x="0" y="0"/>
          <a:ext cx="0" cy="0"/>
          <a:chOff x="0" y="0"/>
          <a:chExt cx="0" cy="0"/>
        </a:xfrm>
      </p:grpSpPr>
      <p:sp>
        <p:nvSpPr>
          <p:cNvPr id="32" name="Picture Placeholder 31"/>
          <p:cNvSpPr>
            <a:spLocks noGrp="1"/>
          </p:cNvSpPr>
          <p:nvPr>
            <p:ph type="pic" sz="quarter" idx="13"/>
          </p:nvPr>
        </p:nvSpPr>
        <p:spPr>
          <a:xfrm>
            <a:off x="-6650" y="857"/>
            <a:ext cx="12200176" cy="6857143"/>
          </a:xfrm>
          <a:prstGeom prst="rect">
            <a:avLst/>
          </a:prstGeom>
        </p:spPr>
        <p:txBody>
          <a:bodyPr anchor="ctr"/>
          <a:lstStyle>
            <a:lvl1pPr algn="ctr">
              <a:defRPr>
                <a:solidFill>
                  <a:schemeClr val="tx1"/>
                </a:solidFill>
              </a:defRPr>
            </a:lvl1pPr>
          </a:lstStyle>
          <a:p>
            <a:r>
              <a:rPr lang="en-US" dirty="0"/>
              <a:t>Click icon to add picture</a:t>
            </a:r>
            <a:endParaRPr lang="en-GB" dirty="0"/>
          </a:p>
        </p:txBody>
      </p:sp>
      <p:sp>
        <p:nvSpPr>
          <p:cNvPr id="2" name="Title 1"/>
          <p:cNvSpPr>
            <a:spLocks noGrp="1"/>
          </p:cNvSpPr>
          <p:nvPr>
            <p:ph type="ctrTitle" hasCustomPrompt="1"/>
          </p:nvPr>
        </p:nvSpPr>
        <p:spPr>
          <a:xfrm>
            <a:off x="360000" y="3846097"/>
            <a:ext cx="11466875" cy="1143000"/>
          </a:xfrm>
          <a:prstGeom prst="rect">
            <a:avLst/>
          </a:prstGeom>
        </p:spPr>
        <p:txBody>
          <a:bodyPr anchor="b">
            <a:noAutofit/>
          </a:bodyPr>
          <a:lstStyle>
            <a:lvl1pPr algn="l">
              <a:defRPr sz="2400" b="1">
                <a:solidFill>
                  <a:schemeClr val="tx1"/>
                </a:solidFill>
              </a:defRPr>
            </a:lvl1pPr>
          </a:lstStyle>
          <a:p>
            <a:r>
              <a:rPr lang="en-GB" dirty="0"/>
              <a:t>Click to edit master title style</a:t>
            </a:r>
          </a:p>
        </p:txBody>
      </p:sp>
      <p:sp>
        <p:nvSpPr>
          <p:cNvPr id="3" name="Subtitle 2"/>
          <p:cNvSpPr>
            <a:spLocks noGrp="1"/>
          </p:cNvSpPr>
          <p:nvPr>
            <p:ph type="subTitle" idx="1" hasCustomPrompt="1"/>
          </p:nvPr>
        </p:nvSpPr>
        <p:spPr>
          <a:xfrm>
            <a:off x="360000" y="4989097"/>
            <a:ext cx="11466875" cy="1125748"/>
          </a:xfrm>
          <a:prstGeom prst="rect">
            <a:avLst/>
          </a:prstGeom>
        </p:spPr>
        <p:txBody>
          <a:bodyPr anchor="t">
            <a:noAutofit/>
          </a:bodyPr>
          <a:lstStyle>
            <a:lvl1pPr marL="0" indent="0" algn="l">
              <a:spcBef>
                <a:spcPts val="200"/>
              </a:spcBef>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422397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359999" y="1708150"/>
            <a:ext cx="11466873" cy="4018118"/>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Placeholder 1"/>
          <p:cNvSpPr>
            <a:spLocks noGrp="1"/>
          </p:cNvSpPr>
          <p:nvPr>
            <p:ph type="title" hasCustomPrompt="1"/>
          </p:nvPr>
        </p:nvSpPr>
        <p:spPr>
          <a:xfrm>
            <a:off x="359999" y="430717"/>
            <a:ext cx="11466875" cy="404119"/>
          </a:xfrm>
          <a:prstGeom prst="rect">
            <a:avLst/>
          </a:prstGeom>
        </p:spPr>
        <p:txBody>
          <a:bodyPr vert="horz" lIns="0" tIns="0" rIns="0" bIns="0" rtlCol="0" anchor="t">
            <a:noAutofit/>
          </a:bodyPr>
          <a:lstStyle>
            <a:lvl1pPr>
              <a:defRPr/>
            </a:lvl1pPr>
          </a:lstStyle>
          <a:p>
            <a:r>
              <a:rPr lang="en-GB" dirty="0"/>
              <a:t>Click to edit master title style</a:t>
            </a:r>
          </a:p>
        </p:txBody>
      </p:sp>
      <p:sp>
        <p:nvSpPr>
          <p:cNvPr id="15" name="Slide Number Placeholder 5"/>
          <p:cNvSpPr>
            <a:spLocks noGrp="1"/>
          </p:cNvSpPr>
          <p:nvPr>
            <p:ph type="sldNum" sz="quarter" idx="4"/>
          </p:nvPr>
        </p:nvSpPr>
        <p:spPr>
          <a:xfrm>
            <a:off x="10856913" y="6394275"/>
            <a:ext cx="969962" cy="196850"/>
          </a:xfrm>
          <a:prstGeom prst="rect">
            <a:avLst/>
          </a:prstGeom>
        </p:spPr>
        <p:txBody>
          <a:bodyPr vert="horz" lIns="0" tIns="0" rIns="0" bIns="0" rtlCol="0" anchor="ctr"/>
          <a:lstStyle>
            <a:lvl1pPr algn="r">
              <a:defRPr sz="1000">
                <a:solidFill>
                  <a:schemeClr val="tx1"/>
                </a:solidFill>
              </a:defRPr>
            </a:lvl1pPr>
          </a:lstStyle>
          <a:p>
            <a:fld id="{4034BEE3-566C-4068-A777-C3A4762E861B}" type="slidenum">
              <a:rPr lang="en-GB" smtClean="0"/>
              <a:pPr/>
              <a:t>‹#›</a:t>
            </a:fld>
            <a:endParaRPr lang="en-GB" dirty="0"/>
          </a:p>
        </p:txBody>
      </p:sp>
      <p:sp>
        <p:nvSpPr>
          <p:cNvPr id="8" name="Text Placeholder 2"/>
          <p:cNvSpPr>
            <a:spLocks noGrp="1"/>
          </p:cNvSpPr>
          <p:nvPr>
            <p:ph type="body" sz="quarter" idx="17" hasCustomPrompt="1"/>
          </p:nvPr>
        </p:nvSpPr>
        <p:spPr>
          <a:xfrm>
            <a:off x="357188" y="909635"/>
            <a:ext cx="11477331" cy="396875"/>
          </a:xfrm>
        </p:spPr>
        <p:txBody>
          <a:bodyPr/>
          <a:lstStyle>
            <a:lvl1pPr>
              <a:defRPr sz="2200"/>
            </a:lvl1pPr>
          </a:lstStyle>
          <a:p>
            <a:pPr lvl="0"/>
            <a:r>
              <a:rPr lang="en-GB" dirty="0"/>
              <a:t>Click to edit master text styles</a:t>
            </a:r>
          </a:p>
        </p:txBody>
      </p:sp>
      <p:sp>
        <p:nvSpPr>
          <p:cNvPr id="9" name="Text Placeholder 17"/>
          <p:cNvSpPr>
            <a:spLocks noGrp="1"/>
          </p:cNvSpPr>
          <p:nvPr>
            <p:ph type="body" sz="quarter" idx="18" hasCustomPrompt="1"/>
          </p:nvPr>
        </p:nvSpPr>
        <p:spPr>
          <a:xfrm>
            <a:off x="6096000" y="6393509"/>
            <a:ext cx="4670778" cy="197792"/>
          </a:xfrm>
        </p:spPr>
        <p:txBody>
          <a:bodyPr anchor="ctr">
            <a:noAutofit/>
          </a:bodyPr>
          <a:lstStyle>
            <a:lvl1pPr>
              <a:spcBef>
                <a:spcPts val="600"/>
              </a:spcBef>
              <a:defRPr sz="800">
                <a:solidFill>
                  <a:schemeClr val="tx1"/>
                </a:solidFill>
              </a:defRPr>
            </a:lvl1pPr>
          </a:lstStyle>
          <a:p>
            <a:pPr lvl="0"/>
            <a:r>
              <a:rPr lang="en-US" dirty="0"/>
              <a:t>Click to add footer text</a:t>
            </a:r>
          </a:p>
        </p:txBody>
      </p:sp>
    </p:spTree>
    <p:extLst>
      <p:ext uri="{BB962C8B-B14F-4D97-AF65-F5344CB8AC3E}">
        <p14:creationId xmlns:p14="http://schemas.microsoft.com/office/powerpoint/2010/main" val="1360202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2 x content">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60000" y="1708150"/>
            <a:ext cx="5626800" cy="4003200"/>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0" name="Content Placeholder 35"/>
          <p:cNvSpPr>
            <a:spLocks noGrp="1"/>
          </p:cNvSpPr>
          <p:nvPr>
            <p:ph sz="quarter" idx="14" hasCustomPrompt="1"/>
          </p:nvPr>
        </p:nvSpPr>
        <p:spPr>
          <a:xfrm>
            <a:off x="6191574" y="1708150"/>
            <a:ext cx="5626800" cy="4003200"/>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Placeholder 1"/>
          <p:cNvSpPr>
            <a:spLocks noGrp="1"/>
          </p:cNvSpPr>
          <p:nvPr>
            <p:ph type="title" hasCustomPrompt="1"/>
          </p:nvPr>
        </p:nvSpPr>
        <p:spPr>
          <a:xfrm>
            <a:off x="359999" y="430717"/>
            <a:ext cx="11466875" cy="404119"/>
          </a:xfrm>
          <a:prstGeom prst="rect">
            <a:avLst/>
          </a:prstGeom>
        </p:spPr>
        <p:txBody>
          <a:bodyPr vert="horz" lIns="0" tIns="0" rIns="0" bIns="0" rtlCol="0" anchor="t">
            <a:noAutofit/>
          </a:bodyPr>
          <a:lstStyle>
            <a:lvl1pPr>
              <a:defRPr/>
            </a:lvl1pPr>
          </a:lstStyle>
          <a:p>
            <a:r>
              <a:rPr lang="en-GB" dirty="0"/>
              <a:t>Click to edit master title style</a:t>
            </a:r>
          </a:p>
        </p:txBody>
      </p:sp>
      <p:sp>
        <p:nvSpPr>
          <p:cNvPr id="16" name="Slide Number Placeholder 5"/>
          <p:cNvSpPr>
            <a:spLocks noGrp="1"/>
          </p:cNvSpPr>
          <p:nvPr>
            <p:ph type="sldNum" sz="quarter" idx="4"/>
          </p:nvPr>
        </p:nvSpPr>
        <p:spPr>
          <a:xfrm>
            <a:off x="10856913" y="6394275"/>
            <a:ext cx="969962" cy="196850"/>
          </a:xfrm>
          <a:prstGeom prst="rect">
            <a:avLst/>
          </a:prstGeom>
        </p:spPr>
        <p:txBody>
          <a:bodyPr vert="horz" lIns="0" tIns="0" rIns="0" bIns="0" rtlCol="0" anchor="ctr"/>
          <a:lstStyle>
            <a:lvl1pPr algn="r">
              <a:defRPr sz="1000">
                <a:solidFill>
                  <a:schemeClr val="tx1"/>
                </a:solidFill>
              </a:defRPr>
            </a:lvl1pPr>
          </a:lstStyle>
          <a:p>
            <a:fld id="{4034BEE3-566C-4068-A777-C3A4762E861B}" type="slidenum">
              <a:rPr lang="en-GB" smtClean="0"/>
              <a:pPr/>
              <a:t>‹#›</a:t>
            </a:fld>
            <a:endParaRPr lang="en-GB" dirty="0"/>
          </a:p>
        </p:txBody>
      </p:sp>
      <p:sp>
        <p:nvSpPr>
          <p:cNvPr id="9" name="Text Placeholder 2"/>
          <p:cNvSpPr>
            <a:spLocks noGrp="1"/>
          </p:cNvSpPr>
          <p:nvPr>
            <p:ph type="body" sz="quarter" idx="17" hasCustomPrompt="1"/>
          </p:nvPr>
        </p:nvSpPr>
        <p:spPr>
          <a:xfrm>
            <a:off x="357188" y="909635"/>
            <a:ext cx="11477331" cy="396875"/>
          </a:xfrm>
        </p:spPr>
        <p:txBody>
          <a:bodyPr/>
          <a:lstStyle>
            <a:lvl1pPr>
              <a:defRPr sz="2200"/>
            </a:lvl1pPr>
          </a:lstStyle>
          <a:p>
            <a:pPr lvl="0"/>
            <a:r>
              <a:rPr lang="en-GB" dirty="0"/>
              <a:t>Click to edit master text styles</a:t>
            </a:r>
          </a:p>
        </p:txBody>
      </p:sp>
      <p:sp>
        <p:nvSpPr>
          <p:cNvPr id="12" name="Text Placeholder 17"/>
          <p:cNvSpPr>
            <a:spLocks noGrp="1"/>
          </p:cNvSpPr>
          <p:nvPr>
            <p:ph type="body" sz="quarter" idx="18" hasCustomPrompt="1"/>
          </p:nvPr>
        </p:nvSpPr>
        <p:spPr>
          <a:xfrm>
            <a:off x="6096000" y="6393509"/>
            <a:ext cx="4670778" cy="197792"/>
          </a:xfrm>
        </p:spPr>
        <p:txBody>
          <a:bodyPr anchor="ctr">
            <a:noAutofit/>
          </a:bodyPr>
          <a:lstStyle>
            <a:lvl1pPr>
              <a:spcBef>
                <a:spcPts val="600"/>
              </a:spcBef>
              <a:defRPr sz="800">
                <a:solidFill>
                  <a:schemeClr val="tx1"/>
                </a:solidFill>
              </a:defRPr>
            </a:lvl1pPr>
          </a:lstStyle>
          <a:p>
            <a:pPr lvl="0"/>
            <a:r>
              <a:rPr lang="en-US" dirty="0"/>
              <a:t>Click to add footer text</a:t>
            </a:r>
          </a:p>
        </p:txBody>
      </p:sp>
    </p:spTree>
    <p:extLst>
      <p:ext uri="{BB962C8B-B14F-4D97-AF65-F5344CB8AC3E}">
        <p14:creationId xmlns:p14="http://schemas.microsoft.com/office/powerpoint/2010/main" val="122512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3 x content">
    <p:spTree>
      <p:nvGrpSpPr>
        <p:cNvPr id="1" name=""/>
        <p:cNvGrpSpPr/>
        <p:nvPr/>
      </p:nvGrpSpPr>
      <p:grpSpPr>
        <a:xfrm>
          <a:off x="0" y="0"/>
          <a:ext cx="0" cy="0"/>
          <a:chOff x="0" y="0"/>
          <a:chExt cx="0" cy="0"/>
        </a:xfrm>
      </p:grpSpPr>
      <p:sp>
        <p:nvSpPr>
          <p:cNvPr id="9" name="Content Placeholder 2"/>
          <p:cNvSpPr>
            <a:spLocks noGrp="1"/>
          </p:cNvSpPr>
          <p:nvPr>
            <p:ph idx="1"/>
          </p:nvPr>
        </p:nvSpPr>
        <p:spPr>
          <a:xfrm>
            <a:off x="359998" y="1708150"/>
            <a:ext cx="3679200" cy="4003675"/>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idx="14"/>
          </p:nvPr>
        </p:nvSpPr>
        <p:spPr>
          <a:xfrm>
            <a:off x="4251326" y="1708150"/>
            <a:ext cx="3679200" cy="4003675"/>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Content Placeholder 2"/>
          <p:cNvSpPr>
            <a:spLocks noGrp="1"/>
          </p:cNvSpPr>
          <p:nvPr>
            <p:ph idx="15"/>
          </p:nvPr>
        </p:nvSpPr>
        <p:spPr>
          <a:xfrm>
            <a:off x="8142653" y="1708150"/>
            <a:ext cx="3679200" cy="4003675"/>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itle Placeholder 1"/>
          <p:cNvSpPr>
            <a:spLocks noGrp="1"/>
          </p:cNvSpPr>
          <p:nvPr>
            <p:ph type="title" hasCustomPrompt="1"/>
          </p:nvPr>
        </p:nvSpPr>
        <p:spPr>
          <a:xfrm>
            <a:off x="359999" y="430717"/>
            <a:ext cx="11466875" cy="404119"/>
          </a:xfrm>
          <a:prstGeom prst="rect">
            <a:avLst/>
          </a:prstGeom>
        </p:spPr>
        <p:txBody>
          <a:bodyPr vert="horz" lIns="0" tIns="0" rIns="0" bIns="0" rtlCol="0" anchor="t">
            <a:noAutofit/>
          </a:bodyPr>
          <a:lstStyle>
            <a:lvl1pPr>
              <a:defRPr/>
            </a:lvl1pPr>
          </a:lstStyle>
          <a:p>
            <a:r>
              <a:rPr lang="en-GB" dirty="0"/>
              <a:t>Click to edit master title style</a:t>
            </a:r>
          </a:p>
        </p:txBody>
      </p:sp>
      <p:sp>
        <p:nvSpPr>
          <p:cNvPr id="17" name="Text Placeholder 2"/>
          <p:cNvSpPr>
            <a:spLocks noGrp="1"/>
          </p:cNvSpPr>
          <p:nvPr>
            <p:ph type="body" sz="quarter" idx="17" hasCustomPrompt="1"/>
          </p:nvPr>
        </p:nvSpPr>
        <p:spPr>
          <a:xfrm>
            <a:off x="357188" y="909635"/>
            <a:ext cx="11477331" cy="396875"/>
          </a:xfrm>
        </p:spPr>
        <p:txBody>
          <a:bodyPr/>
          <a:lstStyle>
            <a:lvl1pPr>
              <a:defRPr sz="2200"/>
            </a:lvl1pPr>
          </a:lstStyle>
          <a:p>
            <a:pPr lvl="0"/>
            <a:r>
              <a:rPr lang="en-GB" dirty="0"/>
              <a:t>Click to edit master text styles</a:t>
            </a:r>
          </a:p>
        </p:txBody>
      </p:sp>
      <p:sp>
        <p:nvSpPr>
          <p:cNvPr id="18" name="Text Placeholder 17"/>
          <p:cNvSpPr>
            <a:spLocks noGrp="1"/>
          </p:cNvSpPr>
          <p:nvPr>
            <p:ph type="body" sz="quarter" idx="18" hasCustomPrompt="1"/>
          </p:nvPr>
        </p:nvSpPr>
        <p:spPr>
          <a:xfrm>
            <a:off x="6096000" y="6393509"/>
            <a:ext cx="4670778" cy="197792"/>
          </a:xfrm>
        </p:spPr>
        <p:txBody>
          <a:bodyPr anchor="ctr">
            <a:noAutofit/>
          </a:bodyPr>
          <a:lstStyle>
            <a:lvl1pPr>
              <a:spcBef>
                <a:spcPts val="600"/>
              </a:spcBef>
              <a:defRPr sz="800">
                <a:solidFill>
                  <a:schemeClr val="tx1"/>
                </a:solidFill>
              </a:defRPr>
            </a:lvl1pPr>
          </a:lstStyle>
          <a:p>
            <a:pPr lvl="0"/>
            <a:r>
              <a:rPr lang="en-US" dirty="0"/>
              <a:t>Click to add footer text</a:t>
            </a:r>
          </a:p>
        </p:txBody>
      </p:sp>
      <p:sp>
        <p:nvSpPr>
          <p:cNvPr id="19" name="Slide Number Placeholder 5"/>
          <p:cNvSpPr>
            <a:spLocks noGrp="1"/>
          </p:cNvSpPr>
          <p:nvPr>
            <p:ph type="sldNum" sz="quarter" idx="4"/>
          </p:nvPr>
        </p:nvSpPr>
        <p:spPr>
          <a:xfrm>
            <a:off x="10856913" y="6394275"/>
            <a:ext cx="969962" cy="196850"/>
          </a:xfrm>
          <a:prstGeom prst="rect">
            <a:avLst/>
          </a:prstGeom>
        </p:spPr>
        <p:txBody>
          <a:bodyPr vert="horz" lIns="0" tIns="0" rIns="0" bIns="0" rtlCol="0" anchor="ctr"/>
          <a:lstStyle>
            <a:lvl1pPr algn="r">
              <a:defRPr sz="1000">
                <a:solidFill>
                  <a:schemeClr val="tx1"/>
                </a:solidFill>
              </a:defRPr>
            </a:lvl1pPr>
          </a:lstStyle>
          <a:p>
            <a:fld id="{4034BEE3-566C-4068-A777-C3A4762E861B}" type="slidenum">
              <a:rPr lang="en-GB" smtClean="0"/>
              <a:pPr/>
              <a:t>‹#›</a:t>
            </a:fld>
            <a:endParaRPr lang="en-GB" dirty="0"/>
          </a:p>
        </p:txBody>
      </p:sp>
    </p:spTree>
    <p:extLst>
      <p:ext uri="{BB962C8B-B14F-4D97-AF65-F5344CB8AC3E}">
        <p14:creationId xmlns:p14="http://schemas.microsoft.com/office/powerpoint/2010/main" val="2972380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4 x content">
    <p:spTree>
      <p:nvGrpSpPr>
        <p:cNvPr id="1" name=""/>
        <p:cNvGrpSpPr/>
        <p:nvPr/>
      </p:nvGrpSpPr>
      <p:grpSpPr>
        <a:xfrm>
          <a:off x="0" y="0"/>
          <a:ext cx="0" cy="0"/>
          <a:chOff x="0" y="0"/>
          <a:chExt cx="0" cy="0"/>
        </a:xfrm>
      </p:grpSpPr>
      <p:sp>
        <p:nvSpPr>
          <p:cNvPr id="10" name="Content Placeholder 2"/>
          <p:cNvSpPr>
            <a:spLocks noGrp="1"/>
          </p:cNvSpPr>
          <p:nvPr>
            <p:ph idx="1" hasCustomPrompt="1"/>
          </p:nvPr>
        </p:nvSpPr>
        <p:spPr>
          <a:xfrm>
            <a:off x="359998" y="1708150"/>
            <a:ext cx="2714400" cy="4003675"/>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Content Placeholder 2"/>
          <p:cNvSpPr>
            <a:spLocks noGrp="1"/>
          </p:cNvSpPr>
          <p:nvPr>
            <p:ph idx="14" hasCustomPrompt="1"/>
          </p:nvPr>
        </p:nvSpPr>
        <p:spPr>
          <a:xfrm>
            <a:off x="3275192" y="1708150"/>
            <a:ext cx="2714400" cy="4003675"/>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Content Placeholder 2"/>
          <p:cNvSpPr>
            <a:spLocks noGrp="1"/>
          </p:cNvSpPr>
          <p:nvPr>
            <p:ph idx="15" hasCustomPrompt="1"/>
          </p:nvPr>
        </p:nvSpPr>
        <p:spPr>
          <a:xfrm>
            <a:off x="6190386" y="1708150"/>
            <a:ext cx="2714400" cy="4003675"/>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8" name="Content Placeholder 2"/>
          <p:cNvSpPr>
            <a:spLocks noGrp="1"/>
          </p:cNvSpPr>
          <p:nvPr>
            <p:ph idx="16" hasCustomPrompt="1"/>
          </p:nvPr>
        </p:nvSpPr>
        <p:spPr>
          <a:xfrm>
            <a:off x="9105580" y="1708150"/>
            <a:ext cx="2714400" cy="4003675"/>
          </a:xfrm>
        </p:spPr>
        <p:txBody>
          <a:bodyPr>
            <a:noAutofit/>
          </a:bodyPr>
          <a:lstStyle>
            <a:lvl1pPr>
              <a:defRPr sz="1600" b="0">
                <a:solidFill>
                  <a:schemeClr val="tx1"/>
                </a:solidFill>
              </a:defRPr>
            </a:lvl1pPr>
            <a:lvl2pPr>
              <a:spcBef>
                <a:spcPts val="600"/>
              </a:spcBef>
              <a:defRPr sz="1600">
                <a:solidFill>
                  <a:schemeClr val="tx1"/>
                </a:solidFill>
              </a:defRPr>
            </a:lvl2pPr>
            <a:lvl3pPr>
              <a:spcBef>
                <a:spcPts val="600"/>
              </a:spcBef>
              <a:defRPr sz="1600">
                <a:solidFill>
                  <a:schemeClr val="tx1"/>
                </a:solidFill>
              </a:defRPr>
            </a:lvl3pPr>
            <a:lvl4pPr>
              <a:spcBef>
                <a:spcPts val="600"/>
              </a:spcBef>
              <a:defRPr sz="1600">
                <a:solidFill>
                  <a:schemeClr val="tx1"/>
                </a:solidFill>
              </a:defRPr>
            </a:lvl4pPr>
            <a:lvl5pPr>
              <a:spcBef>
                <a:spcPts val="600"/>
              </a:spcBef>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9" name="Title Placeholder 1"/>
          <p:cNvSpPr>
            <a:spLocks noGrp="1"/>
          </p:cNvSpPr>
          <p:nvPr>
            <p:ph type="title" hasCustomPrompt="1"/>
          </p:nvPr>
        </p:nvSpPr>
        <p:spPr>
          <a:xfrm>
            <a:off x="359999" y="430717"/>
            <a:ext cx="11466875" cy="404119"/>
          </a:xfrm>
          <a:prstGeom prst="rect">
            <a:avLst/>
          </a:prstGeom>
        </p:spPr>
        <p:txBody>
          <a:bodyPr vert="horz" lIns="0" tIns="0" rIns="0" bIns="0" rtlCol="0" anchor="t">
            <a:noAutofit/>
          </a:bodyPr>
          <a:lstStyle>
            <a:lvl1pPr>
              <a:defRPr/>
            </a:lvl1pPr>
          </a:lstStyle>
          <a:p>
            <a:r>
              <a:rPr lang="en-GB" dirty="0"/>
              <a:t>Click to edit master title style</a:t>
            </a:r>
          </a:p>
        </p:txBody>
      </p:sp>
      <p:sp>
        <p:nvSpPr>
          <p:cNvPr id="20" name="Text Placeholder 2"/>
          <p:cNvSpPr>
            <a:spLocks noGrp="1"/>
          </p:cNvSpPr>
          <p:nvPr>
            <p:ph type="body" sz="quarter" idx="18" hasCustomPrompt="1"/>
          </p:nvPr>
        </p:nvSpPr>
        <p:spPr>
          <a:xfrm>
            <a:off x="357188" y="909635"/>
            <a:ext cx="11477331" cy="396875"/>
          </a:xfrm>
        </p:spPr>
        <p:txBody>
          <a:bodyPr/>
          <a:lstStyle>
            <a:lvl1pPr>
              <a:defRPr sz="2200"/>
            </a:lvl1pPr>
          </a:lstStyle>
          <a:p>
            <a:pPr lvl="0"/>
            <a:r>
              <a:rPr lang="en-GB" dirty="0"/>
              <a:t>Click to edit master text styles</a:t>
            </a:r>
          </a:p>
        </p:txBody>
      </p:sp>
      <p:sp>
        <p:nvSpPr>
          <p:cNvPr id="21" name="Text Placeholder 17"/>
          <p:cNvSpPr>
            <a:spLocks noGrp="1"/>
          </p:cNvSpPr>
          <p:nvPr>
            <p:ph type="body" sz="quarter" idx="19" hasCustomPrompt="1"/>
          </p:nvPr>
        </p:nvSpPr>
        <p:spPr>
          <a:xfrm>
            <a:off x="6096000" y="6393509"/>
            <a:ext cx="4670778" cy="197792"/>
          </a:xfrm>
        </p:spPr>
        <p:txBody>
          <a:bodyPr anchor="ctr">
            <a:noAutofit/>
          </a:bodyPr>
          <a:lstStyle>
            <a:lvl1pPr>
              <a:spcBef>
                <a:spcPts val="600"/>
              </a:spcBef>
              <a:defRPr sz="800">
                <a:solidFill>
                  <a:schemeClr val="tx1"/>
                </a:solidFill>
              </a:defRPr>
            </a:lvl1pPr>
          </a:lstStyle>
          <a:p>
            <a:pPr lvl="0"/>
            <a:r>
              <a:rPr lang="en-US" dirty="0"/>
              <a:t>Click to add footer text</a:t>
            </a:r>
          </a:p>
        </p:txBody>
      </p:sp>
      <p:sp>
        <p:nvSpPr>
          <p:cNvPr id="22" name="Slide Number Placeholder 5"/>
          <p:cNvSpPr>
            <a:spLocks noGrp="1"/>
          </p:cNvSpPr>
          <p:nvPr>
            <p:ph type="sldNum" sz="quarter" idx="4"/>
          </p:nvPr>
        </p:nvSpPr>
        <p:spPr>
          <a:xfrm>
            <a:off x="10856913" y="6394275"/>
            <a:ext cx="969962" cy="196850"/>
          </a:xfrm>
          <a:prstGeom prst="rect">
            <a:avLst/>
          </a:prstGeom>
        </p:spPr>
        <p:txBody>
          <a:bodyPr vert="horz" lIns="0" tIns="0" rIns="0" bIns="0" rtlCol="0" anchor="ctr"/>
          <a:lstStyle>
            <a:lvl1pPr algn="r">
              <a:defRPr sz="1000">
                <a:solidFill>
                  <a:schemeClr val="tx1"/>
                </a:solidFill>
              </a:defRPr>
            </a:lvl1pPr>
          </a:lstStyle>
          <a:p>
            <a:fld id="{4034BEE3-566C-4068-A777-C3A4762E861B}" type="slidenum">
              <a:rPr lang="en-GB" smtClean="0"/>
              <a:pPr/>
              <a:t>‹#›</a:t>
            </a:fld>
            <a:endParaRPr lang="en-GB" dirty="0"/>
          </a:p>
        </p:txBody>
      </p:sp>
    </p:spTree>
    <p:extLst>
      <p:ext uri="{BB962C8B-B14F-4D97-AF65-F5344CB8AC3E}">
        <p14:creationId xmlns:p14="http://schemas.microsoft.com/office/powerpoint/2010/main" val="327980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359999" y="430717"/>
            <a:ext cx="11466875" cy="404119"/>
          </a:xfrm>
          <a:prstGeom prst="rect">
            <a:avLst/>
          </a:prstGeom>
        </p:spPr>
        <p:txBody>
          <a:bodyPr vert="horz" lIns="0" tIns="0" rIns="0" bIns="0" rtlCol="0" anchor="t">
            <a:noAutofit/>
          </a:bodyPr>
          <a:lstStyle>
            <a:lvl1pPr>
              <a:defRPr/>
            </a:lvl1pPr>
          </a:lstStyle>
          <a:p>
            <a:r>
              <a:rPr lang="en-GB" dirty="0"/>
              <a:t>Click to edit master title style</a:t>
            </a:r>
          </a:p>
        </p:txBody>
      </p:sp>
      <p:sp>
        <p:nvSpPr>
          <p:cNvPr id="11" name="Slide Number Placeholder 5"/>
          <p:cNvSpPr>
            <a:spLocks noGrp="1"/>
          </p:cNvSpPr>
          <p:nvPr>
            <p:ph type="sldNum" sz="quarter" idx="4"/>
          </p:nvPr>
        </p:nvSpPr>
        <p:spPr>
          <a:xfrm>
            <a:off x="10856913" y="6394275"/>
            <a:ext cx="969962" cy="196850"/>
          </a:xfrm>
          <a:prstGeom prst="rect">
            <a:avLst/>
          </a:prstGeom>
        </p:spPr>
        <p:txBody>
          <a:bodyPr vert="horz" lIns="0" tIns="0" rIns="0" bIns="0" rtlCol="0" anchor="ctr"/>
          <a:lstStyle>
            <a:lvl1pPr algn="r">
              <a:defRPr sz="1000">
                <a:solidFill>
                  <a:schemeClr val="tx1"/>
                </a:solidFill>
              </a:defRPr>
            </a:lvl1pPr>
          </a:lstStyle>
          <a:p>
            <a:fld id="{4034BEE3-566C-4068-A777-C3A4762E861B}" type="slidenum">
              <a:rPr lang="en-GB" smtClean="0"/>
              <a:pPr/>
              <a:t>‹#›</a:t>
            </a:fld>
            <a:endParaRPr lang="en-GB" dirty="0"/>
          </a:p>
        </p:txBody>
      </p:sp>
      <p:sp>
        <p:nvSpPr>
          <p:cNvPr id="7" name="Text Placeholder 2"/>
          <p:cNvSpPr>
            <a:spLocks noGrp="1"/>
          </p:cNvSpPr>
          <p:nvPr>
            <p:ph type="body" sz="quarter" idx="17" hasCustomPrompt="1"/>
          </p:nvPr>
        </p:nvSpPr>
        <p:spPr>
          <a:xfrm>
            <a:off x="357188" y="909635"/>
            <a:ext cx="11477331" cy="396875"/>
          </a:xfrm>
        </p:spPr>
        <p:txBody>
          <a:bodyPr/>
          <a:lstStyle>
            <a:lvl1pPr>
              <a:defRPr sz="2200"/>
            </a:lvl1pPr>
          </a:lstStyle>
          <a:p>
            <a:pPr lvl="0"/>
            <a:r>
              <a:rPr lang="en-GB" dirty="0"/>
              <a:t>Click to edit master text styles</a:t>
            </a:r>
          </a:p>
        </p:txBody>
      </p:sp>
      <p:sp>
        <p:nvSpPr>
          <p:cNvPr id="9" name="Text Placeholder 17"/>
          <p:cNvSpPr>
            <a:spLocks noGrp="1"/>
          </p:cNvSpPr>
          <p:nvPr>
            <p:ph type="body" sz="quarter" idx="18" hasCustomPrompt="1"/>
          </p:nvPr>
        </p:nvSpPr>
        <p:spPr>
          <a:xfrm>
            <a:off x="6096000" y="6393509"/>
            <a:ext cx="4670778" cy="197792"/>
          </a:xfrm>
        </p:spPr>
        <p:txBody>
          <a:bodyPr anchor="ctr">
            <a:noAutofit/>
          </a:bodyPr>
          <a:lstStyle>
            <a:lvl1pPr>
              <a:spcBef>
                <a:spcPts val="600"/>
              </a:spcBef>
              <a:defRPr sz="800">
                <a:solidFill>
                  <a:schemeClr val="tx1"/>
                </a:solidFill>
              </a:defRPr>
            </a:lvl1pPr>
          </a:lstStyle>
          <a:p>
            <a:pPr lvl="0"/>
            <a:r>
              <a:rPr lang="en-US" dirty="0"/>
              <a:t>Click to add footer text</a:t>
            </a:r>
          </a:p>
        </p:txBody>
      </p:sp>
    </p:spTree>
    <p:extLst>
      <p:ext uri="{BB962C8B-B14F-4D97-AF65-F5344CB8AC3E}">
        <p14:creationId xmlns:p14="http://schemas.microsoft.com/office/powerpoint/2010/main" val="170820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10856913" y="6394275"/>
            <a:ext cx="969962" cy="196850"/>
          </a:xfrm>
          <a:prstGeom prst="rect">
            <a:avLst/>
          </a:prstGeom>
        </p:spPr>
        <p:txBody>
          <a:bodyPr vert="horz" lIns="0" tIns="0" rIns="0" bIns="0" rtlCol="0" anchor="ctr"/>
          <a:lstStyle>
            <a:lvl1pPr algn="r">
              <a:defRPr sz="1000">
                <a:solidFill>
                  <a:schemeClr val="tx1"/>
                </a:solidFill>
              </a:defRPr>
            </a:lvl1pPr>
          </a:lstStyle>
          <a:p>
            <a:fld id="{4034BEE3-566C-4068-A777-C3A4762E861B}" type="slidenum">
              <a:rPr lang="en-GB" smtClean="0"/>
              <a:pPr/>
              <a:t>‹#›</a:t>
            </a:fld>
            <a:endParaRPr lang="en-GB" dirty="0"/>
          </a:p>
        </p:txBody>
      </p:sp>
    </p:spTree>
    <p:extLst>
      <p:ext uri="{BB962C8B-B14F-4D97-AF65-F5344CB8AC3E}">
        <p14:creationId xmlns:p14="http://schemas.microsoft.com/office/powerpoint/2010/main" val="363862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6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545123"/>
            <a:ext cx="11468100" cy="5952514"/>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pic>
        <p:nvPicPr>
          <p:cNvPr id="7" name="Picture 6"/>
          <p:cNvPicPr>
            <a:picLocks noChangeAspect="1"/>
          </p:cNvPicPr>
          <p:nvPr userDrawn="1"/>
        </p:nvPicPr>
        <p:blipFill>
          <a:blip r:embed="rId2"/>
          <a:stretch>
            <a:fillRect/>
          </a:stretch>
        </p:blipFill>
        <p:spPr>
          <a:xfrm>
            <a:off x="9896789" y="304531"/>
            <a:ext cx="1987713" cy="754552"/>
          </a:xfrm>
          <a:prstGeom prst="rect">
            <a:avLst/>
          </a:prstGeom>
        </p:spPr>
      </p:pic>
      <p:sp>
        <p:nvSpPr>
          <p:cNvPr id="10" name="Text Placeholder 9"/>
          <p:cNvSpPr>
            <a:spLocks noGrp="1"/>
          </p:cNvSpPr>
          <p:nvPr>
            <p:ph type="body" sz="quarter" idx="10"/>
          </p:nvPr>
        </p:nvSpPr>
        <p:spPr>
          <a:xfrm>
            <a:off x="1150939" y="1138239"/>
            <a:ext cx="4849812" cy="4005261"/>
          </a:xfrm>
        </p:spPr>
        <p:txBody>
          <a:bodyPr/>
          <a:lstStyle>
            <a:lvl1pPr algn="l">
              <a:defRPr sz="40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62306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x1 Box +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Slide Number Placeholder 2"/>
          <p:cNvSpPr>
            <a:spLocks noGrp="1"/>
          </p:cNvSpPr>
          <p:nvPr>
            <p:ph type="sldNum" sz="quarter" idx="10"/>
          </p:nvPr>
        </p:nvSpPr>
        <p:spPr/>
        <p:txBody>
          <a:bodyPr/>
          <a:lstStyle/>
          <a:p>
            <a:fld id="{9784CBA3-D598-4B1F-BAA3-EE14B5154290}" type="slidenum">
              <a:rPr lang="en-AU" smtClean="0"/>
              <a:pPr/>
              <a:t>‹#›</a:t>
            </a:fld>
            <a:endParaRPr lang="en-AU" dirty="0"/>
          </a:p>
        </p:txBody>
      </p:sp>
      <p:sp>
        <p:nvSpPr>
          <p:cNvPr id="7" name="Content Placeholder 6"/>
          <p:cNvSpPr>
            <a:spLocks noGrp="1"/>
          </p:cNvSpPr>
          <p:nvPr>
            <p:ph sz="quarter" idx="11"/>
          </p:nvPr>
        </p:nvSpPr>
        <p:spPr>
          <a:xfrm>
            <a:off x="381001" y="1790700"/>
            <a:ext cx="11425767" cy="4040188"/>
          </a:xfrm>
        </p:spPr>
        <p:txBody>
          <a:bodyPr tIns="0">
            <a:noAutofit/>
          </a:bodyPr>
          <a:lstStyle>
            <a:lvl1pPr>
              <a:defRPr b="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Text Placeholder 9"/>
          <p:cNvSpPr>
            <a:spLocks noGrp="1"/>
          </p:cNvSpPr>
          <p:nvPr>
            <p:ph type="body" sz="quarter" idx="15"/>
          </p:nvPr>
        </p:nvSpPr>
        <p:spPr>
          <a:xfrm>
            <a:off x="381000" y="1031840"/>
            <a:ext cx="11425765" cy="758861"/>
          </a:xfrm>
        </p:spPr>
        <p:txBody>
          <a:bodyPr/>
          <a:lstStyle>
            <a:lvl1pPr>
              <a:defRPr b="1"/>
            </a:lvl1pPr>
          </a:lstStyle>
          <a:p>
            <a:pPr lvl="0"/>
            <a:r>
              <a:rPr lang="en-US"/>
              <a:t>Click to edit Master text styles</a:t>
            </a:r>
          </a:p>
        </p:txBody>
      </p:sp>
    </p:spTree>
    <p:extLst>
      <p:ext uri="{BB962C8B-B14F-4D97-AF65-F5344CB8AC3E}">
        <p14:creationId xmlns:p14="http://schemas.microsoft.com/office/powerpoint/2010/main" val="2055273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613727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3487355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6137274"/>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2512861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6137274"/>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84140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6137274"/>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3707033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6137274"/>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227800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6137274"/>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661626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1_Title slide 1 (whit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60363" y="360363"/>
            <a:ext cx="11468100" cy="613727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3" name="Text Placeholder 2"/>
          <p:cNvSpPr>
            <a:spLocks noGrp="1"/>
          </p:cNvSpPr>
          <p:nvPr>
            <p:ph type="body" sz="quarter" idx="10"/>
          </p:nvPr>
        </p:nvSpPr>
        <p:spPr>
          <a:xfrm>
            <a:off x="685799" y="676275"/>
            <a:ext cx="10832123" cy="1033463"/>
          </a:xfrm>
        </p:spPr>
        <p:txBody>
          <a:bodyPr/>
          <a:lstStyle>
            <a:lvl1pPr>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endParaRPr lang="en-GB" dirty="0"/>
          </a:p>
        </p:txBody>
      </p:sp>
    </p:spTree>
    <p:extLst>
      <p:ext uri="{BB962C8B-B14F-4D97-AF65-F5344CB8AC3E}">
        <p14:creationId xmlns:p14="http://schemas.microsoft.com/office/powerpoint/2010/main" val="2751912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1143000" y="-438330"/>
            <a:ext cx="13716000" cy="6621721"/>
            <a:chOff x="-1143000" y="-438330"/>
            <a:chExt cx="13716000" cy="6621721"/>
          </a:xfrm>
        </p:grpSpPr>
        <p:cxnSp>
          <p:nvCxnSpPr>
            <p:cNvPr id="12" name="Straight Connector 11"/>
            <p:cNvCxnSpPr/>
            <p:nvPr userDrawn="1"/>
          </p:nvCxnSpPr>
          <p:spPr>
            <a:xfrm>
              <a:off x="11826875"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56200" y="1138238"/>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256200" y="1710267"/>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256200" y="6120000"/>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747711" y="1075580"/>
              <a:ext cx="438671" cy="123111"/>
            </a:xfrm>
            <a:prstGeom prst="rect">
              <a:avLst/>
            </a:prstGeom>
            <a:noFill/>
          </p:spPr>
          <p:txBody>
            <a:bodyPr wrap="square" lIns="0" tIns="0" rIns="0" bIns="0" rtlCol="0">
              <a:spAutoFit/>
            </a:bodyPr>
            <a:lstStyle/>
            <a:p>
              <a:pPr algn="r"/>
              <a:r>
                <a:rPr lang="en-GB" sz="800" dirty="0">
                  <a:solidFill>
                    <a:schemeClr val="tx1"/>
                  </a:solidFill>
                </a:rPr>
                <a:t>3.16cm</a:t>
              </a:r>
            </a:p>
          </p:txBody>
        </p:sp>
        <p:cxnSp>
          <p:nvCxnSpPr>
            <p:cNvPr id="21" name="Straight Connector 20"/>
            <p:cNvCxnSpPr/>
            <p:nvPr userDrawn="1"/>
          </p:nvCxnSpPr>
          <p:spPr>
            <a:xfrm>
              <a:off x="-256200" y="2282296"/>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256200" y="2854325"/>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256200" y="3426354"/>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256200" y="3998383"/>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256200" y="4570412"/>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256200" y="5142441"/>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256200" y="5714470"/>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149350"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2120034"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3090718"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4061402"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5032086"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6002770"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6973454"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7944138"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914822"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9885506"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10856190"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11049000"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10077270"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9105543"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133816"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7162089"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6190362"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218635"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4246908"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275181"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2303454"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31727"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51" name="TextBox 50"/>
            <p:cNvSpPr txBox="1"/>
            <p:nvPr userDrawn="1"/>
          </p:nvSpPr>
          <p:spPr>
            <a:xfrm>
              <a:off x="-747711" y="1646156"/>
              <a:ext cx="438671" cy="123111"/>
            </a:xfrm>
            <a:prstGeom prst="rect">
              <a:avLst/>
            </a:prstGeom>
            <a:noFill/>
          </p:spPr>
          <p:txBody>
            <a:bodyPr wrap="square" lIns="0" tIns="0" rIns="0" bIns="0" rtlCol="0">
              <a:spAutoFit/>
            </a:bodyPr>
            <a:lstStyle/>
            <a:p>
              <a:pPr algn="r"/>
              <a:r>
                <a:rPr lang="en-GB" sz="800" dirty="0">
                  <a:solidFill>
                    <a:schemeClr val="tx1"/>
                  </a:solidFill>
                </a:rPr>
                <a:t>4.75cm</a:t>
              </a:r>
            </a:p>
          </p:txBody>
        </p:sp>
        <p:sp>
          <p:nvSpPr>
            <p:cNvPr id="52" name="TextBox 51"/>
            <p:cNvSpPr txBox="1"/>
            <p:nvPr userDrawn="1"/>
          </p:nvSpPr>
          <p:spPr>
            <a:xfrm>
              <a:off x="-747711" y="2216732"/>
              <a:ext cx="438671" cy="123111"/>
            </a:xfrm>
            <a:prstGeom prst="rect">
              <a:avLst/>
            </a:prstGeom>
            <a:noFill/>
          </p:spPr>
          <p:txBody>
            <a:bodyPr wrap="square" lIns="0" tIns="0" rIns="0" bIns="0" rtlCol="0">
              <a:spAutoFit/>
            </a:bodyPr>
            <a:lstStyle/>
            <a:p>
              <a:pPr algn="r"/>
              <a:r>
                <a:rPr lang="en-GB" sz="800" dirty="0">
                  <a:solidFill>
                    <a:schemeClr val="tx1"/>
                  </a:solidFill>
                </a:rPr>
                <a:t>6.34cm</a:t>
              </a:r>
            </a:p>
          </p:txBody>
        </p:sp>
        <p:sp>
          <p:nvSpPr>
            <p:cNvPr id="53" name="TextBox 52"/>
            <p:cNvSpPr txBox="1"/>
            <p:nvPr userDrawn="1"/>
          </p:nvSpPr>
          <p:spPr>
            <a:xfrm>
              <a:off x="-747711" y="2787308"/>
              <a:ext cx="438671" cy="123111"/>
            </a:xfrm>
            <a:prstGeom prst="rect">
              <a:avLst/>
            </a:prstGeom>
            <a:noFill/>
          </p:spPr>
          <p:txBody>
            <a:bodyPr wrap="square" lIns="0" tIns="0" rIns="0" bIns="0" rtlCol="0">
              <a:spAutoFit/>
            </a:bodyPr>
            <a:lstStyle/>
            <a:p>
              <a:pPr algn="r"/>
              <a:r>
                <a:rPr lang="en-GB" sz="800" dirty="0">
                  <a:solidFill>
                    <a:schemeClr val="tx1"/>
                  </a:solidFill>
                </a:rPr>
                <a:t>7.93cm</a:t>
              </a:r>
            </a:p>
          </p:txBody>
        </p:sp>
        <p:sp>
          <p:nvSpPr>
            <p:cNvPr id="54" name="TextBox 53"/>
            <p:cNvSpPr txBox="1"/>
            <p:nvPr userDrawn="1"/>
          </p:nvSpPr>
          <p:spPr>
            <a:xfrm>
              <a:off x="-747711" y="3357884"/>
              <a:ext cx="438671" cy="123111"/>
            </a:xfrm>
            <a:prstGeom prst="rect">
              <a:avLst/>
            </a:prstGeom>
            <a:noFill/>
          </p:spPr>
          <p:txBody>
            <a:bodyPr wrap="square" lIns="0" tIns="0" rIns="0" bIns="0" rtlCol="0">
              <a:spAutoFit/>
            </a:bodyPr>
            <a:lstStyle/>
            <a:p>
              <a:pPr algn="r"/>
              <a:r>
                <a:rPr lang="en-GB" sz="800" dirty="0">
                  <a:solidFill>
                    <a:schemeClr val="tx1"/>
                  </a:solidFill>
                </a:rPr>
                <a:t>9.52cm</a:t>
              </a:r>
            </a:p>
          </p:txBody>
        </p:sp>
        <p:sp>
          <p:nvSpPr>
            <p:cNvPr id="55" name="TextBox 54"/>
            <p:cNvSpPr txBox="1"/>
            <p:nvPr userDrawn="1"/>
          </p:nvSpPr>
          <p:spPr>
            <a:xfrm>
              <a:off x="-747711" y="3928460"/>
              <a:ext cx="438671" cy="123111"/>
            </a:xfrm>
            <a:prstGeom prst="rect">
              <a:avLst/>
            </a:prstGeom>
            <a:noFill/>
          </p:spPr>
          <p:txBody>
            <a:bodyPr wrap="square" lIns="0" tIns="0" rIns="0" bIns="0" rtlCol="0">
              <a:spAutoFit/>
            </a:bodyPr>
            <a:lstStyle/>
            <a:p>
              <a:pPr algn="r"/>
              <a:r>
                <a:rPr lang="en-GB" sz="800" dirty="0">
                  <a:solidFill>
                    <a:schemeClr val="tx1"/>
                  </a:solidFill>
                </a:rPr>
                <a:t>11.11cm</a:t>
              </a:r>
            </a:p>
          </p:txBody>
        </p:sp>
        <p:sp>
          <p:nvSpPr>
            <p:cNvPr id="56" name="TextBox 55"/>
            <p:cNvSpPr txBox="1"/>
            <p:nvPr userDrawn="1"/>
          </p:nvSpPr>
          <p:spPr>
            <a:xfrm>
              <a:off x="-747711" y="4499036"/>
              <a:ext cx="438671" cy="123111"/>
            </a:xfrm>
            <a:prstGeom prst="rect">
              <a:avLst/>
            </a:prstGeom>
            <a:noFill/>
          </p:spPr>
          <p:txBody>
            <a:bodyPr wrap="square" lIns="0" tIns="0" rIns="0" bIns="0" rtlCol="0">
              <a:spAutoFit/>
            </a:bodyPr>
            <a:lstStyle/>
            <a:p>
              <a:pPr algn="r"/>
              <a:r>
                <a:rPr lang="en-GB" sz="800" dirty="0">
                  <a:solidFill>
                    <a:schemeClr val="tx1"/>
                  </a:solidFill>
                </a:rPr>
                <a:t>12.70cm</a:t>
              </a:r>
            </a:p>
          </p:txBody>
        </p:sp>
        <p:sp>
          <p:nvSpPr>
            <p:cNvPr id="57" name="TextBox 56"/>
            <p:cNvSpPr txBox="1"/>
            <p:nvPr userDrawn="1"/>
          </p:nvSpPr>
          <p:spPr>
            <a:xfrm>
              <a:off x="-747711" y="5069612"/>
              <a:ext cx="438671" cy="123111"/>
            </a:xfrm>
            <a:prstGeom prst="rect">
              <a:avLst/>
            </a:prstGeom>
            <a:noFill/>
          </p:spPr>
          <p:txBody>
            <a:bodyPr wrap="square" lIns="0" tIns="0" rIns="0" bIns="0" rtlCol="0">
              <a:spAutoFit/>
            </a:bodyPr>
            <a:lstStyle/>
            <a:p>
              <a:pPr algn="r"/>
              <a:r>
                <a:rPr lang="en-GB" sz="800" dirty="0">
                  <a:solidFill>
                    <a:schemeClr val="tx1"/>
                  </a:solidFill>
                </a:rPr>
                <a:t>14.29cm</a:t>
              </a:r>
            </a:p>
          </p:txBody>
        </p:sp>
        <p:sp>
          <p:nvSpPr>
            <p:cNvPr id="58" name="TextBox 57"/>
            <p:cNvSpPr txBox="1"/>
            <p:nvPr userDrawn="1"/>
          </p:nvSpPr>
          <p:spPr>
            <a:xfrm>
              <a:off x="-747711" y="5640188"/>
              <a:ext cx="438671" cy="123111"/>
            </a:xfrm>
            <a:prstGeom prst="rect">
              <a:avLst/>
            </a:prstGeom>
            <a:noFill/>
          </p:spPr>
          <p:txBody>
            <a:bodyPr wrap="square" lIns="0" tIns="0" rIns="0" bIns="0" rtlCol="0">
              <a:spAutoFit/>
            </a:bodyPr>
            <a:lstStyle/>
            <a:p>
              <a:pPr algn="r"/>
              <a:r>
                <a:rPr lang="en-GB" sz="800" dirty="0">
                  <a:solidFill>
                    <a:schemeClr val="tx1"/>
                  </a:solidFill>
                </a:rPr>
                <a:t>15.87cm</a:t>
              </a:r>
            </a:p>
          </p:txBody>
        </p:sp>
        <p:sp>
          <p:nvSpPr>
            <p:cNvPr id="59" name="TextBox 58"/>
            <p:cNvSpPr txBox="1"/>
            <p:nvPr userDrawn="1"/>
          </p:nvSpPr>
          <p:spPr>
            <a:xfrm>
              <a:off x="-747711" y="6060280"/>
              <a:ext cx="438671" cy="123111"/>
            </a:xfrm>
            <a:prstGeom prst="rect">
              <a:avLst/>
            </a:prstGeom>
            <a:noFill/>
          </p:spPr>
          <p:txBody>
            <a:bodyPr wrap="square" lIns="0" tIns="0" rIns="0" bIns="0" rtlCol="0">
              <a:spAutoFit/>
            </a:bodyPr>
            <a:lstStyle/>
            <a:p>
              <a:pPr algn="r"/>
              <a:r>
                <a:rPr lang="en-GB" sz="800" dirty="0">
                  <a:solidFill>
                    <a:schemeClr val="tx1"/>
                  </a:solidFill>
                </a:rPr>
                <a:t>17.00cm</a:t>
              </a:r>
            </a:p>
          </p:txBody>
        </p:sp>
        <p:sp>
          <p:nvSpPr>
            <p:cNvPr id="60" name="TextBox 59"/>
            <p:cNvSpPr txBox="1"/>
            <p:nvPr userDrawn="1"/>
          </p:nvSpPr>
          <p:spPr>
            <a:xfrm>
              <a:off x="304800" y="-437436"/>
              <a:ext cx="438671" cy="123111"/>
            </a:xfrm>
            <a:prstGeom prst="rect">
              <a:avLst/>
            </a:prstGeom>
            <a:noFill/>
          </p:spPr>
          <p:txBody>
            <a:bodyPr wrap="square" lIns="0" tIns="0" rIns="0" bIns="0" rtlCol="0">
              <a:spAutoFit/>
            </a:bodyPr>
            <a:lstStyle/>
            <a:p>
              <a:pPr algn="l"/>
              <a:r>
                <a:rPr lang="en-GB" sz="800" dirty="0">
                  <a:solidFill>
                    <a:schemeClr val="tx1"/>
                  </a:solidFill>
                </a:rPr>
                <a:t>1.00cm</a:t>
              </a:r>
            </a:p>
          </p:txBody>
        </p:sp>
        <p:sp>
          <p:nvSpPr>
            <p:cNvPr id="61" name="TextBox 60"/>
            <p:cNvSpPr txBox="1"/>
            <p:nvPr userDrawn="1"/>
          </p:nvSpPr>
          <p:spPr>
            <a:xfrm>
              <a:off x="1276838" y="-437436"/>
              <a:ext cx="438671" cy="123111"/>
            </a:xfrm>
            <a:prstGeom prst="rect">
              <a:avLst/>
            </a:prstGeom>
            <a:noFill/>
          </p:spPr>
          <p:txBody>
            <a:bodyPr wrap="square" lIns="0" tIns="0" rIns="0" bIns="0" rtlCol="0">
              <a:spAutoFit/>
            </a:bodyPr>
            <a:lstStyle/>
            <a:p>
              <a:pPr algn="l"/>
              <a:r>
                <a:rPr lang="en-GB" sz="800" dirty="0">
                  <a:solidFill>
                    <a:schemeClr val="tx1"/>
                  </a:solidFill>
                </a:rPr>
                <a:t>3.70cm</a:t>
              </a:r>
            </a:p>
          </p:txBody>
        </p:sp>
        <p:sp>
          <p:nvSpPr>
            <p:cNvPr id="62" name="TextBox 61"/>
            <p:cNvSpPr txBox="1"/>
            <p:nvPr userDrawn="1"/>
          </p:nvSpPr>
          <p:spPr>
            <a:xfrm>
              <a:off x="2248876" y="-437436"/>
              <a:ext cx="438671" cy="123111"/>
            </a:xfrm>
            <a:prstGeom prst="rect">
              <a:avLst/>
            </a:prstGeom>
            <a:noFill/>
          </p:spPr>
          <p:txBody>
            <a:bodyPr wrap="square" lIns="0" tIns="0" rIns="0" bIns="0" rtlCol="0">
              <a:spAutoFit/>
            </a:bodyPr>
            <a:lstStyle/>
            <a:p>
              <a:pPr algn="l"/>
              <a:r>
                <a:rPr lang="en-GB" sz="800" dirty="0">
                  <a:solidFill>
                    <a:schemeClr val="tx1"/>
                  </a:solidFill>
                </a:rPr>
                <a:t>6.40cm</a:t>
              </a:r>
            </a:p>
          </p:txBody>
        </p:sp>
        <p:sp>
          <p:nvSpPr>
            <p:cNvPr id="63" name="TextBox 62"/>
            <p:cNvSpPr txBox="1"/>
            <p:nvPr userDrawn="1"/>
          </p:nvSpPr>
          <p:spPr>
            <a:xfrm>
              <a:off x="3220914" y="-437436"/>
              <a:ext cx="438671" cy="123111"/>
            </a:xfrm>
            <a:prstGeom prst="rect">
              <a:avLst/>
            </a:prstGeom>
            <a:noFill/>
          </p:spPr>
          <p:txBody>
            <a:bodyPr wrap="square" lIns="0" tIns="0" rIns="0" bIns="0" rtlCol="0">
              <a:spAutoFit/>
            </a:bodyPr>
            <a:lstStyle/>
            <a:p>
              <a:pPr algn="l"/>
              <a:r>
                <a:rPr lang="en-GB" sz="800" dirty="0">
                  <a:solidFill>
                    <a:schemeClr val="tx1"/>
                  </a:solidFill>
                </a:rPr>
                <a:t>9.10cm</a:t>
              </a:r>
            </a:p>
          </p:txBody>
        </p:sp>
        <p:sp>
          <p:nvSpPr>
            <p:cNvPr id="64" name="TextBox 63"/>
            <p:cNvSpPr txBox="1"/>
            <p:nvPr userDrawn="1"/>
          </p:nvSpPr>
          <p:spPr>
            <a:xfrm>
              <a:off x="4192952" y="-437436"/>
              <a:ext cx="438671" cy="123111"/>
            </a:xfrm>
            <a:prstGeom prst="rect">
              <a:avLst/>
            </a:prstGeom>
            <a:noFill/>
          </p:spPr>
          <p:txBody>
            <a:bodyPr wrap="square" lIns="0" tIns="0" rIns="0" bIns="0" rtlCol="0">
              <a:spAutoFit/>
            </a:bodyPr>
            <a:lstStyle/>
            <a:p>
              <a:pPr algn="l"/>
              <a:r>
                <a:rPr lang="en-GB" sz="800" dirty="0">
                  <a:solidFill>
                    <a:schemeClr val="tx1"/>
                  </a:solidFill>
                </a:rPr>
                <a:t>11.80cm</a:t>
              </a:r>
            </a:p>
          </p:txBody>
        </p:sp>
        <p:sp>
          <p:nvSpPr>
            <p:cNvPr id="65" name="TextBox 64"/>
            <p:cNvSpPr txBox="1"/>
            <p:nvPr userDrawn="1"/>
          </p:nvSpPr>
          <p:spPr>
            <a:xfrm>
              <a:off x="5164990" y="-437436"/>
              <a:ext cx="438671" cy="123111"/>
            </a:xfrm>
            <a:prstGeom prst="rect">
              <a:avLst/>
            </a:prstGeom>
            <a:noFill/>
          </p:spPr>
          <p:txBody>
            <a:bodyPr wrap="square" lIns="0" tIns="0" rIns="0" bIns="0" rtlCol="0">
              <a:spAutoFit/>
            </a:bodyPr>
            <a:lstStyle/>
            <a:p>
              <a:pPr algn="l"/>
              <a:r>
                <a:rPr lang="en-GB" sz="800" dirty="0">
                  <a:solidFill>
                    <a:schemeClr val="tx1"/>
                  </a:solidFill>
                </a:rPr>
                <a:t>14.50cm</a:t>
              </a:r>
            </a:p>
          </p:txBody>
        </p:sp>
        <p:sp>
          <p:nvSpPr>
            <p:cNvPr id="66" name="TextBox 65"/>
            <p:cNvSpPr txBox="1"/>
            <p:nvPr userDrawn="1"/>
          </p:nvSpPr>
          <p:spPr>
            <a:xfrm>
              <a:off x="6137028" y="-437436"/>
              <a:ext cx="438671" cy="123111"/>
            </a:xfrm>
            <a:prstGeom prst="rect">
              <a:avLst/>
            </a:prstGeom>
            <a:noFill/>
          </p:spPr>
          <p:txBody>
            <a:bodyPr wrap="square" lIns="0" tIns="0" rIns="0" bIns="0" rtlCol="0">
              <a:spAutoFit/>
            </a:bodyPr>
            <a:lstStyle/>
            <a:p>
              <a:pPr algn="l"/>
              <a:r>
                <a:rPr lang="en-GB" sz="800" dirty="0">
                  <a:solidFill>
                    <a:schemeClr val="tx1"/>
                  </a:solidFill>
                </a:rPr>
                <a:t>17.20cm</a:t>
              </a:r>
            </a:p>
          </p:txBody>
        </p:sp>
        <p:sp>
          <p:nvSpPr>
            <p:cNvPr id="67" name="TextBox 66"/>
            <p:cNvSpPr txBox="1"/>
            <p:nvPr userDrawn="1"/>
          </p:nvSpPr>
          <p:spPr>
            <a:xfrm>
              <a:off x="7109066" y="-437436"/>
              <a:ext cx="438671" cy="123111"/>
            </a:xfrm>
            <a:prstGeom prst="rect">
              <a:avLst/>
            </a:prstGeom>
            <a:noFill/>
          </p:spPr>
          <p:txBody>
            <a:bodyPr wrap="square" lIns="0" tIns="0" rIns="0" bIns="0" rtlCol="0">
              <a:spAutoFit/>
            </a:bodyPr>
            <a:lstStyle/>
            <a:p>
              <a:pPr algn="l"/>
              <a:r>
                <a:rPr lang="en-GB" sz="800" dirty="0">
                  <a:solidFill>
                    <a:schemeClr val="tx1"/>
                  </a:solidFill>
                </a:rPr>
                <a:t>9.90cm</a:t>
              </a:r>
            </a:p>
          </p:txBody>
        </p:sp>
        <p:sp>
          <p:nvSpPr>
            <p:cNvPr id="68" name="TextBox 67"/>
            <p:cNvSpPr txBox="1"/>
            <p:nvPr userDrawn="1"/>
          </p:nvSpPr>
          <p:spPr>
            <a:xfrm>
              <a:off x="8081104" y="-437436"/>
              <a:ext cx="438671" cy="123111"/>
            </a:xfrm>
            <a:prstGeom prst="rect">
              <a:avLst/>
            </a:prstGeom>
            <a:noFill/>
          </p:spPr>
          <p:txBody>
            <a:bodyPr wrap="square" lIns="0" tIns="0" rIns="0" bIns="0" rtlCol="0">
              <a:spAutoFit/>
            </a:bodyPr>
            <a:lstStyle/>
            <a:p>
              <a:pPr algn="l"/>
              <a:r>
                <a:rPr lang="en-GB" sz="800" dirty="0">
                  <a:solidFill>
                    <a:schemeClr val="tx1"/>
                  </a:solidFill>
                </a:rPr>
                <a:t>22.60cm</a:t>
              </a:r>
            </a:p>
          </p:txBody>
        </p:sp>
        <p:sp>
          <p:nvSpPr>
            <p:cNvPr id="69" name="TextBox 68"/>
            <p:cNvSpPr txBox="1"/>
            <p:nvPr userDrawn="1"/>
          </p:nvSpPr>
          <p:spPr>
            <a:xfrm>
              <a:off x="9053142" y="-437436"/>
              <a:ext cx="438671" cy="123111"/>
            </a:xfrm>
            <a:prstGeom prst="rect">
              <a:avLst/>
            </a:prstGeom>
            <a:noFill/>
          </p:spPr>
          <p:txBody>
            <a:bodyPr wrap="square" lIns="0" tIns="0" rIns="0" bIns="0" rtlCol="0">
              <a:spAutoFit/>
            </a:bodyPr>
            <a:lstStyle/>
            <a:p>
              <a:pPr algn="l"/>
              <a:r>
                <a:rPr lang="en-GB" sz="800" dirty="0">
                  <a:solidFill>
                    <a:schemeClr val="tx1"/>
                  </a:solidFill>
                </a:rPr>
                <a:t>25.30cm</a:t>
              </a:r>
            </a:p>
          </p:txBody>
        </p:sp>
        <p:sp>
          <p:nvSpPr>
            <p:cNvPr id="70" name="TextBox 69"/>
            <p:cNvSpPr txBox="1"/>
            <p:nvPr userDrawn="1"/>
          </p:nvSpPr>
          <p:spPr>
            <a:xfrm>
              <a:off x="10025180" y="-437436"/>
              <a:ext cx="438671" cy="123111"/>
            </a:xfrm>
            <a:prstGeom prst="rect">
              <a:avLst/>
            </a:prstGeom>
            <a:noFill/>
          </p:spPr>
          <p:txBody>
            <a:bodyPr wrap="square" lIns="0" tIns="0" rIns="0" bIns="0" rtlCol="0">
              <a:spAutoFit/>
            </a:bodyPr>
            <a:lstStyle/>
            <a:p>
              <a:pPr algn="l"/>
              <a:r>
                <a:rPr lang="en-GB" sz="800" dirty="0">
                  <a:solidFill>
                    <a:schemeClr val="tx1"/>
                  </a:solidFill>
                </a:rPr>
                <a:t>27.99cm</a:t>
              </a:r>
            </a:p>
          </p:txBody>
        </p:sp>
        <p:sp>
          <p:nvSpPr>
            <p:cNvPr id="71" name="TextBox 70"/>
            <p:cNvSpPr txBox="1"/>
            <p:nvPr userDrawn="1"/>
          </p:nvSpPr>
          <p:spPr>
            <a:xfrm>
              <a:off x="10997215" y="-437436"/>
              <a:ext cx="438671" cy="123111"/>
            </a:xfrm>
            <a:prstGeom prst="rect">
              <a:avLst/>
            </a:prstGeom>
            <a:noFill/>
          </p:spPr>
          <p:txBody>
            <a:bodyPr wrap="square" lIns="0" tIns="0" rIns="0" bIns="0" rtlCol="0">
              <a:spAutoFit/>
            </a:bodyPr>
            <a:lstStyle/>
            <a:p>
              <a:pPr algn="l"/>
              <a:r>
                <a:rPr lang="en-GB" sz="800" dirty="0">
                  <a:solidFill>
                    <a:schemeClr val="tx1"/>
                  </a:solidFill>
                </a:rPr>
                <a:t>30.69cm</a:t>
              </a:r>
            </a:p>
          </p:txBody>
        </p:sp>
        <p:sp>
          <p:nvSpPr>
            <p:cNvPr id="72" name="TextBox 71"/>
            <p:cNvSpPr txBox="1"/>
            <p:nvPr userDrawn="1"/>
          </p:nvSpPr>
          <p:spPr>
            <a:xfrm>
              <a:off x="11461750" y="-437436"/>
              <a:ext cx="438671" cy="123111"/>
            </a:xfrm>
            <a:prstGeom prst="rect">
              <a:avLst/>
            </a:prstGeom>
            <a:noFill/>
          </p:spPr>
          <p:txBody>
            <a:bodyPr wrap="square" lIns="0" tIns="0" rIns="0" bIns="0" rtlCol="0">
              <a:spAutoFit/>
            </a:bodyPr>
            <a:lstStyle/>
            <a:p>
              <a:pPr algn="r"/>
              <a:r>
                <a:rPr lang="en-GB" sz="800" dirty="0">
                  <a:solidFill>
                    <a:schemeClr val="tx1"/>
                  </a:solidFill>
                </a:rPr>
                <a:t>32.85cm</a:t>
              </a:r>
            </a:p>
          </p:txBody>
        </p:sp>
        <p:sp>
          <p:nvSpPr>
            <p:cNvPr id="74" name="TextBox 73"/>
            <p:cNvSpPr txBox="1"/>
            <p:nvPr userDrawn="1"/>
          </p:nvSpPr>
          <p:spPr>
            <a:xfrm>
              <a:off x="10490780" y="-437436"/>
              <a:ext cx="438671" cy="123111"/>
            </a:xfrm>
            <a:prstGeom prst="rect">
              <a:avLst/>
            </a:prstGeom>
            <a:noFill/>
          </p:spPr>
          <p:txBody>
            <a:bodyPr wrap="square" lIns="0" tIns="0" rIns="0" bIns="0" rtlCol="0">
              <a:spAutoFit/>
            </a:bodyPr>
            <a:lstStyle/>
            <a:p>
              <a:pPr algn="r"/>
              <a:r>
                <a:rPr lang="en-GB" sz="800" dirty="0">
                  <a:solidFill>
                    <a:schemeClr val="tx1"/>
                  </a:solidFill>
                </a:rPr>
                <a:t>30.16cm</a:t>
              </a:r>
            </a:p>
          </p:txBody>
        </p:sp>
        <p:sp>
          <p:nvSpPr>
            <p:cNvPr id="75" name="TextBox 74"/>
            <p:cNvSpPr txBox="1"/>
            <p:nvPr userDrawn="1"/>
          </p:nvSpPr>
          <p:spPr>
            <a:xfrm>
              <a:off x="9519807" y="-437436"/>
              <a:ext cx="438671" cy="123111"/>
            </a:xfrm>
            <a:prstGeom prst="rect">
              <a:avLst/>
            </a:prstGeom>
            <a:noFill/>
          </p:spPr>
          <p:txBody>
            <a:bodyPr wrap="square" lIns="0" tIns="0" rIns="0" bIns="0" rtlCol="0">
              <a:spAutoFit/>
            </a:bodyPr>
            <a:lstStyle/>
            <a:p>
              <a:pPr algn="r"/>
              <a:r>
                <a:rPr lang="en-GB" sz="800" dirty="0">
                  <a:solidFill>
                    <a:schemeClr val="tx1"/>
                  </a:solidFill>
                </a:rPr>
                <a:t>27.46cm</a:t>
              </a:r>
            </a:p>
          </p:txBody>
        </p:sp>
        <p:sp>
          <p:nvSpPr>
            <p:cNvPr id="76" name="TextBox 75"/>
            <p:cNvSpPr txBox="1"/>
            <p:nvPr userDrawn="1"/>
          </p:nvSpPr>
          <p:spPr>
            <a:xfrm>
              <a:off x="8548834" y="-437436"/>
              <a:ext cx="438671" cy="123111"/>
            </a:xfrm>
            <a:prstGeom prst="rect">
              <a:avLst/>
            </a:prstGeom>
            <a:noFill/>
          </p:spPr>
          <p:txBody>
            <a:bodyPr wrap="square" lIns="0" tIns="0" rIns="0" bIns="0" rtlCol="0">
              <a:spAutoFit/>
            </a:bodyPr>
            <a:lstStyle/>
            <a:p>
              <a:pPr algn="r"/>
              <a:r>
                <a:rPr lang="en-GB" sz="800" dirty="0">
                  <a:solidFill>
                    <a:schemeClr val="tx1"/>
                  </a:solidFill>
                </a:rPr>
                <a:t>24.76cm</a:t>
              </a:r>
            </a:p>
          </p:txBody>
        </p:sp>
        <p:sp>
          <p:nvSpPr>
            <p:cNvPr id="77" name="TextBox 76"/>
            <p:cNvSpPr txBox="1"/>
            <p:nvPr userDrawn="1"/>
          </p:nvSpPr>
          <p:spPr>
            <a:xfrm>
              <a:off x="7577861" y="-437436"/>
              <a:ext cx="438671" cy="123111"/>
            </a:xfrm>
            <a:prstGeom prst="rect">
              <a:avLst/>
            </a:prstGeom>
            <a:noFill/>
          </p:spPr>
          <p:txBody>
            <a:bodyPr wrap="square" lIns="0" tIns="0" rIns="0" bIns="0" rtlCol="0">
              <a:spAutoFit/>
            </a:bodyPr>
            <a:lstStyle/>
            <a:p>
              <a:pPr algn="r"/>
              <a:r>
                <a:rPr lang="en-GB" sz="800" dirty="0">
                  <a:solidFill>
                    <a:schemeClr val="tx1"/>
                  </a:solidFill>
                </a:rPr>
                <a:t>22.07cm</a:t>
              </a:r>
            </a:p>
          </p:txBody>
        </p:sp>
        <p:sp>
          <p:nvSpPr>
            <p:cNvPr id="78" name="TextBox 77"/>
            <p:cNvSpPr txBox="1"/>
            <p:nvPr userDrawn="1"/>
          </p:nvSpPr>
          <p:spPr>
            <a:xfrm>
              <a:off x="6606888" y="-437436"/>
              <a:ext cx="438671" cy="123111"/>
            </a:xfrm>
            <a:prstGeom prst="rect">
              <a:avLst/>
            </a:prstGeom>
            <a:noFill/>
          </p:spPr>
          <p:txBody>
            <a:bodyPr wrap="square" lIns="0" tIns="0" rIns="0" bIns="0" rtlCol="0">
              <a:spAutoFit/>
            </a:bodyPr>
            <a:lstStyle/>
            <a:p>
              <a:pPr algn="r"/>
              <a:r>
                <a:rPr lang="en-GB" sz="800" dirty="0">
                  <a:solidFill>
                    <a:schemeClr val="tx1"/>
                  </a:solidFill>
                </a:rPr>
                <a:t>19.37cm</a:t>
              </a:r>
            </a:p>
          </p:txBody>
        </p:sp>
        <p:sp>
          <p:nvSpPr>
            <p:cNvPr id="79" name="TextBox 78"/>
            <p:cNvSpPr txBox="1"/>
            <p:nvPr userDrawn="1"/>
          </p:nvSpPr>
          <p:spPr>
            <a:xfrm>
              <a:off x="5635915" y="-437436"/>
              <a:ext cx="438671" cy="123111"/>
            </a:xfrm>
            <a:prstGeom prst="rect">
              <a:avLst/>
            </a:prstGeom>
            <a:noFill/>
          </p:spPr>
          <p:txBody>
            <a:bodyPr wrap="square" lIns="0" tIns="0" rIns="0" bIns="0" rtlCol="0">
              <a:spAutoFit/>
            </a:bodyPr>
            <a:lstStyle/>
            <a:p>
              <a:pPr algn="r"/>
              <a:r>
                <a:rPr lang="en-GB" sz="800" dirty="0">
                  <a:solidFill>
                    <a:schemeClr val="tx1"/>
                  </a:solidFill>
                </a:rPr>
                <a:t>16.67cm</a:t>
              </a:r>
            </a:p>
          </p:txBody>
        </p:sp>
        <p:sp>
          <p:nvSpPr>
            <p:cNvPr id="80" name="TextBox 79"/>
            <p:cNvSpPr txBox="1"/>
            <p:nvPr userDrawn="1"/>
          </p:nvSpPr>
          <p:spPr>
            <a:xfrm>
              <a:off x="4664942" y="-437436"/>
              <a:ext cx="438671" cy="123111"/>
            </a:xfrm>
            <a:prstGeom prst="rect">
              <a:avLst/>
            </a:prstGeom>
            <a:noFill/>
          </p:spPr>
          <p:txBody>
            <a:bodyPr wrap="square" lIns="0" tIns="0" rIns="0" bIns="0" rtlCol="0">
              <a:spAutoFit/>
            </a:bodyPr>
            <a:lstStyle/>
            <a:p>
              <a:pPr algn="r"/>
              <a:r>
                <a:rPr lang="en-GB" sz="800" dirty="0">
                  <a:solidFill>
                    <a:schemeClr val="tx1"/>
                  </a:solidFill>
                </a:rPr>
                <a:t>13.98cm</a:t>
              </a:r>
            </a:p>
          </p:txBody>
        </p:sp>
        <p:sp>
          <p:nvSpPr>
            <p:cNvPr id="81" name="TextBox 80"/>
            <p:cNvSpPr txBox="1"/>
            <p:nvPr userDrawn="1"/>
          </p:nvSpPr>
          <p:spPr>
            <a:xfrm>
              <a:off x="3693969" y="-437436"/>
              <a:ext cx="438671" cy="123111"/>
            </a:xfrm>
            <a:prstGeom prst="rect">
              <a:avLst/>
            </a:prstGeom>
            <a:noFill/>
          </p:spPr>
          <p:txBody>
            <a:bodyPr wrap="square" lIns="0" tIns="0" rIns="0" bIns="0" rtlCol="0">
              <a:spAutoFit/>
            </a:bodyPr>
            <a:lstStyle/>
            <a:p>
              <a:pPr algn="r"/>
              <a:r>
                <a:rPr lang="en-GB" sz="800" dirty="0">
                  <a:solidFill>
                    <a:schemeClr val="tx1"/>
                  </a:solidFill>
                </a:rPr>
                <a:t>11.28cm</a:t>
              </a:r>
            </a:p>
          </p:txBody>
        </p:sp>
        <p:sp>
          <p:nvSpPr>
            <p:cNvPr id="82" name="TextBox 81"/>
            <p:cNvSpPr txBox="1"/>
            <p:nvPr userDrawn="1"/>
          </p:nvSpPr>
          <p:spPr>
            <a:xfrm>
              <a:off x="2722996" y="-437436"/>
              <a:ext cx="438671" cy="123111"/>
            </a:xfrm>
            <a:prstGeom prst="rect">
              <a:avLst/>
            </a:prstGeom>
            <a:noFill/>
          </p:spPr>
          <p:txBody>
            <a:bodyPr wrap="square" lIns="0" tIns="0" rIns="0" bIns="0" rtlCol="0">
              <a:spAutoFit/>
            </a:bodyPr>
            <a:lstStyle/>
            <a:p>
              <a:pPr algn="r"/>
              <a:r>
                <a:rPr lang="en-GB" sz="800" dirty="0">
                  <a:solidFill>
                    <a:schemeClr val="tx1"/>
                  </a:solidFill>
                </a:rPr>
                <a:t>8.59cm</a:t>
              </a:r>
            </a:p>
          </p:txBody>
        </p:sp>
        <p:sp>
          <p:nvSpPr>
            <p:cNvPr id="83" name="TextBox 82"/>
            <p:cNvSpPr txBox="1"/>
            <p:nvPr userDrawn="1"/>
          </p:nvSpPr>
          <p:spPr>
            <a:xfrm>
              <a:off x="1752023" y="-437436"/>
              <a:ext cx="438671" cy="123111"/>
            </a:xfrm>
            <a:prstGeom prst="rect">
              <a:avLst/>
            </a:prstGeom>
            <a:noFill/>
          </p:spPr>
          <p:txBody>
            <a:bodyPr wrap="square" lIns="0" tIns="0" rIns="0" bIns="0" rtlCol="0">
              <a:spAutoFit/>
            </a:bodyPr>
            <a:lstStyle/>
            <a:p>
              <a:pPr algn="r"/>
              <a:r>
                <a:rPr lang="en-GB" sz="800" dirty="0">
                  <a:solidFill>
                    <a:schemeClr val="tx1"/>
                  </a:solidFill>
                </a:rPr>
                <a:t>5.89cm</a:t>
              </a:r>
            </a:p>
          </p:txBody>
        </p:sp>
        <p:sp>
          <p:nvSpPr>
            <p:cNvPr id="84" name="TextBox 83"/>
            <p:cNvSpPr txBox="1"/>
            <p:nvPr userDrawn="1"/>
          </p:nvSpPr>
          <p:spPr>
            <a:xfrm>
              <a:off x="781050" y="-437436"/>
              <a:ext cx="438671" cy="123111"/>
            </a:xfrm>
            <a:prstGeom prst="rect">
              <a:avLst/>
            </a:prstGeom>
            <a:noFill/>
          </p:spPr>
          <p:txBody>
            <a:bodyPr wrap="square" lIns="0" tIns="0" rIns="0" bIns="0" rtlCol="0">
              <a:spAutoFit/>
            </a:bodyPr>
            <a:lstStyle/>
            <a:p>
              <a:pPr algn="r"/>
              <a:r>
                <a:rPr lang="en-GB" sz="800" dirty="0">
                  <a:solidFill>
                    <a:schemeClr val="tx1"/>
                  </a:solidFill>
                </a:rPr>
                <a:t>3.19cm</a:t>
              </a:r>
            </a:p>
          </p:txBody>
        </p:sp>
        <p:cxnSp>
          <p:nvCxnSpPr>
            <p:cNvPr id="5" name="Straight Connector 4"/>
            <p:cNvCxnSpPr/>
            <p:nvPr userDrawn="1"/>
          </p:nvCxnSpPr>
          <p:spPr>
            <a:xfrm>
              <a:off x="360000"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85" name="TextBox 84"/>
            <p:cNvSpPr txBox="1"/>
            <p:nvPr userDrawn="1"/>
          </p:nvSpPr>
          <p:spPr>
            <a:xfrm>
              <a:off x="-1143000" y="5763299"/>
              <a:ext cx="833960" cy="123111"/>
            </a:xfrm>
            <a:prstGeom prst="rect">
              <a:avLst/>
            </a:prstGeom>
            <a:noFill/>
          </p:spPr>
          <p:txBody>
            <a:bodyPr wrap="square" lIns="0" tIns="0" rIns="0" bIns="0" rtlCol="0">
              <a:spAutoFit/>
            </a:bodyPr>
            <a:lstStyle/>
            <a:p>
              <a:pPr algn="r"/>
              <a:r>
                <a:rPr lang="en-GB" sz="800" dirty="0">
                  <a:solidFill>
                    <a:schemeClr val="tx1"/>
                  </a:solidFill>
                </a:rPr>
                <a:t>Content Bottom</a:t>
              </a:r>
            </a:p>
          </p:txBody>
        </p:sp>
        <p:sp>
          <p:nvSpPr>
            <p:cNvPr id="86" name="TextBox 85"/>
            <p:cNvSpPr txBox="1"/>
            <p:nvPr userDrawn="1"/>
          </p:nvSpPr>
          <p:spPr>
            <a:xfrm>
              <a:off x="-1143000" y="1769267"/>
              <a:ext cx="833960" cy="123111"/>
            </a:xfrm>
            <a:prstGeom prst="rect">
              <a:avLst/>
            </a:prstGeom>
            <a:noFill/>
          </p:spPr>
          <p:txBody>
            <a:bodyPr wrap="square" lIns="0" tIns="0" rIns="0" bIns="0" rtlCol="0">
              <a:spAutoFit/>
            </a:bodyPr>
            <a:lstStyle/>
            <a:p>
              <a:pPr algn="r"/>
              <a:r>
                <a:rPr lang="en-GB" sz="800" dirty="0">
                  <a:solidFill>
                    <a:schemeClr val="tx1"/>
                  </a:solidFill>
                </a:rPr>
                <a:t>Content Top</a:t>
              </a:r>
            </a:p>
          </p:txBody>
        </p:sp>
        <p:sp>
          <p:nvSpPr>
            <p:cNvPr id="87" name="TextBox 86"/>
            <p:cNvSpPr txBox="1"/>
            <p:nvPr userDrawn="1"/>
          </p:nvSpPr>
          <p:spPr>
            <a:xfrm>
              <a:off x="-1143000" y="1198691"/>
              <a:ext cx="833960" cy="123111"/>
            </a:xfrm>
            <a:prstGeom prst="rect">
              <a:avLst/>
            </a:prstGeom>
            <a:noFill/>
          </p:spPr>
          <p:txBody>
            <a:bodyPr wrap="square" lIns="0" tIns="0" rIns="0" bIns="0" rtlCol="0">
              <a:spAutoFit/>
            </a:bodyPr>
            <a:lstStyle/>
            <a:p>
              <a:pPr algn="r"/>
              <a:r>
                <a:rPr lang="en-GB" sz="800" dirty="0">
                  <a:solidFill>
                    <a:schemeClr val="tx1"/>
                  </a:solidFill>
                </a:rPr>
                <a:t>Heading Baseline</a:t>
              </a:r>
            </a:p>
          </p:txBody>
        </p:sp>
        <p:sp>
          <p:nvSpPr>
            <p:cNvPr id="88" name="TextBox 87"/>
            <p:cNvSpPr txBox="1"/>
            <p:nvPr userDrawn="1"/>
          </p:nvSpPr>
          <p:spPr>
            <a:xfrm>
              <a:off x="-590537" y="-438330"/>
              <a:ext cx="833960" cy="123111"/>
            </a:xfrm>
            <a:prstGeom prst="rect">
              <a:avLst/>
            </a:prstGeom>
            <a:noFill/>
          </p:spPr>
          <p:txBody>
            <a:bodyPr wrap="square" lIns="0" tIns="0" rIns="0" bIns="0" rtlCol="0">
              <a:spAutoFit/>
            </a:bodyPr>
            <a:lstStyle/>
            <a:p>
              <a:pPr algn="r"/>
              <a:r>
                <a:rPr lang="en-GB" sz="800" dirty="0">
                  <a:solidFill>
                    <a:schemeClr val="tx1"/>
                  </a:solidFill>
                </a:rPr>
                <a:t>Left Margin</a:t>
              </a:r>
            </a:p>
          </p:txBody>
        </p:sp>
        <p:sp>
          <p:nvSpPr>
            <p:cNvPr id="89" name="TextBox 88"/>
            <p:cNvSpPr txBox="1"/>
            <p:nvPr userDrawn="1"/>
          </p:nvSpPr>
          <p:spPr>
            <a:xfrm>
              <a:off x="11933758" y="-438330"/>
              <a:ext cx="639242" cy="123111"/>
            </a:xfrm>
            <a:prstGeom prst="rect">
              <a:avLst/>
            </a:prstGeom>
            <a:noFill/>
          </p:spPr>
          <p:txBody>
            <a:bodyPr wrap="square" lIns="0" tIns="0" rIns="0" bIns="0" rtlCol="0">
              <a:spAutoFit/>
            </a:bodyPr>
            <a:lstStyle/>
            <a:p>
              <a:pPr algn="l"/>
              <a:r>
                <a:rPr lang="en-GB" sz="800" dirty="0">
                  <a:solidFill>
                    <a:schemeClr val="tx1"/>
                  </a:solidFill>
                </a:rPr>
                <a:t>Right Margin</a:t>
              </a:r>
            </a:p>
          </p:txBody>
        </p:sp>
      </p:grpSp>
      <p:sp>
        <p:nvSpPr>
          <p:cNvPr id="91" name="Title Placeholder 1"/>
          <p:cNvSpPr>
            <a:spLocks noGrp="1"/>
          </p:cNvSpPr>
          <p:nvPr>
            <p:ph type="title"/>
          </p:nvPr>
        </p:nvSpPr>
        <p:spPr>
          <a:xfrm>
            <a:off x="359999" y="430718"/>
            <a:ext cx="11466875" cy="704346"/>
          </a:xfrm>
          <a:prstGeom prst="rect">
            <a:avLst/>
          </a:prstGeom>
        </p:spPr>
        <p:txBody>
          <a:bodyPr vert="horz" lIns="0" tIns="0" rIns="0" bIns="0" rtlCol="0" anchor="t">
            <a:noAutofit/>
          </a:bodyPr>
          <a:lstStyle/>
          <a:p>
            <a:r>
              <a:rPr lang="en-US"/>
              <a:t>Click to edit Master title style</a:t>
            </a:r>
            <a:endParaRPr lang="en-GB" dirty="0"/>
          </a:p>
        </p:txBody>
      </p:sp>
      <p:sp>
        <p:nvSpPr>
          <p:cNvPr id="92" name="Text Placeholder 2"/>
          <p:cNvSpPr>
            <a:spLocks noGrp="1"/>
          </p:cNvSpPr>
          <p:nvPr>
            <p:ph type="body" idx="1"/>
          </p:nvPr>
        </p:nvSpPr>
        <p:spPr>
          <a:xfrm>
            <a:off x="359999" y="1708150"/>
            <a:ext cx="11466875" cy="400367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3" name="Slide Number Placeholder 5"/>
          <p:cNvSpPr>
            <a:spLocks noGrp="1"/>
          </p:cNvSpPr>
          <p:nvPr>
            <p:ph type="sldNum" sz="quarter" idx="4"/>
          </p:nvPr>
        </p:nvSpPr>
        <p:spPr>
          <a:xfrm>
            <a:off x="361765" y="6394275"/>
            <a:ext cx="969962" cy="196850"/>
          </a:xfrm>
          <a:prstGeom prst="rect">
            <a:avLst/>
          </a:prstGeom>
        </p:spPr>
        <p:txBody>
          <a:bodyPr vert="horz" lIns="0" tIns="0" rIns="0" bIns="0" rtlCol="0" anchor="ctr"/>
          <a:lstStyle>
            <a:lvl1pPr algn="l">
              <a:defRPr sz="1000">
                <a:solidFill>
                  <a:schemeClr val="tx1"/>
                </a:solidFill>
              </a:defRPr>
            </a:lvl1pPr>
          </a:lstStyle>
          <a:p>
            <a:fld id="{4034BEE3-566C-4068-A777-C3A4762E861B}" type="slidenum">
              <a:rPr lang="en-GB" smtClean="0"/>
              <a:pPr/>
              <a:t>‹#›</a:t>
            </a:fld>
            <a:endParaRPr lang="en-GB" dirty="0"/>
          </a:p>
        </p:txBody>
      </p:sp>
    </p:spTree>
    <p:extLst>
      <p:ext uri="{BB962C8B-B14F-4D97-AF65-F5344CB8AC3E}">
        <p14:creationId xmlns:p14="http://schemas.microsoft.com/office/powerpoint/2010/main" val="3680662798"/>
      </p:ext>
    </p:extLst>
  </p:cSld>
  <p:clrMap bg1="lt1" tx1="dk1" bg2="lt2" tx2="dk2" accent1="accent1" accent2="accent2" accent3="accent3" accent4="accent4" accent5="accent5" accent6="accent6" hlink="hlink" folHlink="folHlink"/>
  <p:sldLayoutIdLst>
    <p:sldLayoutId id="2147483683" r:id="rId1"/>
    <p:sldLayoutId id="2147483771" r:id="rId2"/>
    <p:sldLayoutId id="2147483766" r:id="rId3"/>
    <p:sldLayoutId id="2147483767" r:id="rId4"/>
    <p:sldLayoutId id="2147483768" r:id="rId5"/>
    <p:sldLayoutId id="2147483769" r:id="rId6"/>
    <p:sldLayoutId id="2147483772" r:id="rId7"/>
    <p:sldLayoutId id="2147483775" r:id="rId8"/>
    <p:sldLayoutId id="2147483776" r:id="rId9"/>
    <p:sldLayoutId id="2147483774" r:id="rId10"/>
    <p:sldLayoutId id="2147483773" r:id="rId11"/>
    <p:sldLayoutId id="2147483770" r:id="rId12"/>
    <p:sldLayoutId id="2147483727" r:id="rId13"/>
    <p:sldLayoutId id="2147483668" r:id="rId14"/>
    <p:sldLayoutId id="2147483659" r:id="rId15"/>
    <p:sldLayoutId id="2147483721" r:id="rId16"/>
    <p:sldLayoutId id="2147483722" r:id="rId17"/>
    <p:sldLayoutId id="2147483726" r:id="rId18"/>
    <p:sldLayoutId id="2147483725" r:id="rId19"/>
    <p:sldLayoutId id="2147483765"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1600" kern="1200">
          <a:solidFill>
            <a:schemeClr val="tx1"/>
          </a:solidFill>
          <a:latin typeface="+mn-lt"/>
          <a:ea typeface="+mn-ea"/>
          <a:cs typeface="+mn-cs"/>
        </a:defRPr>
      </a:lvl1pPr>
      <a:lvl2pPr marL="180975" indent="-180975" algn="l" defTabSz="914400" rtl="0" eaLnBrk="1" latinLnBrk="0" hangingPunct="1">
        <a:lnSpc>
          <a:spcPct val="100000"/>
        </a:lnSpc>
        <a:spcBef>
          <a:spcPts val="600"/>
        </a:spcBef>
        <a:buFont typeface="Wingdings" panose="05000000000000000000" pitchFamily="2" charset="2"/>
        <a:buChar char="§"/>
        <a:defRPr sz="1600" kern="1200">
          <a:solidFill>
            <a:schemeClr val="tx1"/>
          </a:solidFill>
          <a:latin typeface="+mn-lt"/>
          <a:ea typeface="+mn-ea"/>
          <a:cs typeface="+mn-cs"/>
        </a:defRPr>
      </a:lvl2pPr>
      <a:lvl3pPr marL="361950" indent="-180975" algn="l" defTabSz="914400" rtl="0" eaLnBrk="1" latinLnBrk="0" hangingPunct="1">
        <a:lnSpc>
          <a:spcPct val="100000"/>
        </a:lnSpc>
        <a:spcBef>
          <a:spcPts val="600"/>
        </a:spcBef>
        <a:buFont typeface="Wingdings" panose="05000000000000000000" pitchFamily="2" charset="2"/>
        <a:buChar char="§"/>
        <a:defRPr sz="1600" kern="1200">
          <a:solidFill>
            <a:schemeClr val="tx1"/>
          </a:solidFill>
          <a:latin typeface="+mn-lt"/>
          <a:ea typeface="+mn-ea"/>
          <a:cs typeface="+mn-cs"/>
        </a:defRPr>
      </a:lvl3pPr>
      <a:lvl4pPr marL="542925" indent="-180975" algn="l" defTabSz="914400" rtl="0" eaLnBrk="1" latinLnBrk="0" hangingPunct="1">
        <a:lnSpc>
          <a:spcPct val="100000"/>
        </a:lnSpc>
        <a:spcBef>
          <a:spcPts val="600"/>
        </a:spcBef>
        <a:buFont typeface="Wingdings" panose="05000000000000000000" pitchFamily="2" charset="2"/>
        <a:buChar char="§"/>
        <a:defRPr sz="1600" kern="1200">
          <a:solidFill>
            <a:schemeClr val="tx1"/>
          </a:solidFill>
          <a:latin typeface="+mn-lt"/>
          <a:ea typeface="+mn-ea"/>
          <a:cs typeface="+mn-cs"/>
        </a:defRPr>
      </a:lvl4pPr>
      <a:lvl5pPr marL="714375" indent="-171450" algn="l" defTabSz="914400" rtl="0" eaLnBrk="1" latinLnBrk="0" hangingPunct="1">
        <a:lnSpc>
          <a:spcPct val="100000"/>
        </a:lnSpc>
        <a:spcBef>
          <a:spcPts val="600"/>
        </a:spcBef>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227" userDrawn="1">
          <p15:clr>
            <a:srgbClr val="A4A3A4"/>
          </p15:clr>
        </p15:guide>
        <p15:guide id="2" orient="horz" pos="2159" userDrawn="1">
          <p15:clr>
            <a:srgbClr val="A4A3A4"/>
          </p15:clr>
        </p15:guide>
        <p15:guide id="3" pos="725" userDrawn="1">
          <p15:clr>
            <a:srgbClr val="A4A3A4"/>
          </p15:clr>
        </p15:guide>
        <p15:guide id="4" pos="842" userDrawn="1">
          <p15:clr>
            <a:srgbClr val="A4A3A4"/>
          </p15:clr>
        </p15:guide>
        <p15:guide id="5" pos="1335" userDrawn="1">
          <p15:clr>
            <a:srgbClr val="A4A3A4"/>
          </p15:clr>
        </p15:guide>
        <p15:guide id="6" pos="1454" userDrawn="1">
          <p15:clr>
            <a:srgbClr val="A4A3A4"/>
          </p15:clr>
        </p15:guide>
        <p15:guide id="7" pos="1947" userDrawn="1">
          <p15:clr>
            <a:srgbClr val="A4A3A4"/>
          </p15:clr>
        </p15:guide>
        <p15:guide id="8" pos="2064" userDrawn="1">
          <p15:clr>
            <a:srgbClr val="A4A3A4"/>
          </p15:clr>
        </p15:guide>
        <p15:guide id="9" pos="2558" userDrawn="1">
          <p15:clr>
            <a:srgbClr val="A4A3A4"/>
          </p15:clr>
        </p15:guide>
        <p15:guide id="10" pos="2678" userDrawn="1">
          <p15:clr>
            <a:srgbClr val="A4A3A4"/>
          </p15:clr>
        </p15:guide>
        <p15:guide id="11" pos="3170" userDrawn="1">
          <p15:clr>
            <a:srgbClr val="A4A3A4"/>
          </p15:clr>
        </p15:guide>
        <p15:guide id="12" pos="3288" userDrawn="1">
          <p15:clr>
            <a:srgbClr val="A4A3A4"/>
          </p15:clr>
        </p15:guide>
        <p15:guide id="13" pos="3780" userDrawn="1">
          <p15:clr>
            <a:srgbClr val="A4A3A4"/>
          </p15:clr>
        </p15:guide>
        <p15:guide id="14" pos="3900" userDrawn="1">
          <p15:clr>
            <a:srgbClr val="A4A3A4"/>
          </p15:clr>
        </p15:guide>
        <p15:guide id="15" pos="4392" userDrawn="1">
          <p15:clr>
            <a:srgbClr val="A4A3A4"/>
          </p15:clr>
        </p15:guide>
        <p15:guide id="16" pos="4512" userDrawn="1">
          <p15:clr>
            <a:srgbClr val="A4A3A4"/>
          </p15:clr>
        </p15:guide>
        <p15:guide id="17" pos="5124" userDrawn="1">
          <p15:clr>
            <a:srgbClr val="A4A3A4"/>
          </p15:clr>
        </p15:guide>
        <p15:guide id="18" pos="5004" userDrawn="1">
          <p15:clr>
            <a:srgbClr val="A4A3A4"/>
          </p15:clr>
        </p15:guide>
        <p15:guide id="19" pos="5616" userDrawn="1">
          <p15:clr>
            <a:srgbClr val="A4A3A4"/>
          </p15:clr>
        </p15:guide>
        <p15:guide id="20" pos="5736" userDrawn="1">
          <p15:clr>
            <a:srgbClr val="A4A3A4"/>
          </p15:clr>
        </p15:guide>
        <p15:guide id="21" pos="6227" userDrawn="1">
          <p15:clr>
            <a:srgbClr val="A4A3A4"/>
          </p15:clr>
        </p15:guide>
        <p15:guide id="22" pos="6348" userDrawn="1">
          <p15:clr>
            <a:srgbClr val="A4A3A4"/>
          </p15:clr>
        </p15:guide>
        <p15:guide id="23" pos="6839" userDrawn="1">
          <p15:clr>
            <a:srgbClr val="A4A3A4"/>
          </p15:clr>
        </p15:guide>
        <p15:guide id="24" pos="6960" userDrawn="1">
          <p15:clr>
            <a:srgbClr val="A4A3A4"/>
          </p15:clr>
        </p15:guide>
        <p15:guide id="25" pos="7451" userDrawn="1">
          <p15:clr>
            <a:srgbClr val="A4A3A4"/>
          </p15:clr>
        </p15:guide>
        <p15:guide id="26" orient="horz" pos="1799" userDrawn="1">
          <p15:clr>
            <a:srgbClr val="A4A3A4"/>
          </p15:clr>
        </p15:guide>
        <p15:guide id="27" orient="horz" pos="1437" userDrawn="1">
          <p15:clr>
            <a:srgbClr val="A4A3A4"/>
          </p15:clr>
        </p15:guide>
        <p15:guide id="28" orient="horz" pos="1077" userDrawn="1">
          <p15:clr>
            <a:srgbClr val="A4A3A4"/>
          </p15:clr>
        </p15:guide>
        <p15:guide id="29" orient="horz" pos="717" userDrawn="1">
          <p15:clr>
            <a:srgbClr val="A4A3A4"/>
          </p15:clr>
        </p15:guide>
        <p15:guide id="30" orient="horz" pos="2519" userDrawn="1">
          <p15:clr>
            <a:srgbClr val="A4A3A4"/>
          </p15:clr>
        </p15:guide>
        <p15:guide id="31" orient="horz" pos="2879" userDrawn="1">
          <p15:clr>
            <a:srgbClr val="A4A3A4"/>
          </p15:clr>
        </p15:guide>
        <p15:guide id="32" orient="horz" pos="3240" userDrawn="1">
          <p15:clr>
            <a:srgbClr val="A4A3A4"/>
          </p15:clr>
        </p15:guide>
        <p15:guide id="33" orient="horz" pos="3600" userDrawn="1">
          <p15:clr>
            <a:srgbClr val="A4A3A4"/>
          </p15:clr>
        </p15:guide>
        <p15:guide id="34" orient="horz" pos="3855"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hyperlink" Target="https://haveibeenpwned.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19.jp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20.jpg"/></Relationships>
</file>

<file path=ppt/slides/_rels/slide3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34.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3.emf"/><Relationship Id="rId7" Type="http://schemas.openxmlformats.org/officeDocument/2006/relationships/image" Target="../media/image25.emf"/><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17.emf"/><Relationship Id="rId5" Type="http://schemas.openxmlformats.org/officeDocument/2006/relationships/image" Target="../media/image24.jpg"/><Relationship Id="rId4" Type="http://schemas.openxmlformats.org/officeDocument/2006/relationships/hyperlink" Target="mailto:data.protection@networkrail.co.uk"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mailto:jeremy.bullock@networkrail.co.uk" TargetMode="External"/><Relationship Id="rId7" Type="http://schemas.openxmlformats.org/officeDocument/2006/relationships/image" Target="../media/image27.emf"/><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hyperlink" Target="mailto:DataProtection@networkrail.co.uk" TargetMode="External"/><Relationship Id="rId5" Type="http://schemas.openxmlformats.org/officeDocument/2006/relationships/hyperlink" Target="mailto:fiona.mcconachie@networkrail.co.uk" TargetMode="External"/><Relationship Id="rId4" Type="http://schemas.openxmlformats.org/officeDocument/2006/relationships/hyperlink" Target="mailto:kerryanne.delbridge@networkrail.co.uk"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080601" y="1754144"/>
            <a:ext cx="4849812" cy="3425825"/>
          </a:xfrm>
        </p:spPr>
        <p:txBody>
          <a:bodyPr/>
          <a:lstStyle/>
          <a:p>
            <a:r>
              <a:rPr lang="en-GB" dirty="0"/>
              <a:t>Data Protection </a:t>
            </a:r>
            <a:br>
              <a:rPr lang="en-GB" dirty="0"/>
            </a:br>
            <a:r>
              <a:rPr lang="en-US" dirty="0"/>
              <a:t>and</a:t>
            </a:r>
            <a:r>
              <a:rPr lang="pl-PL" dirty="0"/>
              <a:t> GDPR</a:t>
            </a:r>
          </a:p>
          <a:p>
            <a:r>
              <a:rPr lang="en-GB" sz="2800" b="0" dirty="0"/>
              <a:t>Cascade </a:t>
            </a:r>
            <a:r>
              <a:rPr lang="pl-PL" sz="2800" b="0" dirty="0"/>
              <a:t>briefing </a:t>
            </a:r>
            <a:r>
              <a:rPr lang="en-GB" sz="2800" b="0" dirty="0"/>
              <a:t>pack</a:t>
            </a:r>
          </a:p>
          <a:p>
            <a:endParaRPr lang="en-GB" sz="800" b="0" dirty="0"/>
          </a:p>
        </p:txBody>
      </p:sp>
      <p:pic>
        <p:nvPicPr>
          <p:cNvPr id="6" name="Picture 5"/>
          <p:cNvPicPr>
            <a:picLocks noChangeAspect="1"/>
          </p:cNvPicPr>
          <p:nvPr/>
        </p:nvPicPr>
        <p:blipFill>
          <a:blip r:embed="rId3"/>
          <a:stretch>
            <a:fillRect/>
          </a:stretch>
        </p:blipFill>
        <p:spPr>
          <a:xfrm>
            <a:off x="7304926" y="1222289"/>
            <a:ext cx="3106492" cy="4489536"/>
          </a:xfrm>
          <a:prstGeom prst="rect">
            <a:avLst/>
          </a:prstGeom>
        </p:spPr>
      </p:pic>
    </p:spTree>
    <p:extLst>
      <p:ext uri="{BB962C8B-B14F-4D97-AF65-F5344CB8AC3E}">
        <p14:creationId xmlns:p14="http://schemas.microsoft.com/office/powerpoint/2010/main" val="408354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9095874" cy="815700"/>
          </a:xfrm>
        </p:spPr>
        <p:txBody>
          <a:bodyPr/>
          <a:lstStyle/>
          <a:p>
            <a:r>
              <a:rPr lang="en-GB" sz="5400" dirty="0"/>
              <a:t>Data Protection Principles</a:t>
            </a:r>
          </a:p>
        </p:txBody>
      </p:sp>
      <p:sp>
        <p:nvSpPr>
          <p:cNvPr id="4" name="TextBox 3"/>
          <p:cNvSpPr txBox="1"/>
          <p:nvPr/>
        </p:nvSpPr>
        <p:spPr>
          <a:xfrm>
            <a:off x="685798" y="1717675"/>
            <a:ext cx="7577256" cy="276999"/>
          </a:xfrm>
          <a:prstGeom prst="rect">
            <a:avLst/>
          </a:prstGeom>
          <a:noFill/>
        </p:spPr>
        <p:txBody>
          <a:bodyPr wrap="square" lIns="0" tIns="0" rIns="0" bIns="0" rtlCol="0">
            <a:spAutoFit/>
          </a:bodyPr>
          <a:lstStyle/>
          <a:p>
            <a:r>
              <a:rPr lang="en-GB" b="1" dirty="0">
                <a:solidFill>
                  <a:schemeClr val="bg1"/>
                </a:solidFill>
              </a:rPr>
              <a:t>Article 5(1) – Principles relating to processing personal information</a:t>
            </a:r>
          </a:p>
        </p:txBody>
      </p:sp>
      <p:pic>
        <p:nvPicPr>
          <p:cNvPr id="8" name="Picture 7"/>
          <p:cNvPicPr>
            <a:picLocks noChangeAspect="1"/>
          </p:cNvPicPr>
          <p:nvPr/>
        </p:nvPicPr>
        <p:blipFill>
          <a:blip r:embed="rId3"/>
          <a:stretch>
            <a:fillRect/>
          </a:stretch>
        </p:blipFill>
        <p:spPr>
          <a:xfrm>
            <a:off x="10077450" y="549428"/>
            <a:ext cx="1747839" cy="1657311"/>
          </a:xfrm>
          <a:prstGeom prst="rect">
            <a:avLst/>
          </a:prstGeom>
        </p:spPr>
      </p:pic>
      <p:sp>
        <p:nvSpPr>
          <p:cNvPr id="3" name="TextBox 2"/>
          <p:cNvSpPr txBox="1"/>
          <p:nvPr/>
        </p:nvSpPr>
        <p:spPr>
          <a:xfrm>
            <a:off x="685799" y="2603389"/>
            <a:ext cx="465139" cy="830997"/>
          </a:xfrm>
          <a:prstGeom prst="rect">
            <a:avLst/>
          </a:prstGeom>
          <a:noFill/>
        </p:spPr>
        <p:txBody>
          <a:bodyPr wrap="square" lIns="0" tIns="0" rIns="0" bIns="0" rtlCol="0">
            <a:noAutofit/>
          </a:bodyPr>
          <a:lstStyle/>
          <a:p>
            <a:r>
              <a:rPr lang="pl-PL" sz="5400" b="1" dirty="0">
                <a:solidFill>
                  <a:schemeClr val="bg1"/>
                </a:solidFill>
              </a:rPr>
              <a:t>1</a:t>
            </a:r>
            <a:endParaRPr lang="en-GB" sz="5400" b="1" dirty="0" err="1">
              <a:solidFill>
                <a:schemeClr val="bg1"/>
              </a:solidFill>
            </a:endParaRPr>
          </a:p>
        </p:txBody>
      </p:sp>
      <p:sp>
        <p:nvSpPr>
          <p:cNvPr id="9" name="TextBox 8"/>
          <p:cNvSpPr txBox="1"/>
          <p:nvPr/>
        </p:nvSpPr>
        <p:spPr>
          <a:xfrm>
            <a:off x="1401552" y="2797770"/>
            <a:ext cx="2659273" cy="430887"/>
          </a:xfrm>
          <a:prstGeom prst="rect">
            <a:avLst/>
          </a:prstGeom>
          <a:noFill/>
        </p:spPr>
        <p:txBody>
          <a:bodyPr wrap="square" lIns="0" tIns="0" rIns="0" bIns="0" rtlCol="0">
            <a:spAutoFit/>
          </a:bodyPr>
          <a:lstStyle/>
          <a:p>
            <a:pPr>
              <a:spcAft>
                <a:spcPts val="1200"/>
              </a:spcAft>
            </a:pPr>
            <a:r>
              <a:rPr lang="pl-PL" sz="1400" b="1" dirty="0">
                <a:solidFill>
                  <a:schemeClr val="bg1"/>
                </a:solidFill>
              </a:rPr>
              <a:t>L</a:t>
            </a:r>
            <a:r>
              <a:rPr lang="en-GB" sz="1400" b="1" dirty="0">
                <a:solidFill>
                  <a:schemeClr val="bg1"/>
                </a:solidFill>
              </a:rPr>
              <a:t>awfully, fairly and in a transparent manner</a:t>
            </a:r>
          </a:p>
        </p:txBody>
      </p:sp>
      <p:sp>
        <p:nvSpPr>
          <p:cNvPr id="10" name="TextBox 9"/>
          <p:cNvSpPr txBox="1"/>
          <p:nvPr/>
        </p:nvSpPr>
        <p:spPr>
          <a:xfrm>
            <a:off x="685799" y="3741619"/>
            <a:ext cx="1433514" cy="830997"/>
          </a:xfrm>
          <a:prstGeom prst="rect">
            <a:avLst/>
          </a:prstGeom>
          <a:noFill/>
        </p:spPr>
        <p:txBody>
          <a:bodyPr wrap="square" lIns="0" tIns="0" rIns="0" bIns="0" rtlCol="0">
            <a:noAutofit/>
          </a:bodyPr>
          <a:lstStyle/>
          <a:p>
            <a:r>
              <a:rPr lang="pl-PL" sz="5400" b="1" dirty="0">
                <a:solidFill>
                  <a:schemeClr val="bg1"/>
                </a:solidFill>
              </a:rPr>
              <a:t>2</a:t>
            </a:r>
            <a:endParaRPr lang="en-GB" sz="5400" b="1" dirty="0" err="1">
              <a:solidFill>
                <a:schemeClr val="bg1"/>
              </a:solidFill>
            </a:endParaRPr>
          </a:p>
        </p:txBody>
      </p:sp>
      <p:sp>
        <p:nvSpPr>
          <p:cNvPr id="11" name="TextBox 10"/>
          <p:cNvSpPr txBox="1"/>
          <p:nvPr/>
        </p:nvSpPr>
        <p:spPr>
          <a:xfrm>
            <a:off x="685799" y="4893528"/>
            <a:ext cx="1433514" cy="830997"/>
          </a:xfrm>
          <a:prstGeom prst="rect">
            <a:avLst/>
          </a:prstGeom>
          <a:noFill/>
        </p:spPr>
        <p:txBody>
          <a:bodyPr wrap="square" lIns="0" tIns="0" rIns="0" bIns="0" rtlCol="0">
            <a:noAutofit/>
          </a:bodyPr>
          <a:lstStyle/>
          <a:p>
            <a:r>
              <a:rPr lang="pl-PL" sz="5400" b="1" dirty="0">
                <a:solidFill>
                  <a:schemeClr val="bg1"/>
                </a:solidFill>
              </a:rPr>
              <a:t>3</a:t>
            </a:r>
            <a:endParaRPr lang="en-GB" sz="5400" b="1" dirty="0" err="1">
              <a:solidFill>
                <a:schemeClr val="bg1"/>
              </a:solidFill>
            </a:endParaRPr>
          </a:p>
        </p:txBody>
      </p:sp>
      <p:sp>
        <p:nvSpPr>
          <p:cNvPr id="12" name="TextBox 11"/>
          <p:cNvSpPr txBox="1"/>
          <p:nvPr/>
        </p:nvSpPr>
        <p:spPr>
          <a:xfrm>
            <a:off x="4264248" y="2589405"/>
            <a:ext cx="768127" cy="830997"/>
          </a:xfrm>
          <a:prstGeom prst="rect">
            <a:avLst/>
          </a:prstGeom>
          <a:noFill/>
        </p:spPr>
        <p:txBody>
          <a:bodyPr wrap="square" lIns="0" tIns="0" rIns="0" bIns="0" rtlCol="0">
            <a:noAutofit/>
          </a:bodyPr>
          <a:lstStyle/>
          <a:p>
            <a:r>
              <a:rPr lang="pl-PL" sz="5400" b="1" dirty="0">
                <a:solidFill>
                  <a:schemeClr val="bg1"/>
                </a:solidFill>
              </a:rPr>
              <a:t>4</a:t>
            </a:r>
            <a:endParaRPr lang="en-GB" sz="5400" b="1" dirty="0" err="1">
              <a:solidFill>
                <a:schemeClr val="bg1"/>
              </a:solidFill>
            </a:endParaRPr>
          </a:p>
        </p:txBody>
      </p:sp>
      <p:sp>
        <p:nvSpPr>
          <p:cNvPr id="15" name="TextBox 14"/>
          <p:cNvSpPr txBox="1"/>
          <p:nvPr/>
        </p:nvSpPr>
        <p:spPr>
          <a:xfrm>
            <a:off x="1401551" y="3962393"/>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Purpose limitation</a:t>
            </a:r>
          </a:p>
        </p:txBody>
      </p:sp>
      <p:sp>
        <p:nvSpPr>
          <p:cNvPr id="16" name="TextBox 15"/>
          <p:cNvSpPr txBox="1"/>
          <p:nvPr/>
        </p:nvSpPr>
        <p:spPr>
          <a:xfrm>
            <a:off x="1401552" y="5093582"/>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Data minimisation</a:t>
            </a:r>
          </a:p>
        </p:txBody>
      </p:sp>
      <p:sp>
        <p:nvSpPr>
          <p:cNvPr id="17" name="TextBox 16"/>
          <p:cNvSpPr txBox="1"/>
          <p:nvPr/>
        </p:nvSpPr>
        <p:spPr>
          <a:xfrm>
            <a:off x="5032375" y="2911165"/>
            <a:ext cx="1435521" cy="215444"/>
          </a:xfrm>
          <a:prstGeom prst="rect">
            <a:avLst/>
          </a:prstGeom>
          <a:noFill/>
        </p:spPr>
        <p:txBody>
          <a:bodyPr wrap="square" lIns="0" tIns="0" rIns="0" bIns="0" rtlCol="0">
            <a:spAutoFit/>
          </a:bodyPr>
          <a:lstStyle/>
          <a:p>
            <a:pPr>
              <a:spcAft>
                <a:spcPts val="1200"/>
              </a:spcAft>
            </a:pPr>
            <a:r>
              <a:rPr lang="en-GB" sz="1400" b="1" dirty="0">
                <a:solidFill>
                  <a:schemeClr val="bg1"/>
                </a:solidFill>
              </a:rPr>
              <a:t>Accuracy</a:t>
            </a:r>
          </a:p>
        </p:txBody>
      </p:sp>
      <p:sp>
        <p:nvSpPr>
          <p:cNvPr id="22" name="Rounded Rectangle 21"/>
          <p:cNvSpPr/>
          <p:nvPr/>
        </p:nvSpPr>
        <p:spPr bwMode="ltGray">
          <a:xfrm>
            <a:off x="7174135" y="2855913"/>
            <a:ext cx="4127438"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b="1" dirty="0">
                <a:solidFill>
                  <a:schemeClr val="bg1"/>
                </a:solidFill>
              </a:rPr>
              <a:t>We should only gather the personal information we really need to fulfil the original purpose, and no more.</a:t>
            </a:r>
          </a:p>
        </p:txBody>
      </p:sp>
    </p:spTree>
    <p:extLst>
      <p:ext uri="{BB962C8B-B14F-4D97-AF65-F5344CB8AC3E}">
        <p14:creationId xmlns:p14="http://schemas.microsoft.com/office/powerpoint/2010/main" val="2416404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9095874" cy="815700"/>
          </a:xfrm>
        </p:spPr>
        <p:txBody>
          <a:bodyPr/>
          <a:lstStyle/>
          <a:p>
            <a:r>
              <a:rPr lang="en-GB" sz="5400" dirty="0"/>
              <a:t>Data Protection Principles</a:t>
            </a:r>
          </a:p>
        </p:txBody>
      </p:sp>
      <p:sp>
        <p:nvSpPr>
          <p:cNvPr id="4" name="TextBox 3"/>
          <p:cNvSpPr txBox="1"/>
          <p:nvPr/>
        </p:nvSpPr>
        <p:spPr>
          <a:xfrm>
            <a:off x="685798" y="1717675"/>
            <a:ext cx="7655313" cy="276999"/>
          </a:xfrm>
          <a:prstGeom prst="rect">
            <a:avLst/>
          </a:prstGeom>
          <a:noFill/>
        </p:spPr>
        <p:txBody>
          <a:bodyPr wrap="square" lIns="0" tIns="0" rIns="0" bIns="0" rtlCol="0">
            <a:spAutoFit/>
          </a:bodyPr>
          <a:lstStyle/>
          <a:p>
            <a:r>
              <a:rPr lang="en-GB" b="1" dirty="0">
                <a:solidFill>
                  <a:schemeClr val="bg1"/>
                </a:solidFill>
              </a:rPr>
              <a:t>Article 5(1) – Principles relating to processing personal information</a:t>
            </a:r>
          </a:p>
        </p:txBody>
      </p:sp>
      <p:pic>
        <p:nvPicPr>
          <p:cNvPr id="8" name="Picture 7"/>
          <p:cNvPicPr>
            <a:picLocks noChangeAspect="1"/>
          </p:cNvPicPr>
          <p:nvPr/>
        </p:nvPicPr>
        <p:blipFill>
          <a:blip r:embed="rId3"/>
          <a:stretch>
            <a:fillRect/>
          </a:stretch>
        </p:blipFill>
        <p:spPr>
          <a:xfrm>
            <a:off x="10077450" y="549428"/>
            <a:ext cx="1747839" cy="1657311"/>
          </a:xfrm>
          <a:prstGeom prst="rect">
            <a:avLst/>
          </a:prstGeom>
        </p:spPr>
      </p:pic>
      <p:sp>
        <p:nvSpPr>
          <p:cNvPr id="3" name="TextBox 2"/>
          <p:cNvSpPr txBox="1"/>
          <p:nvPr/>
        </p:nvSpPr>
        <p:spPr>
          <a:xfrm>
            <a:off x="685799" y="2603389"/>
            <a:ext cx="465139" cy="830997"/>
          </a:xfrm>
          <a:prstGeom prst="rect">
            <a:avLst/>
          </a:prstGeom>
          <a:noFill/>
        </p:spPr>
        <p:txBody>
          <a:bodyPr wrap="square" lIns="0" tIns="0" rIns="0" bIns="0" rtlCol="0">
            <a:noAutofit/>
          </a:bodyPr>
          <a:lstStyle/>
          <a:p>
            <a:r>
              <a:rPr lang="pl-PL" sz="5400" b="1" dirty="0">
                <a:solidFill>
                  <a:schemeClr val="bg1"/>
                </a:solidFill>
              </a:rPr>
              <a:t>1</a:t>
            </a:r>
            <a:endParaRPr lang="en-GB" sz="5400" b="1" dirty="0" err="1">
              <a:solidFill>
                <a:schemeClr val="bg1"/>
              </a:solidFill>
            </a:endParaRPr>
          </a:p>
        </p:txBody>
      </p:sp>
      <p:sp>
        <p:nvSpPr>
          <p:cNvPr id="9" name="TextBox 8"/>
          <p:cNvSpPr txBox="1"/>
          <p:nvPr/>
        </p:nvSpPr>
        <p:spPr>
          <a:xfrm>
            <a:off x="1401552" y="2797770"/>
            <a:ext cx="2659273" cy="430887"/>
          </a:xfrm>
          <a:prstGeom prst="rect">
            <a:avLst/>
          </a:prstGeom>
          <a:noFill/>
        </p:spPr>
        <p:txBody>
          <a:bodyPr wrap="square" lIns="0" tIns="0" rIns="0" bIns="0" rtlCol="0">
            <a:spAutoFit/>
          </a:bodyPr>
          <a:lstStyle/>
          <a:p>
            <a:pPr>
              <a:spcAft>
                <a:spcPts val="1200"/>
              </a:spcAft>
            </a:pPr>
            <a:r>
              <a:rPr lang="pl-PL" sz="1400" b="1" dirty="0">
                <a:solidFill>
                  <a:schemeClr val="bg1"/>
                </a:solidFill>
              </a:rPr>
              <a:t>L</a:t>
            </a:r>
            <a:r>
              <a:rPr lang="en-GB" sz="1400" b="1" dirty="0">
                <a:solidFill>
                  <a:schemeClr val="bg1"/>
                </a:solidFill>
              </a:rPr>
              <a:t>awfully, fairly and in a transparent manner</a:t>
            </a:r>
          </a:p>
        </p:txBody>
      </p:sp>
      <p:sp>
        <p:nvSpPr>
          <p:cNvPr id="10" name="TextBox 9"/>
          <p:cNvSpPr txBox="1"/>
          <p:nvPr/>
        </p:nvSpPr>
        <p:spPr>
          <a:xfrm>
            <a:off x="685799" y="3741619"/>
            <a:ext cx="1433514" cy="830997"/>
          </a:xfrm>
          <a:prstGeom prst="rect">
            <a:avLst/>
          </a:prstGeom>
          <a:noFill/>
        </p:spPr>
        <p:txBody>
          <a:bodyPr wrap="square" lIns="0" tIns="0" rIns="0" bIns="0" rtlCol="0">
            <a:noAutofit/>
          </a:bodyPr>
          <a:lstStyle/>
          <a:p>
            <a:r>
              <a:rPr lang="pl-PL" sz="5400" b="1" dirty="0">
                <a:solidFill>
                  <a:schemeClr val="bg1"/>
                </a:solidFill>
              </a:rPr>
              <a:t>2</a:t>
            </a:r>
            <a:endParaRPr lang="en-GB" sz="5400" b="1" dirty="0" err="1">
              <a:solidFill>
                <a:schemeClr val="bg1"/>
              </a:solidFill>
            </a:endParaRPr>
          </a:p>
        </p:txBody>
      </p:sp>
      <p:sp>
        <p:nvSpPr>
          <p:cNvPr id="11" name="TextBox 10"/>
          <p:cNvSpPr txBox="1"/>
          <p:nvPr/>
        </p:nvSpPr>
        <p:spPr>
          <a:xfrm>
            <a:off x="685799" y="4893528"/>
            <a:ext cx="1433514" cy="830997"/>
          </a:xfrm>
          <a:prstGeom prst="rect">
            <a:avLst/>
          </a:prstGeom>
          <a:noFill/>
        </p:spPr>
        <p:txBody>
          <a:bodyPr wrap="square" lIns="0" tIns="0" rIns="0" bIns="0" rtlCol="0">
            <a:noAutofit/>
          </a:bodyPr>
          <a:lstStyle/>
          <a:p>
            <a:r>
              <a:rPr lang="pl-PL" sz="5400" b="1" dirty="0">
                <a:solidFill>
                  <a:schemeClr val="bg1"/>
                </a:solidFill>
              </a:rPr>
              <a:t>3</a:t>
            </a:r>
            <a:endParaRPr lang="en-GB" sz="5400" b="1" dirty="0" err="1">
              <a:solidFill>
                <a:schemeClr val="bg1"/>
              </a:solidFill>
            </a:endParaRPr>
          </a:p>
        </p:txBody>
      </p:sp>
      <p:sp>
        <p:nvSpPr>
          <p:cNvPr id="12" name="TextBox 11"/>
          <p:cNvSpPr txBox="1"/>
          <p:nvPr/>
        </p:nvSpPr>
        <p:spPr>
          <a:xfrm>
            <a:off x="4264248" y="2589405"/>
            <a:ext cx="768127" cy="830997"/>
          </a:xfrm>
          <a:prstGeom prst="rect">
            <a:avLst/>
          </a:prstGeom>
          <a:noFill/>
        </p:spPr>
        <p:txBody>
          <a:bodyPr wrap="square" lIns="0" tIns="0" rIns="0" bIns="0" rtlCol="0">
            <a:noAutofit/>
          </a:bodyPr>
          <a:lstStyle/>
          <a:p>
            <a:r>
              <a:rPr lang="pl-PL" sz="5400" b="1" dirty="0">
                <a:solidFill>
                  <a:schemeClr val="bg1"/>
                </a:solidFill>
              </a:rPr>
              <a:t>4</a:t>
            </a:r>
            <a:endParaRPr lang="en-GB" sz="5400" b="1" dirty="0" err="1">
              <a:solidFill>
                <a:schemeClr val="bg1"/>
              </a:solidFill>
            </a:endParaRPr>
          </a:p>
        </p:txBody>
      </p:sp>
      <p:sp>
        <p:nvSpPr>
          <p:cNvPr id="15" name="TextBox 14"/>
          <p:cNvSpPr txBox="1"/>
          <p:nvPr/>
        </p:nvSpPr>
        <p:spPr>
          <a:xfrm>
            <a:off x="1401551" y="3962393"/>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Purpose limitation</a:t>
            </a:r>
          </a:p>
        </p:txBody>
      </p:sp>
      <p:sp>
        <p:nvSpPr>
          <p:cNvPr id="16" name="TextBox 15"/>
          <p:cNvSpPr txBox="1"/>
          <p:nvPr/>
        </p:nvSpPr>
        <p:spPr>
          <a:xfrm>
            <a:off x="1401552" y="5093582"/>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Data minimisation</a:t>
            </a:r>
          </a:p>
        </p:txBody>
      </p:sp>
      <p:sp>
        <p:nvSpPr>
          <p:cNvPr id="17" name="TextBox 16"/>
          <p:cNvSpPr txBox="1"/>
          <p:nvPr/>
        </p:nvSpPr>
        <p:spPr>
          <a:xfrm>
            <a:off x="5032375" y="2911165"/>
            <a:ext cx="1435521" cy="215444"/>
          </a:xfrm>
          <a:prstGeom prst="rect">
            <a:avLst/>
          </a:prstGeom>
          <a:noFill/>
        </p:spPr>
        <p:txBody>
          <a:bodyPr wrap="square" lIns="0" tIns="0" rIns="0" bIns="0" rtlCol="0">
            <a:spAutoFit/>
          </a:bodyPr>
          <a:lstStyle/>
          <a:p>
            <a:pPr>
              <a:spcAft>
                <a:spcPts val="1200"/>
              </a:spcAft>
            </a:pPr>
            <a:r>
              <a:rPr lang="en-GB" sz="1400" b="1" dirty="0">
                <a:solidFill>
                  <a:schemeClr val="bg1"/>
                </a:solidFill>
              </a:rPr>
              <a:t>Accuracy</a:t>
            </a:r>
          </a:p>
        </p:txBody>
      </p:sp>
      <p:sp>
        <p:nvSpPr>
          <p:cNvPr id="18" name="TextBox 17"/>
          <p:cNvSpPr txBox="1"/>
          <p:nvPr/>
        </p:nvSpPr>
        <p:spPr>
          <a:xfrm>
            <a:off x="5032375" y="3943117"/>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Storage limitation</a:t>
            </a:r>
          </a:p>
        </p:txBody>
      </p:sp>
      <p:sp>
        <p:nvSpPr>
          <p:cNvPr id="20" name="TextBox 19"/>
          <p:cNvSpPr txBox="1"/>
          <p:nvPr/>
        </p:nvSpPr>
        <p:spPr>
          <a:xfrm>
            <a:off x="4264248" y="3741619"/>
            <a:ext cx="768127" cy="830997"/>
          </a:xfrm>
          <a:prstGeom prst="rect">
            <a:avLst/>
          </a:prstGeom>
          <a:noFill/>
        </p:spPr>
        <p:txBody>
          <a:bodyPr wrap="square" lIns="0" tIns="0" rIns="0" bIns="0" rtlCol="0">
            <a:noAutofit/>
          </a:bodyPr>
          <a:lstStyle/>
          <a:p>
            <a:r>
              <a:rPr lang="pl-PL" sz="5400" b="1" dirty="0">
                <a:solidFill>
                  <a:schemeClr val="bg1"/>
                </a:solidFill>
              </a:rPr>
              <a:t>5</a:t>
            </a:r>
            <a:endParaRPr lang="en-GB" sz="5400" b="1" dirty="0" err="1">
              <a:solidFill>
                <a:schemeClr val="bg1"/>
              </a:solidFill>
            </a:endParaRPr>
          </a:p>
        </p:txBody>
      </p:sp>
      <p:sp>
        <p:nvSpPr>
          <p:cNvPr id="22" name="Rounded Rectangle 21"/>
          <p:cNvSpPr/>
          <p:nvPr/>
        </p:nvSpPr>
        <p:spPr bwMode="ltGray">
          <a:xfrm>
            <a:off x="7174135" y="2855913"/>
            <a:ext cx="4127438"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b="1" dirty="0">
                <a:solidFill>
                  <a:schemeClr val="bg1"/>
                </a:solidFill>
              </a:rPr>
              <a:t>We should </a:t>
            </a:r>
            <a:r>
              <a:rPr lang="en-GB" b="1" dirty="0"/>
              <a:t>remove personal identifiers at the earliest opportunity (after the relevant retention period).</a:t>
            </a:r>
          </a:p>
          <a:p>
            <a:pPr>
              <a:spcAft>
                <a:spcPts val="1200"/>
              </a:spcAft>
            </a:pPr>
            <a:r>
              <a:rPr lang="en-GB" b="1" dirty="0">
                <a:solidFill>
                  <a:schemeClr val="bg1"/>
                </a:solidFill>
              </a:rPr>
              <a:t>The period of time we need to hold information is documented in our corporate retention schedule.</a:t>
            </a:r>
          </a:p>
        </p:txBody>
      </p:sp>
    </p:spTree>
    <p:extLst>
      <p:ext uri="{BB962C8B-B14F-4D97-AF65-F5344CB8AC3E}">
        <p14:creationId xmlns:p14="http://schemas.microsoft.com/office/powerpoint/2010/main" val="308023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9095874" cy="815700"/>
          </a:xfrm>
        </p:spPr>
        <p:txBody>
          <a:bodyPr/>
          <a:lstStyle/>
          <a:p>
            <a:r>
              <a:rPr lang="en-GB" sz="5400" dirty="0"/>
              <a:t>Data Protection Principles</a:t>
            </a:r>
          </a:p>
        </p:txBody>
      </p:sp>
      <p:sp>
        <p:nvSpPr>
          <p:cNvPr id="4" name="TextBox 3"/>
          <p:cNvSpPr txBox="1"/>
          <p:nvPr/>
        </p:nvSpPr>
        <p:spPr>
          <a:xfrm>
            <a:off x="685799" y="1717675"/>
            <a:ext cx="7644162" cy="276999"/>
          </a:xfrm>
          <a:prstGeom prst="rect">
            <a:avLst/>
          </a:prstGeom>
          <a:noFill/>
        </p:spPr>
        <p:txBody>
          <a:bodyPr wrap="square" lIns="0" tIns="0" rIns="0" bIns="0" rtlCol="0">
            <a:spAutoFit/>
          </a:bodyPr>
          <a:lstStyle/>
          <a:p>
            <a:r>
              <a:rPr lang="en-GB" b="1" dirty="0">
                <a:solidFill>
                  <a:schemeClr val="bg1"/>
                </a:solidFill>
              </a:rPr>
              <a:t>Article 5(1) – Principles relating to processing personal information</a:t>
            </a:r>
          </a:p>
        </p:txBody>
      </p:sp>
      <p:pic>
        <p:nvPicPr>
          <p:cNvPr id="8" name="Picture 7"/>
          <p:cNvPicPr>
            <a:picLocks noChangeAspect="1"/>
          </p:cNvPicPr>
          <p:nvPr/>
        </p:nvPicPr>
        <p:blipFill>
          <a:blip r:embed="rId3"/>
          <a:stretch>
            <a:fillRect/>
          </a:stretch>
        </p:blipFill>
        <p:spPr>
          <a:xfrm>
            <a:off x="10077450" y="549428"/>
            <a:ext cx="1747839" cy="1657311"/>
          </a:xfrm>
          <a:prstGeom prst="rect">
            <a:avLst/>
          </a:prstGeom>
        </p:spPr>
      </p:pic>
      <p:sp>
        <p:nvSpPr>
          <p:cNvPr id="3" name="TextBox 2"/>
          <p:cNvSpPr txBox="1"/>
          <p:nvPr/>
        </p:nvSpPr>
        <p:spPr>
          <a:xfrm>
            <a:off x="685799" y="2603389"/>
            <a:ext cx="465139" cy="830997"/>
          </a:xfrm>
          <a:prstGeom prst="rect">
            <a:avLst/>
          </a:prstGeom>
          <a:noFill/>
        </p:spPr>
        <p:txBody>
          <a:bodyPr wrap="square" lIns="0" tIns="0" rIns="0" bIns="0" rtlCol="0">
            <a:noAutofit/>
          </a:bodyPr>
          <a:lstStyle/>
          <a:p>
            <a:r>
              <a:rPr lang="pl-PL" sz="5400" b="1" dirty="0">
                <a:solidFill>
                  <a:schemeClr val="bg1"/>
                </a:solidFill>
              </a:rPr>
              <a:t>1</a:t>
            </a:r>
            <a:endParaRPr lang="en-GB" sz="5400" b="1" dirty="0" err="1">
              <a:solidFill>
                <a:schemeClr val="bg1"/>
              </a:solidFill>
            </a:endParaRPr>
          </a:p>
        </p:txBody>
      </p:sp>
      <p:sp>
        <p:nvSpPr>
          <p:cNvPr id="9" name="TextBox 8"/>
          <p:cNvSpPr txBox="1"/>
          <p:nvPr/>
        </p:nvSpPr>
        <p:spPr>
          <a:xfrm>
            <a:off x="1401552" y="2797770"/>
            <a:ext cx="2659273" cy="430887"/>
          </a:xfrm>
          <a:prstGeom prst="rect">
            <a:avLst/>
          </a:prstGeom>
          <a:noFill/>
        </p:spPr>
        <p:txBody>
          <a:bodyPr wrap="square" lIns="0" tIns="0" rIns="0" bIns="0" rtlCol="0">
            <a:spAutoFit/>
          </a:bodyPr>
          <a:lstStyle/>
          <a:p>
            <a:pPr>
              <a:spcAft>
                <a:spcPts val="1200"/>
              </a:spcAft>
            </a:pPr>
            <a:r>
              <a:rPr lang="pl-PL" sz="1400" b="1" dirty="0">
                <a:solidFill>
                  <a:schemeClr val="bg1"/>
                </a:solidFill>
              </a:rPr>
              <a:t>L</a:t>
            </a:r>
            <a:r>
              <a:rPr lang="en-GB" sz="1400" b="1" dirty="0">
                <a:solidFill>
                  <a:schemeClr val="bg1"/>
                </a:solidFill>
              </a:rPr>
              <a:t>awfully, fairly and in a transparent manner</a:t>
            </a:r>
          </a:p>
        </p:txBody>
      </p:sp>
      <p:sp>
        <p:nvSpPr>
          <p:cNvPr id="10" name="TextBox 9"/>
          <p:cNvSpPr txBox="1"/>
          <p:nvPr/>
        </p:nvSpPr>
        <p:spPr>
          <a:xfrm>
            <a:off x="685799" y="3741619"/>
            <a:ext cx="1433514" cy="830997"/>
          </a:xfrm>
          <a:prstGeom prst="rect">
            <a:avLst/>
          </a:prstGeom>
          <a:noFill/>
        </p:spPr>
        <p:txBody>
          <a:bodyPr wrap="square" lIns="0" tIns="0" rIns="0" bIns="0" rtlCol="0">
            <a:noAutofit/>
          </a:bodyPr>
          <a:lstStyle/>
          <a:p>
            <a:r>
              <a:rPr lang="pl-PL" sz="5400" b="1" dirty="0">
                <a:solidFill>
                  <a:schemeClr val="bg1"/>
                </a:solidFill>
              </a:rPr>
              <a:t>2</a:t>
            </a:r>
            <a:endParaRPr lang="en-GB" sz="5400" b="1" dirty="0" err="1">
              <a:solidFill>
                <a:schemeClr val="bg1"/>
              </a:solidFill>
            </a:endParaRPr>
          </a:p>
        </p:txBody>
      </p:sp>
      <p:sp>
        <p:nvSpPr>
          <p:cNvPr id="11" name="TextBox 10"/>
          <p:cNvSpPr txBox="1"/>
          <p:nvPr/>
        </p:nvSpPr>
        <p:spPr>
          <a:xfrm>
            <a:off x="685799" y="4893528"/>
            <a:ext cx="1433514" cy="830997"/>
          </a:xfrm>
          <a:prstGeom prst="rect">
            <a:avLst/>
          </a:prstGeom>
          <a:noFill/>
        </p:spPr>
        <p:txBody>
          <a:bodyPr wrap="square" lIns="0" tIns="0" rIns="0" bIns="0" rtlCol="0">
            <a:noAutofit/>
          </a:bodyPr>
          <a:lstStyle/>
          <a:p>
            <a:r>
              <a:rPr lang="pl-PL" sz="5400" b="1" dirty="0">
                <a:solidFill>
                  <a:schemeClr val="bg1"/>
                </a:solidFill>
              </a:rPr>
              <a:t>3</a:t>
            </a:r>
            <a:endParaRPr lang="en-GB" sz="5400" b="1" dirty="0" err="1">
              <a:solidFill>
                <a:schemeClr val="bg1"/>
              </a:solidFill>
            </a:endParaRPr>
          </a:p>
        </p:txBody>
      </p:sp>
      <p:sp>
        <p:nvSpPr>
          <p:cNvPr id="12" name="TextBox 11"/>
          <p:cNvSpPr txBox="1"/>
          <p:nvPr/>
        </p:nvSpPr>
        <p:spPr>
          <a:xfrm>
            <a:off x="4264248" y="2589405"/>
            <a:ext cx="768127" cy="830997"/>
          </a:xfrm>
          <a:prstGeom prst="rect">
            <a:avLst/>
          </a:prstGeom>
          <a:noFill/>
        </p:spPr>
        <p:txBody>
          <a:bodyPr wrap="square" lIns="0" tIns="0" rIns="0" bIns="0" rtlCol="0">
            <a:noAutofit/>
          </a:bodyPr>
          <a:lstStyle/>
          <a:p>
            <a:r>
              <a:rPr lang="pl-PL" sz="5400" b="1" dirty="0">
                <a:solidFill>
                  <a:schemeClr val="bg1"/>
                </a:solidFill>
              </a:rPr>
              <a:t>4</a:t>
            </a:r>
            <a:endParaRPr lang="en-GB" sz="5400" b="1" dirty="0" err="1">
              <a:solidFill>
                <a:schemeClr val="bg1"/>
              </a:solidFill>
            </a:endParaRPr>
          </a:p>
        </p:txBody>
      </p:sp>
      <p:sp>
        <p:nvSpPr>
          <p:cNvPr id="15" name="TextBox 14"/>
          <p:cNvSpPr txBox="1"/>
          <p:nvPr/>
        </p:nvSpPr>
        <p:spPr>
          <a:xfrm>
            <a:off x="1401551" y="3962393"/>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Purpose limitation</a:t>
            </a:r>
          </a:p>
        </p:txBody>
      </p:sp>
      <p:sp>
        <p:nvSpPr>
          <p:cNvPr id="16" name="TextBox 15"/>
          <p:cNvSpPr txBox="1"/>
          <p:nvPr/>
        </p:nvSpPr>
        <p:spPr>
          <a:xfrm>
            <a:off x="1401552" y="5093582"/>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Data minimisation</a:t>
            </a:r>
          </a:p>
        </p:txBody>
      </p:sp>
      <p:sp>
        <p:nvSpPr>
          <p:cNvPr id="17" name="TextBox 16"/>
          <p:cNvSpPr txBox="1"/>
          <p:nvPr/>
        </p:nvSpPr>
        <p:spPr>
          <a:xfrm>
            <a:off x="5032375" y="2911165"/>
            <a:ext cx="1435521" cy="215444"/>
          </a:xfrm>
          <a:prstGeom prst="rect">
            <a:avLst/>
          </a:prstGeom>
          <a:noFill/>
        </p:spPr>
        <p:txBody>
          <a:bodyPr wrap="square" lIns="0" tIns="0" rIns="0" bIns="0" rtlCol="0">
            <a:spAutoFit/>
          </a:bodyPr>
          <a:lstStyle/>
          <a:p>
            <a:pPr>
              <a:spcAft>
                <a:spcPts val="1200"/>
              </a:spcAft>
            </a:pPr>
            <a:r>
              <a:rPr lang="en-GB" sz="1400" b="1" dirty="0">
                <a:solidFill>
                  <a:schemeClr val="bg1"/>
                </a:solidFill>
              </a:rPr>
              <a:t>Accuracy</a:t>
            </a:r>
          </a:p>
        </p:txBody>
      </p:sp>
      <p:sp>
        <p:nvSpPr>
          <p:cNvPr id="18" name="TextBox 17"/>
          <p:cNvSpPr txBox="1"/>
          <p:nvPr/>
        </p:nvSpPr>
        <p:spPr>
          <a:xfrm>
            <a:off x="5032375" y="3943117"/>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Storage limitation</a:t>
            </a:r>
          </a:p>
        </p:txBody>
      </p:sp>
      <p:sp>
        <p:nvSpPr>
          <p:cNvPr id="19" name="TextBox 18"/>
          <p:cNvSpPr txBox="1"/>
          <p:nvPr/>
        </p:nvSpPr>
        <p:spPr>
          <a:xfrm>
            <a:off x="5032375" y="5095331"/>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Integrity and confidentiality</a:t>
            </a:r>
          </a:p>
        </p:txBody>
      </p:sp>
      <p:sp>
        <p:nvSpPr>
          <p:cNvPr id="20" name="TextBox 19"/>
          <p:cNvSpPr txBox="1"/>
          <p:nvPr/>
        </p:nvSpPr>
        <p:spPr>
          <a:xfrm>
            <a:off x="4264248" y="3741619"/>
            <a:ext cx="768127" cy="830997"/>
          </a:xfrm>
          <a:prstGeom prst="rect">
            <a:avLst/>
          </a:prstGeom>
          <a:noFill/>
        </p:spPr>
        <p:txBody>
          <a:bodyPr wrap="square" lIns="0" tIns="0" rIns="0" bIns="0" rtlCol="0">
            <a:noAutofit/>
          </a:bodyPr>
          <a:lstStyle/>
          <a:p>
            <a:r>
              <a:rPr lang="pl-PL" sz="5400" b="1" dirty="0">
                <a:solidFill>
                  <a:schemeClr val="bg1"/>
                </a:solidFill>
              </a:rPr>
              <a:t>5</a:t>
            </a:r>
            <a:endParaRPr lang="en-GB" sz="5400" b="1" dirty="0" err="1">
              <a:solidFill>
                <a:schemeClr val="bg1"/>
              </a:solidFill>
            </a:endParaRPr>
          </a:p>
        </p:txBody>
      </p:sp>
      <p:sp>
        <p:nvSpPr>
          <p:cNvPr id="21" name="TextBox 20"/>
          <p:cNvSpPr txBox="1"/>
          <p:nvPr/>
        </p:nvSpPr>
        <p:spPr>
          <a:xfrm>
            <a:off x="4264248" y="4893528"/>
            <a:ext cx="768127" cy="830997"/>
          </a:xfrm>
          <a:prstGeom prst="rect">
            <a:avLst/>
          </a:prstGeom>
          <a:noFill/>
        </p:spPr>
        <p:txBody>
          <a:bodyPr wrap="square" lIns="0" tIns="0" rIns="0" bIns="0" rtlCol="0">
            <a:noAutofit/>
          </a:bodyPr>
          <a:lstStyle/>
          <a:p>
            <a:r>
              <a:rPr lang="pl-PL" sz="5400" b="1" dirty="0">
                <a:solidFill>
                  <a:schemeClr val="bg1"/>
                </a:solidFill>
              </a:rPr>
              <a:t>6</a:t>
            </a:r>
            <a:endParaRPr lang="en-GB" sz="5400" b="1" dirty="0" err="1">
              <a:solidFill>
                <a:schemeClr val="bg1"/>
              </a:solidFill>
            </a:endParaRPr>
          </a:p>
        </p:txBody>
      </p:sp>
      <p:sp>
        <p:nvSpPr>
          <p:cNvPr id="22" name="Rounded Rectangle 21"/>
          <p:cNvSpPr/>
          <p:nvPr/>
        </p:nvSpPr>
        <p:spPr bwMode="ltGray">
          <a:xfrm>
            <a:off x="7174135" y="2855912"/>
            <a:ext cx="4043992" cy="3232654"/>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b="1" dirty="0">
                <a:solidFill>
                  <a:schemeClr val="bg1"/>
                </a:solidFill>
              </a:rPr>
              <a:t>We have to treat people’s personal information with </a:t>
            </a:r>
            <a:r>
              <a:rPr lang="en-GB" b="1" dirty="0"/>
              <a:t>the appropriate security and protect it at all times.</a:t>
            </a:r>
            <a:r>
              <a:rPr lang="pl-PL" b="1" dirty="0">
                <a:solidFill>
                  <a:schemeClr val="bg1"/>
                </a:solidFill>
              </a:rPr>
              <a:t/>
            </a:r>
            <a:br>
              <a:rPr lang="pl-PL" b="1" dirty="0">
                <a:solidFill>
                  <a:schemeClr val="bg1"/>
                </a:solidFill>
              </a:rPr>
            </a:br>
            <a:r>
              <a:rPr lang="en-GB" b="1" dirty="0">
                <a:solidFill>
                  <a:schemeClr val="bg1"/>
                </a:solidFill>
              </a:rPr>
              <a:t>That means only allowing people access to the information who need it, and treating that personal information with the same respect we would expect our own information to be handled.</a:t>
            </a:r>
          </a:p>
        </p:txBody>
      </p:sp>
    </p:spTree>
    <p:extLst>
      <p:ext uri="{BB962C8B-B14F-4D97-AF65-F5344CB8AC3E}">
        <p14:creationId xmlns:p14="http://schemas.microsoft.com/office/powerpoint/2010/main" val="3779950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5314951" cy="1033463"/>
          </a:xfrm>
        </p:spPr>
        <p:txBody>
          <a:bodyPr/>
          <a:lstStyle/>
          <a:p>
            <a:r>
              <a:rPr lang="en-GB" sz="5400" dirty="0"/>
              <a:t>Lawful Basis </a:t>
            </a:r>
          </a:p>
        </p:txBody>
      </p:sp>
      <p:pic>
        <p:nvPicPr>
          <p:cNvPr id="3" name="Picture 2"/>
          <p:cNvPicPr>
            <a:picLocks noChangeAspect="1"/>
          </p:cNvPicPr>
          <p:nvPr/>
        </p:nvPicPr>
        <p:blipFill>
          <a:blip r:embed="rId3"/>
          <a:stretch>
            <a:fillRect/>
          </a:stretch>
        </p:blipFill>
        <p:spPr>
          <a:xfrm>
            <a:off x="10467475" y="384508"/>
            <a:ext cx="1319670" cy="1403773"/>
          </a:xfrm>
          <a:prstGeom prst="rect">
            <a:avLst/>
          </a:prstGeom>
        </p:spPr>
      </p:pic>
      <p:sp>
        <p:nvSpPr>
          <p:cNvPr id="4" name="TextBox 3"/>
          <p:cNvSpPr txBox="1"/>
          <p:nvPr/>
        </p:nvSpPr>
        <p:spPr>
          <a:xfrm>
            <a:off x="806115" y="1643627"/>
            <a:ext cx="9661360"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a:ea typeface="+mn-ea"/>
                <a:cs typeface="+mn-cs"/>
              </a:rPr>
              <a:t>Before we start, we must have a legal basis for processing and document that reason.</a:t>
            </a:r>
            <a:endParaRPr kumimoji="0" lang="en-GB" sz="1600" b="1" i="0" u="none" strike="noStrike" kern="1200" cap="none" spc="0" normalizeH="0" baseline="0" noProof="0" dirty="0">
              <a:ln>
                <a:noFill/>
              </a:ln>
              <a:solidFill>
                <a:srgbClr val="FFFFFF"/>
              </a:solidFill>
              <a:effectLst/>
              <a:uLnTx/>
              <a:uFillTx/>
              <a:latin typeface="Arial"/>
              <a:ea typeface="+mn-ea"/>
              <a:cs typeface="+mn-cs"/>
            </a:endParaRPr>
          </a:p>
        </p:txBody>
      </p:sp>
      <p:sp>
        <p:nvSpPr>
          <p:cNvPr id="5" name="TextBox 4"/>
          <p:cNvSpPr txBox="1"/>
          <p:nvPr/>
        </p:nvSpPr>
        <p:spPr>
          <a:xfrm>
            <a:off x="806115" y="2149828"/>
            <a:ext cx="10180540" cy="4185761"/>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FFFFFF"/>
                </a:solidFill>
                <a:effectLst/>
                <a:uLnTx/>
                <a:uFillTx/>
                <a:latin typeface="Arial"/>
                <a:ea typeface="+mn-ea"/>
                <a:cs typeface="+mn-cs"/>
              </a:rPr>
              <a:t>Article 6(1)(a) </a:t>
            </a:r>
            <a:r>
              <a:rPr kumimoji="0" lang="en-GB" sz="1600" b="0" i="0" u="none" strike="noStrike" kern="1200" cap="none" spc="0" normalizeH="0" baseline="0" noProof="0" dirty="0">
                <a:ln>
                  <a:noFill/>
                </a:ln>
                <a:solidFill>
                  <a:srgbClr val="FFFFFF"/>
                </a:solidFill>
                <a:effectLst/>
                <a:uLnTx/>
                <a:uFillTx/>
                <a:latin typeface="Arial"/>
                <a:ea typeface="+mn-ea"/>
                <a:cs typeface="+mn-cs"/>
              </a:rPr>
              <a:t>The data subject has given </a:t>
            </a:r>
            <a:r>
              <a:rPr kumimoji="0" lang="en-GB" sz="1600" b="1" i="0" u="none" strike="noStrike" kern="1200" cap="none" spc="0" normalizeH="0" baseline="0" noProof="0" dirty="0">
                <a:ln>
                  <a:noFill/>
                </a:ln>
                <a:solidFill>
                  <a:srgbClr val="FFFFFF"/>
                </a:solidFill>
                <a:effectLst/>
                <a:uLnTx/>
                <a:uFillTx/>
                <a:latin typeface="Arial"/>
                <a:ea typeface="+mn-ea"/>
                <a:cs typeface="+mn-cs"/>
              </a:rPr>
              <a:t>consent</a:t>
            </a:r>
            <a:r>
              <a:rPr kumimoji="0" lang="en-GB" sz="1600" b="0" i="0" u="none" strike="noStrike" kern="1200" cap="none" spc="0" normalizeH="0" baseline="0" noProof="0" dirty="0">
                <a:ln>
                  <a:noFill/>
                </a:ln>
                <a:solidFill>
                  <a:srgbClr val="FFFFFF"/>
                </a:solidFill>
                <a:effectLst/>
                <a:uLnTx/>
                <a:uFillTx/>
                <a:latin typeface="Arial"/>
                <a:ea typeface="+mn-ea"/>
                <a:cs typeface="+mn-cs"/>
              </a:rPr>
              <a:t> to the processing for one or more specific purposes;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FFFFFF"/>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FFFFFF"/>
                </a:solidFill>
                <a:effectLst/>
                <a:uLnTx/>
                <a:uFillTx/>
                <a:latin typeface="Arial"/>
                <a:ea typeface="+mn-ea"/>
                <a:cs typeface="+mn-cs"/>
              </a:rPr>
              <a:t>Article 6(1)(b) </a:t>
            </a:r>
            <a:r>
              <a:rPr kumimoji="0" lang="en-GB" sz="1600" b="0" i="0" u="none" strike="noStrike" kern="1200" cap="none" spc="0" normalizeH="0" baseline="0" noProof="0" dirty="0">
                <a:ln>
                  <a:noFill/>
                </a:ln>
                <a:solidFill>
                  <a:srgbClr val="FFFFFF"/>
                </a:solidFill>
                <a:effectLst/>
                <a:uLnTx/>
                <a:uFillTx/>
                <a:latin typeface="Arial"/>
                <a:ea typeface="+mn-ea"/>
                <a:cs typeface="+mn-cs"/>
              </a:rPr>
              <a:t>Processing is necessary for the performance of a </a:t>
            </a:r>
            <a:r>
              <a:rPr kumimoji="0" lang="en-GB" sz="1600" b="1" i="0" u="none" strike="noStrike" kern="1200" cap="none" spc="0" normalizeH="0" baseline="0" noProof="0" dirty="0">
                <a:ln>
                  <a:noFill/>
                </a:ln>
                <a:solidFill>
                  <a:srgbClr val="FFFFFF"/>
                </a:solidFill>
                <a:effectLst/>
                <a:uLnTx/>
                <a:uFillTx/>
                <a:latin typeface="Arial"/>
                <a:ea typeface="+mn-ea"/>
                <a:cs typeface="+mn-cs"/>
              </a:rPr>
              <a:t>contract</a:t>
            </a:r>
            <a:r>
              <a:rPr kumimoji="0" lang="en-GB" sz="1600" b="0" i="0" u="none" strike="noStrike" kern="1200" cap="none" spc="0" normalizeH="0" baseline="0" noProof="0" dirty="0">
                <a:ln>
                  <a:noFill/>
                </a:ln>
                <a:solidFill>
                  <a:srgbClr val="FFFFFF"/>
                </a:solidFill>
                <a:effectLst/>
                <a:uLnTx/>
                <a:uFillTx/>
                <a:latin typeface="Arial"/>
                <a:ea typeface="+mn-ea"/>
                <a:cs typeface="+mn-cs"/>
              </a:rPr>
              <a:t> to which the data subject is party, or in order to take steps at the request of the data subject prior to entering into a contract;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FFFFFF"/>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FFFFFF"/>
                </a:solidFill>
                <a:effectLst/>
                <a:uLnTx/>
                <a:uFillTx/>
                <a:latin typeface="Arial"/>
                <a:ea typeface="+mn-ea"/>
                <a:cs typeface="+mn-cs"/>
              </a:rPr>
              <a:t>Article 6(1)(c) </a:t>
            </a:r>
            <a:r>
              <a:rPr kumimoji="0" lang="en-GB" sz="1600" b="0" i="0" u="none" strike="noStrike" kern="1200" cap="none" spc="0" normalizeH="0" baseline="0" noProof="0" dirty="0">
                <a:ln>
                  <a:noFill/>
                </a:ln>
                <a:solidFill>
                  <a:srgbClr val="FFFFFF"/>
                </a:solidFill>
                <a:effectLst/>
                <a:uLnTx/>
                <a:uFillTx/>
                <a:latin typeface="Arial"/>
                <a:ea typeface="+mn-ea"/>
                <a:cs typeface="+mn-cs"/>
              </a:rPr>
              <a:t>processing is necessary for compliance with a </a:t>
            </a:r>
            <a:r>
              <a:rPr kumimoji="0" lang="en-GB" sz="1600" b="1" i="0" u="none" strike="noStrike" kern="1200" cap="none" spc="0" normalizeH="0" baseline="0" noProof="0" dirty="0">
                <a:ln>
                  <a:noFill/>
                </a:ln>
                <a:solidFill>
                  <a:srgbClr val="FFFFFF"/>
                </a:solidFill>
                <a:effectLst/>
                <a:uLnTx/>
                <a:uFillTx/>
                <a:latin typeface="Arial"/>
                <a:ea typeface="+mn-ea"/>
                <a:cs typeface="+mn-cs"/>
              </a:rPr>
              <a:t>legal obligation </a:t>
            </a:r>
            <a:r>
              <a:rPr kumimoji="0" lang="en-GB" sz="1600" b="0" i="0" u="none" strike="noStrike" kern="1200" cap="none" spc="0" normalizeH="0" baseline="0" noProof="0" dirty="0">
                <a:ln>
                  <a:noFill/>
                </a:ln>
                <a:solidFill>
                  <a:srgbClr val="FFFFFF"/>
                </a:solidFill>
                <a:effectLst/>
                <a:uLnTx/>
                <a:uFillTx/>
                <a:latin typeface="Arial"/>
                <a:ea typeface="+mn-ea"/>
                <a:cs typeface="+mn-cs"/>
              </a:rPr>
              <a:t>to which the controller is subject;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FFFFFF"/>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FFFFFF"/>
                </a:solidFill>
                <a:effectLst/>
                <a:uLnTx/>
                <a:uFillTx/>
                <a:latin typeface="Arial"/>
                <a:ea typeface="+mn-ea"/>
                <a:cs typeface="+mn-cs"/>
              </a:rPr>
              <a:t>Article 6(1)(d) </a:t>
            </a:r>
            <a:r>
              <a:rPr kumimoji="0" lang="en-GB" sz="1600" b="0" i="0" u="none" strike="noStrike" kern="1200" cap="none" spc="0" normalizeH="0" baseline="0" noProof="0" dirty="0">
                <a:ln>
                  <a:noFill/>
                </a:ln>
                <a:solidFill>
                  <a:srgbClr val="FFFFFF"/>
                </a:solidFill>
                <a:effectLst/>
                <a:uLnTx/>
                <a:uFillTx/>
                <a:latin typeface="Arial"/>
                <a:ea typeface="+mn-ea"/>
                <a:cs typeface="+mn-cs"/>
              </a:rPr>
              <a:t>Processing is necessary to protect the </a:t>
            </a:r>
            <a:r>
              <a:rPr kumimoji="0" lang="en-GB" sz="1600" b="1" i="0" u="none" strike="noStrike" kern="1200" cap="none" spc="0" normalizeH="0" baseline="0" noProof="0" dirty="0">
                <a:ln>
                  <a:noFill/>
                </a:ln>
                <a:solidFill>
                  <a:srgbClr val="FFFFFF"/>
                </a:solidFill>
                <a:effectLst/>
                <a:uLnTx/>
                <a:uFillTx/>
                <a:latin typeface="Arial"/>
                <a:ea typeface="+mn-ea"/>
                <a:cs typeface="+mn-cs"/>
              </a:rPr>
              <a:t>vital interests </a:t>
            </a:r>
            <a:r>
              <a:rPr kumimoji="0" lang="en-GB" sz="1600" b="0" i="0" u="none" strike="noStrike" kern="1200" cap="none" spc="0" normalizeH="0" baseline="0" noProof="0" dirty="0">
                <a:ln>
                  <a:noFill/>
                </a:ln>
                <a:solidFill>
                  <a:srgbClr val="FFFFFF"/>
                </a:solidFill>
                <a:effectLst/>
                <a:uLnTx/>
                <a:uFillTx/>
                <a:latin typeface="Arial"/>
                <a:ea typeface="+mn-ea"/>
                <a:cs typeface="+mn-cs"/>
              </a:rPr>
              <a:t>of the data subject or of another person;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FFFFFF"/>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FFFFFF"/>
                </a:solidFill>
                <a:effectLst/>
                <a:uLnTx/>
                <a:uFillTx/>
                <a:latin typeface="Arial"/>
                <a:ea typeface="+mn-ea"/>
                <a:cs typeface="+mn-cs"/>
              </a:rPr>
              <a:t>Article 6(1)(e) </a:t>
            </a:r>
            <a:r>
              <a:rPr kumimoji="0" lang="en-GB" sz="1600" b="0" i="0" u="none" strike="noStrike" kern="1200" cap="none" spc="0" normalizeH="0" baseline="0" noProof="0" dirty="0">
                <a:ln>
                  <a:noFill/>
                </a:ln>
                <a:solidFill>
                  <a:srgbClr val="FFFFFF"/>
                </a:solidFill>
                <a:effectLst/>
                <a:uLnTx/>
                <a:uFillTx/>
                <a:latin typeface="Arial"/>
                <a:ea typeface="+mn-ea"/>
                <a:cs typeface="+mn-cs"/>
              </a:rPr>
              <a:t>Processing is necessary for the performance of a </a:t>
            </a:r>
            <a:r>
              <a:rPr kumimoji="0" lang="en-GB" sz="1600" b="1" i="0" u="none" strike="noStrike" kern="1200" cap="none" spc="0" normalizeH="0" baseline="0" noProof="0" dirty="0">
                <a:ln>
                  <a:noFill/>
                </a:ln>
                <a:solidFill>
                  <a:srgbClr val="FFFFFF"/>
                </a:solidFill>
                <a:effectLst/>
                <a:uLnTx/>
                <a:uFillTx/>
                <a:latin typeface="Arial"/>
                <a:ea typeface="+mn-ea"/>
                <a:cs typeface="+mn-cs"/>
              </a:rPr>
              <a:t>task</a:t>
            </a:r>
            <a:r>
              <a:rPr kumimoji="0" lang="en-GB" sz="1600" b="0" i="0" u="none" strike="noStrike" kern="1200" cap="none" spc="0" normalizeH="0" baseline="0" noProof="0" dirty="0">
                <a:ln>
                  <a:noFill/>
                </a:ln>
                <a:solidFill>
                  <a:srgbClr val="FFFFFF"/>
                </a:solidFill>
                <a:effectLst/>
                <a:uLnTx/>
                <a:uFillTx/>
                <a:latin typeface="Arial"/>
                <a:ea typeface="+mn-ea"/>
                <a:cs typeface="+mn-cs"/>
              </a:rPr>
              <a:t> carried out in the </a:t>
            </a:r>
            <a:r>
              <a:rPr kumimoji="0" lang="en-GB" sz="1600" b="1" i="0" u="none" strike="noStrike" kern="1200" cap="none" spc="0" normalizeH="0" baseline="0" noProof="0" dirty="0">
                <a:ln>
                  <a:noFill/>
                </a:ln>
                <a:solidFill>
                  <a:srgbClr val="FFFFFF"/>
                </a:solidFill>
                <a:effectLst/>
                <a:uLnTx/>
                <a:uFillTx/>
                <a:latin typeface="Arial"/>
                <a:ea typeface="+mn-ea"/>
                <a:cs typeface="+mn-cs"/>
              </a:rPr>
              <a:t>public interest </a:t>
            </a:r>
            <a:r>
              <a:rPr kumimoji="0" lang="en-GB" sz="1600" b="0" i="0" u="none" strike="noStrike" kern="1200" cap="none" spc="0" normalizeH="0" baseline="0" noProof="0" dirty="0">
                <a:ln>
                  <a:noFill/>
                </a:ln>
                <a:solidFill>
                  <a:srgbClr val="FFFFFF"/>
                </a:solidFill>
                <a:effectLst/>
                <a:uLnTx/>
                <a:uFillTx/>
                <a:latin typeface="Arial"/>
                <a:ea typeface="+mn-ea"/>
                <a:cs typeface="+mn-cs"/>
              </a:rPr>
              <a:t>or in the exercise of official authority vested in the controller;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FFFFFF"/>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FFFFFF"/>
                </a:solidFill>
                <a:effectLst/>
                <a:uLnTx/>
                <a:uFillTx/>
                <a:latin typeface="Arial"/>
                <a:ea typeface="+mn-ea"/>
                <a:cs typeface="+mn-cs"/>
              </a:rPr>
              <a:t>Article 6(1)(f) </a:t>
            </a:r>
            <a:r>
              <a:rPr kumimoji="0" lang="en-GB" sz="1600" b="0" i="0" u="none" strike="noStrike" kern="1200" cap="none" spc="0" normalizeH="0" baseline="0" noProof="0" dirty="0">
                <a:ln>
                  <a:noFill/>
                </a:ln>
                <a:solidFill>
                  <a:srgbClr val="FFFFFF"/>
                </a:solidFill>
                <a:effectLst/>
                <a:uLnTx/>
                <a:uFillTx/>
                <a:latin typeface="Arial"/>
                <a:ea typeface="+mn-ea"/>
                <a:cs typeface="+mn-cs"/>
              </a:rPr>
              <a:t>Processing is necessary for the purposes of the </a:t>
            </a:r>
            <a:r>
              <a:rPr kumimoji="0" lang="en-GB" sz="1600" b="1" i="0" u="none" strike="noStrike" kern="1200" cap="none" spc="0" normalizeH="0" baseline="0" noProof="0" dirty="0">
                <a:ln>
                  <a:noFill/>
                </a:ln>
                <a:solidFill>
                  <a:srgbClr val="FFFFFF"/>
                </a:solidFill>
                <a:effectLst/>
                <a:uLnTx/>
                <a:uFillTx/>
                <a:latin typeface="Arial"/>
                <a:ea typeface="+mn-ea"/>
                <a:cs typeface="+mn-cs"/>
              </a:rPr>
              <a:t>legitimate interests</a:t>
            </a:r>
            <a:r>
              <a:rPr kumimoji="0" lang="en-GB" sz="1600" b="0" i="0" u="none" strike="noStrike" kern="1200" cap="none" spc="0" normalizeH="0" baseline="0" noProof="0" dirty="0">
                <a:ln>
                  <a:noFill/>
                </a:ln>
                <a:solidFill>
                  <a:srgbClr val="FFFFFF"/>
                </a:solidFill>
                <a:effectLst/>
                <a:uLnTx/>
                <a:uFillTx/>
                <a:latin typeface="Arial"/>
                <a:ea typeface="+mn-ea"/>
                <a:cs typeface="+mn-cs"/>
              </a:rPr>
              <a:t> pursued by the controller or by a third party (particularly children).**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F"/>
                </a:solidFill>
                <a:effectLst/>
                <a:uLnTx/>
                <a:uFillTx/>
                <a:latin typeface="Arial"/>
                <a:ea typeface="+mn-ea"/>
                <a:cs typeface="+mn-cs"/>
              </a:rPr>
              <a:t>** shall not apply to processing carried out by public authorities in the performance of their tasks.</a:t>
            </a:r>
          </a:p>
        </p:txBody>
      </p:sp>
    </p:spTree>
    <p:extLst>
      <p:ext uri="{BB962C8B-B14F-4D97-AF65-F5344CB8AC3E}">
        <p14:creationId xmlns:p14="http://schemas.microsoft.com/office/powerpoint/2010/main" val="45187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5109444" cy="1033463"/>
          </a:xfrm>
        </p:spPr>
        <p:txBody>
          <a:bodyPr/>
          <a:lstStyle/>
          <a:p>
            <a:r>
              <a:rPr lang="en-GB" sz="5400" dirty="0">
                <a:solidFill>
                  <a:schemeClr val="tx2"/>
                </a:solidFill>
              </a:rPr>
              <a:t>GDPR and you</a:t>
            </a:r>
            <a:endParaRPr lang="pl-PL" sz="5400" dirty="0">
              <a:solidFill>
                <a:schemeClr val="tx2"/>
              </a:solidFill>
            </a:endParaRPr>
          </a:p>
        </p:txBody>
      </p:sp>
      <p:pic>
        <p:nvPicPr>
          <p:cNvPr id="6" name="Picture 5"/>
          <p:cNvPicPr>
            <a:picLocks noChangeAspect="1"/>
          </p:cNvPicPr>
          <p:nvPr/>
        </p:nvPicPr>
        <p:blipFill>
          <a:blip r:embed="rId3"/>
          <a:stretch>
            <a:fillRect/>
          </a:stretch>
        </p:blipFill>
        <p:spPr>
          <a:xfrm>
            <a:off x="9286392" y="676275"/>
            <a:ext cx="2264669" cy="2855982"/>
          </a:xfrm>
          <a:prstGeom prst="rect">
            <a:avLst/>
          </a:prstGeom>
        </p:spPr>
      </p:pic>
      <p:sp>
        <p:nvSpPr>
          <p:cNvPr id="5" name="AutoShape 3"/>
          <p:cNvSpPr>
            <a:spLocks noChangeAspect="1" noChangeArrowheads="1" noTextEdit="1"/>
          </p:cNvSpPr>
          <p:nvPr/>
        </p:nvSpPr>
        <p:spPr bwMode="auto">
          <a:xfrm>
            <a:off x="6000750" y="685800"/>
            <a:ext cx="3490913" cy="542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Freeform 6"/>
          <p:cNvSpPr>
            <a:spLocks/>
          </p:cNvSpPr>
          <p:nvPr/>
        </p:nvSpPr>
        <p:spPr bwMode="auto">
          <a:xfrm>
            <a:off x="6696075" y="4014788"/>
            <a:ext cx="1220788" cy="1236663"/>
          </a:xfrm>
          <a:custGeom>
            <a:avLst/>
            <a:gdLst>
              <a:gd name="T0" fmla="*/ 609 w 689"/>
              <a:gd name="T1" fmla="*/ 591 h 700"/>
              <a:gd name="T2" fmla="*/ 625 w 689"/>
              <a:gd name="T3" fmla="*/ 542 h 700"/>
              <a:gd name="T4" fmla="*/ 592 w 689"/>
              <a:gd name="T5" fmla="*/ 446 h 700"/>
              <a:gd name="T6" fmla="*/ 585 w 689"/>
              <a:gd name="T7" fmla="*/ 242 h 700"/>
              <a:gd name="T8" fmla="*/ 637 w 689"/>
              <a:gd name="T9" fmla="*/ 154 h 700"/>
              <a:gd name="T10" fmla="*/ 651 w 689"/>
              <a:gd name="T11" fmla="*/ 150 h 700"/>
              <a:gd name="T12" fmla="*/ 595 w 689"/>
              <a:gd name="T13" fmla="*/ 103 h 700"/>
              <a:gd name="T14" fmla="*/ 518 w 689"/>
              <a:gd name="T15" fmla="*/ 74 h 700"/>
              <a:gd name="T16" fmla="*/ 485 w 689"/>
              <a:gd name="T17" fmla="*/ 27 h 700"/>
              <a:gd name="T18" fmla="*/ 400 w 689"/>
              <a:gd name="T19" fmla="*/ 17 h 700"/>
              <a:gd name="T20" fmla="*/ 354 w 689"/>
              <a:gd name="T21" fmla="*/ 6 h 700"/>
              <a:gd name="T22" fmla="*/ 341 w 689"/>
              <a:gd name="T23" fmla="*/ 18 h 700"/>
              <a:gd name="T24" fmla="*/ 299 w 689"/>
              <a:gd name="T25" fmla="*/ 36 h 700"/>
              <a:gd name="T26" fmla="*/ 240 w 689"/>
              <a:gd name="T27" fmla="*/ 72 h 700"/>
              <a:gd name="T28" fmla="*/ 219 w 689"/>
              <a:gd name="T29" fmla="*/ 114 h 700"/>
              <a:gd name="T30" fmla="*/ 190 w 689"/>
              <a:gd name="T31" fmla="*/ 139 h 700"/>
              <a:gd name="T32" fmla="*/ 152 w 689"/>
              <a:gd name="T33" fmla="*/ 163 h 700"/>
              <a:gd name="T34" fmla="*/ 136 w 689"/>
              <a:gd name="T35" fmla="*/ 190 h 700"/>
              <a:gd name="T36" fmla="*/ 169 w 689"/>
              <a:gd name="T37" fmla="*/ 181 h 700"/>
              <a:gd name="T38" fmla="*/ 195 w 689"/>
              <a:gd name="T39" fmla="*/ 187 h 700"/>
              <a:gd name="T40" fmla="*/ 212 w 689"/>
              <a:gd name="T41" fmla="*/ 160 h 700"/>
              <a:gd name="T42" fmla="*/ 264 w 689"/>
              <a:gd name="T43" fmla="*/ 153 h 700"/>
              <a:gd name="T44" fmla="*/ 272 w 689"/>
              <a:gd name="T45" fmla="*/ 181 h 700"/>
              <a:gd name="T46" fmla="*/ 271 w 689"/>
              <a:gd name="T47" fmla="*/ 256 h 700"/>
              <a:gd name="T48" fmla="*/ 263 w 689"/>
              <a:gd name="T49" fmla="*/ 364 h 700"/>
              <a:gd name="T50" fmla="*/ 230 w 689"/>
              <a:gd name="T51" fmla="*/ 395 h 700"/>
              <a:gd name="T52" fmla="*/ 194 w 689"/>
              <a:gd name="T53" fmla="*/ 414 h 700"/>
              <a:gd name="T54" fmla="*/ 171 w 689"/>
              <a:gd name="T55" fmla="*/ 421 h 700"/>
              <a:gd name="T56" fmla="*/ 142 w 689"/>
              <a:gd name="T57" fmla="*/ 428 h 700"/>
              <a:gd name="T58" fmla="*/ 137 w 689"/>
              <a:gd name="T59" fmla="*/ 433 h 700"/>
              <a:gd name="T60" fmla="*/ 111 w 689"/>
              <a:gd name="T61" fmla="*/ 451 h 700"/>
              <a:gd name="T62" fmla="*/ 92 w 689"/>
              <a:gd name="T63" fmla="*/ 458 h 700"/>
              <a:gd name="T64" fmla="*/ 53 w 689"/>
              <a:gd name="T65" fmla="*/ 460 h 700"/>
              <a:gd name="T66" fmla="*/ 43 w 689"/>
              <a:gd name="T67" fmla="*/ 482 h 700"/>
              <a:gd name="T68" fmla="*/ 14 w 689"/>
              <a:gd name="T69" fmla="*/ 496 h 700"/>
              <a:gd name="T70" fmla="*/ 0 w 689"/>
              <a:gd name="T71" fmla="*/ 515 h 700"/>
              <a:gd name="T72" fmla="*/ 44 w 689"/>
              <a:gd name="T73" fmla="*/ 527 h 700"/>
              <a:gd name="T74" fmla="*/ 20 w 689"/>
              <a:gd name="T75" fmla="*/ 561 h 700"/>
              <a:gd name="T76" fmla="*/ 27 w 689"/>
              <a:gd name="T77" fmla="*/ 577 h 700"/>
              <a:gd name="T78" fmla="*/ 40 w 689"/>
              <a:gd name="T79" fmla="*/ 568 h 700"/>
              <a:gd name="T80" fmla="*/ 70 w 689"/>
              <a:gd name="T81" fmla="*/ 576 h 700"/>
              <a:gd name="T82" fmla="*/ 83 w 689"/>
              <a:gd name="T83" fmla="*/ 573 h 700"/>
              <a:gd name="T84" fmla="*/ 57 w 689"/>
              <a:gd name="T85" fmla="*/ 579 h 700"/>
              <a:gd name="T86" fmla="*/ 56 w 689"/>
              <a:gd name="T87" fmla="*/ 596 h 700"/>
              <a:gd name="T88" fmla="*/ 88 w 689"/>
              <a:gd name="T89" fmla="*/ 606 h 700"/>
              <a:gd name="T90" fmla="*/ 116 w 689"/>
              <a:gd name="T91" fmla="*/ 598 h 700"/>
              <a:gd name="T92" fmla="*/ 136 w 689"/>
              <a:gd name="T93" fmla="*/ 577 h 700"/>
              <a:gd name="T94" fmla="*/ 197 w 689"/>
              <a:gd name="T95" fmla="*/ 564 h 700"/>
              <a:gd name="T96" fmla="*/ 208 w 689"/>
              <a:gd name="T97" fmla="*/ 550 h 700"/>
              <a:gd name="T98" fmla="*/ 215 w 689"/>
              <a:gd name="T99" fmla="*/ 572 h 700"/>
              <a:gd name="T100" fmla="*/ 253 w 689"/>
              <a:gd name="T101" fmla="*/ 595 h 700"/>
              <a:gd name="T102" fmla="*/ 242 w 689"/>
              <a:gd name="T103" fmla="*/ 605 h 700"/>
              <a:gd name="T104" fmla="*/ 221 w 689"/>
              <a:gd name="T105" fmla="*/ 630 h 700"/>
              <a:gd name="T106" fmla="*/ 256 w 689"/>
              <a:gd name="T107" fmla="*/ 636 h 700"/>
              <a:gd name="T108" fmla="*/ 285 w 689"/>
              <a:gd name="T109" fmla="*/ 631 h 700"/>
              <a:gd name="T110" fmla="*/ 322 w 689"/>
              <a:gd name="T111" fmla="*/ 613 h 700"/>
              <a:gd name="T112" fmla="*/ 360 w 689"/>
              <a:gd name="T113" fmla="*/ 665 h 700"/>
              <a:gd name="T114" fmla="*/ 410 w 689"/>
              <a:gd name="T115" fmla="*/ 696 h 700"/>
              <a:gd name="T116" fmla="*/ 438 w 689"/>
              <a:gd name="T117" fmla="*/ 698 h 700"/>
              <a:gd name="T118" fmla="*/ 465 w 689"/>
              <a:gd name="T119" fmla="*/ 693 h 700"/>
              <a:gd name="T120" fmla="*/ 480 w 689"/>
              <a:gd name="T121" fmla="*/ 668 h 700"/>
              <a:gd name="T122" fmla="*/ 517 w 689"/>
              <a:gd name="T123" fmla="*/ 643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9" h="700">
                <a:moveTo>
                  <a:pt x="577" y="629"/>
                </a:moveTo>
                <a:cubicBezTo>
                  <a:pt x="578" y="628"/>
                  <a:pt x="578" y="626"/>
                  <a:pt x="579" y="625"/>
                </a:cubicBezTo>
                <a:cubicBezTo>
                  <a:pt x="580" y="624"/>
                  <a:pt x="582" y="623"/>
                  <a:pt x="583" y="622"/>
                </a:cubicBezTo>
                <a:cubicBezTo>
                  <a:pt x="587" y="621"/>
                  <a:pt x="591" y="622"/>
                  <a:pt x="591" y="618"/>
                </a:cubicBezTo>
                <a:cubicBezTo>
                  <a:pt x="591" y="615"/>
                  <a:pt x="591" y="614"/>
                  <a:pt x="593" y="611"/>
                </a:cubicBezTo>
                <a:cubicBezTo>
                  <a:pt x="594" y="609"/>
                  <a:pt x="595" y="608"/>
                  <a:pt x="595" y="605"/>
                </a:cubicBezTo>
                <a:cubicBezTo>
                  <a:pt x="596" y="602"/>
                  <a:pt x="596" y="602"/>
                  <a:pt x="598" y="600"/>
                </a:cubicBezTo>
                <a:cubicBezTo>
                  <a:pt x="602" y="597"/>
                  <a:pt x="605" y="593"/>
                  <a:pt x="609" y="591"/>
                </a:cubicBezTo>
                <a:cubicBezTo>
                  <a:pt x="612" y="590"/>
                  <a:pt x="615" y="588"/>
                  <a:pt x="618" y="587"/>
                </a:cubicBezTo>
                <a:cubicBezTo>
                  <a:pt x="619" y="586"/>
                  <a:pt x="622" y="586"/>
                  <a:pt x="623" y="584"/>
                </a:cubicBezTo>
                <a:cubicBezTo>
                  <a:pt x="624" y="583"/>
                  <a:pt x="623" y="580"/>
                  <a:pt x="625" y="579"/>
                </a:cubicBezTo>
                <a:cubicBezTo>
                  <a:pt x="626" y="577"/>
                  <a:pt x="628" y="576"/>
                  <a:pt x="630" y="575"/>
                </a:cubicBezTo>
                <a:cubicBezTo>
                  <a:pt x="632" y="573"/>
                  <a:pt x="634" y="570"/>
                  <a:pt x="636" y="568"/>
                </a:cubicBezTo>
                <a:cubicBezTo>
                  <a:pt x="634" y="567"/>
                  <a:pt x="630" y="566"/>
                  <a:pt x="629" y="564"/>
                </a:cubicBezTo>
                <a:cubicBezTo>
                  <a:pt x="629" y="563"/>
                  <a:pt x="629" y="561"/>
                  <a:pt x="628" y="560"/>
                </a:cubicBezTo>
                <a:cubicBezTo>
                  <a:pt x="627" y="554"/>
                  <a:pt x="626" y="548"/>
                  <a:pt x="625" y="542"/>
                </a:cubicBezTo>
                <a:cubicBezTo>
                  <a:pt x="624" y="536"/>
                  <a:pt x="623" y="529"/>
                  <a:pt x="621" y="522"/>
                </a:cubicBezTo>
                <a:cubicBezTo>
                  <a:pt x="619" y="510"/>
                  <a:pt x="617" y="499"/>
                  <a:pt x="615" y="487"/>
                </a:cubicBezTo>
                <a:cubicBezTo>
                  <a:pt x="614" y="481"/>
                  <a:pt x="613" y="476"/>
                  <a:pt x="612" y="470"/>
                </a:cubicBezTo>
                <a:cubicBezTo>
                  <a:pt x="612" y="469"/>
                  <a:pt x="612" y="465"/>
                  <a:pt x="611" y="464"/>
                </a:cubicBezTo>
                <a:cubicBezTo>
                  <a:pt x="610" y="463"/>
                  <a:pt x="607" y="463"/>
                  <a:pt x="606" y="462"/>
                </a:cubicBezTo>
                <a:cubicBezTo>
                  <a:pt x="602" y="461"/>
                  <a:pt x="599" y="460"/>
                  <a:pt x="596" y="459"/>
                </a:cubicBezTo>
                <a:cubicBezTo>
                  <a:pt x="591" y="457"/>
                  <a:pt x="586" y="455"/>
                  <a:pt x="581" y="454"/>
                </a:cubicBezTo>
                <a:cubicBezTo>
                  <a:pt x="585" y="452"/>
                  <a:pt x="589" y="449"/>
                  <a:pt x="592" y="446"/>
                </a:cubicBezTo>
                <a:cubicBezTo>
                  <a:pt x="593" y="445"/>
                  <a:pt x="595" y="442"/>
                  <a:pt x="596" y="440"/>
                </a:cubicBezTo>
                <a:cubicBezTo>
                  <a:pt x="603" y="431"/>
                  <a:pt x="610" y="422"/>
                  <a:pt x="618" y="413"/>
                </a:cubicBezTo>
                <a:cubicBezTo>
                  <a:pt x="631" y="399"/>
                  <a:pt x="648" y="391"/>
                  <a:pt x="665" y="384"/>
                </a:cubicBezTo>
                <a:cubicBezTo>
                  <a:pt x="673" y="380"/>
                  <a:pt x="681" y="376"/>
                  <a:pt x="689" y="373"/>
                </a:cubicBezTo>
                <a:cubicBezTo>
                  <a:pt x="676" y="360"/>
                  <a:pt x="664" y="347"/>
                  <a:pt x="651" y="334"/>
                </a:cubicBezTo>
                <a:cubicBezTo>
                  <a:pt x="638" y="321"/>
                  <a:pt x="625" y="309"/>
                  <a:pt x="614" y="295"/>
                </a:cubicBezTo>
                <a:cubicBezTo>
                  <a:pt x="609" y="289"/>
                  <a:pt x="604" y="283"/>
                  <a:pt x="601" y="277"/>
                </a:cubicBezTo>
                <a:cubicBezTo>
                  <a:pt x="595" y="265"/>
                  <a:pt x="590" y="254"/>
                  <a:pt x="585" y="242"/>
                </a:cubicBezTo>
                <a:cubicBezTo>
                  <a:pt x="583" y="238"/>
                  <a:pt x="581" y="233"/>
                  <a:pt x="580" y="228"/>
                </a:cubicBezTo>
                <a:cubicBezTo>
                  <a:pt x="580" y="225"/>
                  <a:pt x="582" y="223"/>
                  <a:pt x="584" y="221"/>
                </a:cubicBezTo>
                <a:cubicBezTo>
                  <a:pt x="593" y="213"/>
                  <a:pt x="602" y="205"/>
                  <a:pt x="611" y="197"/>
                </a:cubicBezTo>
                <a:cubicBezTo>
                  <a:pt x="618" y="191"/>
                  <a:pt x="624" y="184"/>
                  <a:pt x="629" y="178"/>
                </a:cubicBezTo>
                <a:cubicBezTo>
                  <a:pt x="631" y="175"/>
                  <a:pt x="636" y="172"/>
                  <a:pt x="636" y="169"/>
                </a:cubicBezTo>
                <a:cubicBezTo>
                  <a:pt x="636" y="166"/>
                  <a:pt x="633" y="165"/>
                  <a:pt x="633" y="162"/>
                </a:cubicBezTo>
                <a:cubicBezTo>
                  <a:pt x="634" y="161"/>
                  <a:pt x="635" y="160"/>
                  <a:pt x="636" y="158"/>
                </a:cubicBezTo>
                <a:cubicBezTo>
                  <a:pt x="637" y="157"/>
                  <a:pt x="636" y="155"/>
                  <a:pt x="637" y="154"/>
                </a:cubicBezTo>
                <a:cubicBezTo>
                  <a:pt x="637" y="153"/>
                  <a:pt x="638" y="151"/>
                  <a:pt x="639" y="151"/>
                </a:cubicBezTo>
                <a:cubicBezTo>
                  <a:pt x="639" y="151"/>
                  <a:pt x="640" y="152"/>
                  <a:pt x="640" y="152"/>
                </a:cubicBezTo>
                <a:cubicBezTo>
                  <a:pt x="640" y="151"/>
                  <a:pt x="641" y="150"/>
                  <a:pt x="641" y="150"/>
                </a:cubicBezTo>
                <a:cubicBezTo>
                  <a:pt x="641" y="150"/>
                  <a:pt x="642" y="153"/>
                  <a:pt x="642" y="153"/>
                </a:cubicBezTo>
                <a:cubicBezTo>
                  <a:pt x="642" y="153"/>
                  <a:pt x="644" y="151"/>
                  <a:pt x="645" y="151"/>
                </a:cubicBezTo>
                <a:cubicBezTo>
                  <a:pt x="646" y="151"/>
                  <a:pt x="648" y="154"/>
                  <a:pt x="649" y="151"/>
                </a:cubicBezTo>
                <a:cubicBezTo>
                  <a:pt x="650" y="150"/>
                  <a:pt x="648" y="148"/>
                  <a:pt x="648" y="147"/>
                </a:cubicBezTo>
                <a:cubicBezTo>
                  <a:pt x="650" y="146"/>
                  <a:pt x="650" y="150"/>
                  <a:pt x="651" y="150"/>
                </a:cubicBezTo>
                <a:cubicBezTo>
                  <a:pt x="652" y="151"/>
                  <a:pt x="653" y="150"/>
                  <a:pt x="654" y="149"/>
                </a:cubicBezTo>
                <a:cubicBezTo>
                  <a:pt x="655" y="149"/>
                  <a:pt x="658" y="149"/>
                  <a:pt x="659" y="147"/>
                </a:cubicBezTo>
                <a:cubicBezTo>
                  <a:pt x="660" y="146"/>
                  <a:pt x="655" y="142"/>
                  <a:pt x="654" y="140"/>
                </a:cubicBezTo>
                <a:cubicBezTo>
                  <a:pt x="649" y="133"/>
                  <a:pt x="643" y="126"/>
                  <a:pt x="638" y="119"/>
                </a:cubicBezTo>
                <a:cubicBezTo>
                  <a:pt x="636" y="116"/>
                  <a:pt x="634" y="112"/>
                  <a:pt x="632" y="109"/>
                </a:cubicBezTo>
                <a:cubicBezTo>
                  <a:pt x="630" y="106"/>
                  <a:pt x="631" y="101"/>
                  <a:pt x="629" y="100"/>
                </a:cubicBezTo>
                <a:cubicBezTo>
                  <a:pt x="622" y="95"/>
                  <a:pt x="611" y="99"/>
                  <a:pt x="603" y="100"/>
                </a:cubicBezTo>
                <a:cubicBezTo>
                  <a:pt x="600" y="101"/>
                  <a:pt x="598" y="101"/>
                  <a:pt x="595" y="103"/>
                </a:cubicBezTo>
                <a:cubicBezTo>
                  <a:pt x="593" y="104"/>
                  <a:pt x="591" y="105"/>
                  <a:pt x="588" y="107"/>
                </a:cubicBezTo>
                <a:cubicBezTo>
                  <a:pt x="587" y="107"/>
                  <a:pt x="586" y="109"/>
                  <a:pt x="585" y="109"/>
                </a:cubicBezTo>
                <a:cubicBezTo>
                  <a:pt x="581" y="109"/>
                  <a:pt x="577" y="107"/>
                  <a:pt x="573" y="106"/>
                </a:cubicBezTo>
                <a:cubicBezTo>
                  <a:pt x="568" y="105"/>
                  <a:pt x="563" y="104"/>
                  <a:pt x="558" y="103"/>
                </a:cubicBezTo>
                <a:cubicBezTo>
                  <a:pt x="551" y="102"/>
                  <a:pt x="544" y="103"/>
                  <a:pt x="537" y="103"/>
                </a:cubicBezTo>
                <a:cubicBezTo>
                  <a:pt x="532" y="103"/>
                  <a:pt x="527" y="103"/>
                  <a:pt x="522" y="104"/>
                </a:cubicBezTo>
                <a:cubicBezTo>
                  <a:pt x="519" y="104"/>
                  <a:pt x="519" y="104"/>
                  <a:pt x="518" y="101"/>
                </a:cubicBezTo>
                <a:cubicBezTo>
                  <a:pt x="518" y="93"/>
                  <a:pt x="519" y="83"/>
                  <a:pt x="518" y="74"/>
                </a:cubicBezTo>
                <a:cubicBezTo>
                  <a:pt x="517" y="69"/>
                  <a:pt x="516" y="63"/>
                  <a:pt x="515" y="57"/>
                </a:cubicBezTo>
                <a:cubicBezTo>
                  <a:pt x="515" y="53"/>
                  <a:pt x="511" y="51"/>
                  <a:pt x="508" y="49"/>
                </a:cubicBezTo>
                <a:cubicBezTo>
                  <a:pt x="509" y="49"/>
                  <a:pt x="510" y="50"/>
                  <a:pt x="510" y="51"/>
                </a:cubicBezTo>
                <a:cubicBezTo>
                  <a:pt x="510" y="50"/>
                  <a:pt x="507" y="46"/>
                  <a:pt x="506" y="46"/>
                </a:cubicBezTo>
                <a:cubicBezTo>
                  <a:pt x="506" y="46"/>
                  <a:pt x="507" y="47"/>
                  <a:pt x="506" y="47"/>
                </a:cubicBezTo>
                <a:cubicBezTo>
                  <a:pt x="506" y="47"/>
                  <a:pt x="505" y="46"/>
                  <a:pt x="505" y="46"/>
                </a:cubicBezTo>
                <a:cubicBezTo>
                  <a:pt x="503" y="44"/>
                  <a:pt x="502" y="43"/>
                  <a:pt x="500" y="41"/>
                </a:cubicBezTo>
                <a:cubicBezTo>
                  <a:pt x="495" y="36"/>
                  <a:pt x="490" y="31"/>
                  <a:pt x="485" y="27"/>
                </a:cubicBezTo>
                <a:cubicBezTo>
                  <a:pt x="478" y="21"/>
                  <a:pt x="471" y="15"/>
                  <a:pt x="464" y="9"/>
                </a:cubicBezTo>
                <a:cubicBezTo>
                  <a:pt x="462" y="8"/>
                  <a:pt x="461" y="7"/>
                  <a:pt x="458" y="6"/>
                </a:cubicBezTo>
                <a:cubicBezTo>
                  <a:pt x="455" y="5"/>
                  <a:pt x="453" y="4"/>
                  <a:pt x="450" y="3"/>
                </a:cubicBezTo>
                <a:cubicBezTo>
                  <a:pt x="449" y="2"/>
                  <a:pt x="447" y="1"/>
                  <a:pt x="446" y="1"/>
                </a:cubicBezTo>
                <a:cubicBezTo>
                  <a:pt x="445" y="1"/>
                  <a:pt x="443" y="1"/>
                  <a:pt x="442" y="2"/>
                </a:cubicBezTo>
                <a:cubicBezTo>
                  <a:pt x="440" y="2"/>
                  <a:pt x="437" y="3"/>
                  <a:pt x="435" y="4"/>
                </a:cubicBezTo>
                <a:cubicBezTo>
                  <a:pt x="431" y="4"/>
                  <a:pt x="428" y="5"/>
                  <a:pt x="425" y="6"/>
                </a:cubicBezTo>
                <a:cubicBezTo>
                  <a:pt x="417" y="9"/>
                  <a:pt x="408" y="13"/>
                  <a:pt x="400" y="17"/>
                </a:cubicBezTo>
                <a:cubicBezTo>
                  <a:pt x="397" y="18"/>
                  <a:pt x="395" y="19"/>
                  <a:pt x="392" y="20"/>
                </a:cubicBezTo>
                <a:cubicBezTo>
                  <a:pt x="391" y="20"/>
                  <a:pt x="389" y="21"/>
                  <a:pt x="388" y="21"/>
                </a:cubicBezTo>
                <a:cubicBezTo>
                  <a:pt x="387" y="21"/>
                  <a:pt x="386" y="20"/>
                  <a:pt x="385" y="19"/>
                </a:cubicBezTo>
                <a:cubicBezTo>
                  <a:pt x="382" y="19"/>
                  <a:pt x="379" y="20"/>
                  <a:pt x="376" y="19"/>
                </a:cubicBezTo>
                <a:cubicBezTo>
                  <a:pt x="373" y="19"/>
                  <a:pt x="369" y="19"/>
                  <a:pt x="367" y="18"/>
                </a:cubicBezTo>
                <a:cubicBezTo>
                  <a:pt x="363" y="16"/>
                  <a:pt x="361" y="12"/>
                  <a:pt x="358" y="10"/>
                </a:cubicBezTo>
                <a:cubicBezTo>
                  <a:pt x="357" y="9"/>
                  <a:pt x="356" y="9"/>
                  <a:pt x="355" y="8"/>
                </a:cubicBezTo>
                <a:cubicBezTo>
                  <a:pt x="354" y="7"/>
                  <a:pt x="355" y="6"/>
                  <a:pt x="354" y="6"/>
                </a:cubicBezTo>
                <a:cubicBezTo>
                  <a:pt x="352" y="5"/>
                  <a:pt x="348" y="6"/>
                  <a:pt x="346" y="7"/>
                </a:cubicBezTo>
                <a:cubicBezTo>
                  <a:pt x="342" y="8"/>
                  <a:pt x="338" y="3"/>
                  <a:pt x="335" y="1"/>
                </a:cubicBezTo>
                <a:cubicBezTo>
                  <a:pt x="334" y="1"/>
                  <a:pt x="334" y="0"/>
                  <a:pt x="333" y="1"/>
                </a:cubicBezTo>
                <a:cubicBezTo>
                  <a:pt x="332" y="1"/>
                  <a:pt x="332" y="3"/>
                  <a:pt x="332" y="4"/>
                </a:cubicBezTo>
                <a:cubicBezTo>
                  <a:pt x="332" y="5"/>
                  <a:pt x="335" y="6"/>
                  <a:pt x="337" y="6"/>
                </a:cubicBezTo>
                <a:cubicBezTo>
                  <a:pt x="339" y="8"/>
                  <a:pt x="339" y="9"/>
                  <a:pt x="339" y="11"/>
                </a:cubicBezTo>
                <a:cubicBezTo>
                  <a:pt x="339" y="12"/>
                  <a:pt x="340" y="15"/>
                  <a:pt x="340" y="16"/>
                </a:cubicBezTo>
                <a:cubicBezTo>
                  <a:pt x="341" y="17"/>
                  <a:pt x="342" y="17"/>
                  <a:pt x="341" y="18"/>
                </a:cubicBezTo>
                <a:cubicBezTo>
                  <a:pt x="340" y="19"/>
                  <a:pt x="335" y="21"/>
                  <a:pt x="333" y="20"/>
                </a:cubicBezTo>
                <a:cubicBezTo>
                  <a:pt x="332" y="20"/>
                  <a:pt x="332" y="19"/>
                  <a:pt x="331" y="20"/>
                </a:cubicBezTo>
                <a:cubicBezTo>
                  <a:pt x="329" y="21"/>
                  <a:pt x="328" y="22"/>
                  <a:pt x="326" y="23"/>
                </a:cubicBezTo>
                <a:cubicBezTo>
                  <a:pt x="324" y="24"/>
                  <a:pt x="322" y="26"/>
                  <a:pt x="319" y="27"/>
                </a:cubicBezTo>
                <a:cubicBezTo>
                  <a:pt x="317" y="27"/>
                  <a:pt x="315" y="27"/>
                  <a:pt x="314" y="28"/>
                </a:cubicBezTo>
                <a:cubicBezTo>
                  <a:pt x="312" y="29"/>
                  <a:pt x="311" y="29"/>
                  <a:pt x="309" y="30"/>
                </a:cubicBezTo>
                <a:cubicBezTo>
                  <a:pt x="306" y="30"/>
                  <a:pt x="305" y="33"/>
                  <a:pt x="302" y="34"/>
                </a:cubicBezTo>
                <a:cubicBezTo>
                  <a:pt x="301" y="35"/>
                  <a:pt x="300" y="35"/>
                  <a:pt x="299" y="36"/>
                </a:cubicBezTo>
                <a:cubicBezTo>
                  <a:pt x="299" y="36"/>
                  <a:pt x="298" y="37"/>
                  <a:pt x="298" y="37"/>
                </a:cubicBezTo>
                <a:cubicBezTo>
                  <a:pt x="297" y="38"/>
                  <a:pt x="295" y="38"/>
                  <a:pt x="294" y="38"/>
                </a:cubicBezTo>
                <a:cubicBezTo>
                  <a:pt x="292" y="38"/>
                  <a:pt x="290" y="39"/>
                  <a:pt x="289" y="39"/>
                </a:cubicBezTo>
                <a:cubicBezTo>
                  <a:pt x="287" y="40"/>
                  <a:pt x="285" y="38"/>
                  <a:pt x="284" y="38"/>
                </a:cubicBezTo>
                <a:cubicBezTo>
                  <a:pt x="276" y="44"/>
                  <a:pt x="267" y="50"/>
                  <a:pt x="259" y="56"/>
                </a:cubicBezTo>
                <a:cubicBezTo>
                  <a:pt x="256" y="59"/>
                  <a:pt x="251" y="61"/>
                  <a:pt x="248" y="65"/>
                </a:cubicBezTo>
                <a:cubicBezTo>
                  <a:pt x="247" y="66"/>
                  <a:pt x="246" y="69"/>
                  <a:pt x="244" y="70"/>
                </a:cubicBezTo>
                <a:cubicBezTo>
                  <a:pt x="243" y="71"/>
                  <a:pt x="241" y="71"/>
                  <a:pt x="240" y="72"/>
                </a:cubicBezTo>
                <a:cubicBezTo>
                  <a:pt x="239" y="73"/>
                  <a:pt x="237" y="73"/>
                  <a:pt x="237" y="75"/>
                </a:cubicBezTo>
                <a:cubicBezTo>
                  <a:pt x="236" y="76"/>
                  <a:pt x="237" y="77"/>
                  <a:pt x="235" y="78"/>
                </a:cubicBezTo>
                <a:cubicBezTo>
                  <a:pt x="234" y="78"/>
                  <a:pt x="232" y="78"/>
                  <a:pt x="231" y="79"/>
                </a:cubicBezTo>
                <a:cubicBezTo>
                  <a:pt x="229" y="79"/>
                  <a:pt x="229" y="79"/>
                  <a:pt x="229" y="80"/>
                </a:cubicBezTo>
                <a:cubicBezTo>
                  <a:pt x="229" y="81"/>
                  <a:pt x="230" y="84"/>
                  <a:pt x="230" y="85"/>
                </a:cubicBezTo>
                <a:cubicBezTo>
                  <a:pt x="231" y="91"/>
                  <a:pt x="230" y="95"/>
                  <a:pt x="229" y="101"/>
                </a:cubicBezTo>
                <a:cubicBezTo>
                  <a:pt x="228" y="104"/>
                  <a:pt x="228" y="106"/>
                  <a:pt x="226" y="108"/>
                </a:cubicBezTo>
                <a:cubicBezTo>
                  <a:pt x="224" y="110"/>
                  <a:pt x="222" y="112"/>
                  <a:pt x="219" y="114"/>
                </a:cubicBezTo>
                <a:cubicBezTo>
                  <a:pt x="218" y="115"/>
                  <a:pt x="216" y="118"/>
                  <a:pt x="214" y="119"/>
                </a:cubicBezTo>
                <a:cubicBezTo>
                  <a:pt x="213" y="120"/>
                  <a:pt x="211" y="119"/>
                  <a:pt x="210" y="119"/>
                </a:cubicBezTo>
                <a:cubicBezTo>
                  <a:pt x="207" y="120"/>
                  <a:pt x="208" y="121"/>
                  <a:pt x="207" y="122"/>
                </a:cubicBezTo>
                <a:cubicBezTo>
                  <a:pt x="205" y="123"/>
                  <a:pt x="204" y="123"/>
                  <a:pt x="203" y="125"/>
                </a:cubicBezTo>
                <a:cubicBezTo>
                  <a:pt x="202" y="127"/>
                  <a:pt x="203" y="129"/>
                  <a:pt x="201" y="130"/>
                </a:cubicBezTo>
                <a:cubicBezTo>
                  <a:pt x="200" y="131"/>
                  <a:pt x="199" y="131"/>
                  <a:pt x="197" y="132"/>
                </a:cubicBezTo>
                <a:cubicBezTo>
                  <a:pt x="196" y="133"/>
                  <a:pt x="195" y="134"/>
                  <a:pt x="194" y="135"/>
                </a:cubicBezTo>
                <a:cubicBezTo>
                  <a:pt x="193" y="137"/>
                  <a:pt x="192" y="138"/>
                  <a:pt x="190" y="139"/>
                </a:cubicBezTo>
                <a:cubicBezTo>
                  <a:pt x="189" y="140"/>
                  <a:pt x="187" y="139"/>
                  <a:pt x="186" y="139"/>
                </a:cubicBezTo>
                <a:cubicBezTo>
                  <a:pt x="185" y="140"/>
                  <a:pt x="184" y="140"/>
                  <a:pt x="183" y="140"/>
                </a:cubicBezTo>
                <a:cubicBezTo>
                  <a:pt x="182" y="140"/>
                  <a:pt x="181" y="140"/>
                  <a:pt x="180" y="139"/>
                </a:cubicBezTo>
                <a:cubicBezTo>
                  <a:pt x="178" y="139"/>
                  <a:pt x="177" y="140"/>
                  <a:pt x="175" y="141"/>
                </a:cubicBezTo>
                <a:cubicBezTo>
                  <a:pt x="172" y="143"/>
                  <a:pt x="169" y="144"/>
                  <a:pt x="167" y="147"/>
                </a:cubicBezTo>
                <a:cubicBezTo>
                  <a:pt x="165" y="152"/>
                  <a:pt x="159" y="151"/>
                  <a:pt x="158" y="157"/>
                </a:cubicBezTo>
                <a:cubicBezTo>
                  <a:pt x="157" y="159"/>
                  <a:pt x="157" y="159"/>
                  <a:pt x="155" y="161"/>
                </a:cubicBezTo>
                <a:cubicBezTo>
                  <a:pt x="154" y="161"/>
                  <a:pt x="153" y="162"/>
                  <a:pt x="152" y="163"/>
                </a:cubicBezTo>
                <a:cubicBezTo>
                  <a:pt x="151" y="164"/>
                  <a:pt x="151" y="166"/>
                  <a:pt x="150" y="166"/>
                </a:cubicBezTo>
                <a:cubicBezTo>
                  <a:pt x="149" y="167"/>
                  <a:pt x="147" y="168"/>
                  <a:pt x="146" y="168"/>
                </a:cubicBezTo>
                <a:cubicBezTo>
                  <a:pt x="146" y="169"/>
                  <a:pt x="145" y="168"/>
                  <a:pt x="144" y="169"/>
                </a:cubicBezTo>
                <a:cubicBezTo>
                  <a:pt x="144" y="170"/>
                  <a:pt x="145" y="172"/>
                  <a:pt x="145" y="173"/>
                </a:cubicBezTo>
                <a:cubicBezTo>
                  <a:pt x="145" y="174"/>
                  <a:pt x="144" y="175"/>
                  <a:pt x="143" y="176"/>
                </a:cubicBezTo>
                <a:cubicBezTo>
                  <a:pt x="142" y="178"/>
                  <a:pt x="139" y="180"/>
                  <a:pt x="138" y="183"/>
                </a:cubicBezTo>
                <a:cubicBezTo>
                  <a:pt x="137" y="185"/>
                  <a:pt x="138" y="185"/>
                  <a:pt x="136" y="186"/>
                </a:cubicBezTo>
                <a:cubicBezTo>
                  <a:pt x="134" y="188"/>
                  <a:pt x="135" y="188"/>
                  <a:pt x="136" y="190"/>
                </a:cubicBezTo>
                <a:cubicBezTo>
                  <a:pt x="138" y="193"/>
                  <a:pt x="139" y="195"/>
                  <a:pt x="142" y="192"/>
                </a:cubicBezTo>
                <a:cubicBezTo>
                  <a:pt x="144" y="191"/>
                  <a:pt x="144" y="186"/>
                  <a:pt x="148" y="186"/>
                </a:cubicBezTo>
                <a:cubicBezTo>
                  <a:pt x="150" y="186"/>
                  <a:pt x="149" y="188"/>
                  <a:pt x="151" y="189"/>
                </a:cubicBezTo>
                <a:cubicBezTo>
                  <a:pt x="152" y="190"/>
                  <a:pt x="152" y="189"/>
                  <a:pt x="154" y="188"/>
                </a:cubicBezTo>
                <a:cubicBezTo>
                  <a:pt x="155" y="188"/>
                  <a:pt x="157" y="186"/>
                  <a:pt x="158" y="186"/>
                </a:cubicBezTo>
                <a:cubicBezTo>
                  <a:pt x="160" y="186"/>
                  <a:pt x="160" y="189"/>
                  <a:pt x="162" y="188"/>
                </a:cubicBezTo>
                <a:cubicBezTo>
                  <a:pt x="163" y="188"/>
                  <a:pt x="164" y="185"/>
                  <a:pt x="164" y="185"/>
                </a:cubicBezTo>
                <a:cubicBezTo>
                  <a:pt x="166" y="183"/>
                  <a:pt x="167" y="182"/>
                  <a:pt x="169" y="181"/>
                </a:cubicBezTo>
                <a:cubicBezTo>
                  <a:pt x="172" y="179"/>
                  <a:pt x="174" y="181"/>
                  <a:pt x="176" y="183"/>
                </a:cubicBezTo>
                <a:cubicBezTo>
                  <a:pt x="179" y="184"/>
                  <a:pt x="183" y="186"/>
                  <a:pt x="184" y="189"/>
                </a:cubicBezTo>
                <a:cubicBezTo>
                  <a:pt x="185" y="191"/>
                  <a:pt x="184" y="190"/>
                  <a:pt x="183" y="192"/>
                </a:cubicBezTo>
                <a:cubicBezTo>
                  <a:pt x="182" y="194"/>
                  <a:pt x="184" y="196"/>
                  <a:pt x="186" y="196"/>
                </a:cubicBezTo>
                <a:cubicBezTo>
                  <a:pt x="188" y="196"/>
                  <a:pt x="187" y="194"/>
                  <a:pt x="188" y="192"/>
                </a:cubicBezTo>
                <a:cubicBezTo>
                  <a:pt x="189" y="191"/>
                  <a:pt x="191" y="191"/>
                  <a:pt x="193" y="191"/>
                </a:cubicBezTo>
                <a:cubicBezTo>
                  <a:pt x="194" y="192"/>
                  <a:pt x="194" y="193"/>
                  <a:pt x="195" y="191"/>
                </a:cubicBezTo>
                <a:cubicBezTo>
                  <a:pt x="196" y="190"/>
                  <a:pt x="196" y="188"/>
                  <a:pt x="195" y="187"/>
                </a:cubicBezTo>
                <a:cubicBezTo>
                  <a:pt x="194" y="186"/>
                  <a:pt x="192" y="186"/>
                  <a:pt x="192" y="184"/>
                </a:cubicBezTo>
                <a:cubicBezTo>
                  <a:pt x="192" y="183"/>
                  <a:pt x="193" y="182"/>
                  <a:pt x="192" y="181"/>
                </a:cubicBezTo>
                <a:cubicBezTo>
                  <a:pt x="192" y="180"/>
                  <a:pt x="192" y="180"/>
                  <a:pt x="192" y="179"/>
                </a:cubicBezTo>
                <a:cubicBezTo>
                  <a:pt x="192" y="177"/>
                  <a:pt x="195" y="174"/>
                  <a:pt x="197" y="173"/>
                </a:cubicBezTo>
                <a:cubicBezTo>
                  <a:pt x="201" y="171"/>
                  <a:pt x="200" y="167"/>
                  <a:pt x="203" y="164"/>
                </a:cubicBezTo>
                <a:cubicBezTo>
                  <a:pt x="205" y="163"/>
                  <a:pt x="207" y="162"/>
                  <a:pt x="209" y="161"/>
                </a:cubicBezTo>
                <a:cubicBezTo>
                  <a:pt x="211" y="161"/>
                  <a:pt x="213" y="161"/>
                  <a:pt x="215" y="161"/>
                </a:cubicBezTo>
                <a:cubicBezTo>
                  <a:pt x="215" y="161"/>
                  <a:pt x="212" y="160"/>
                  <a:pt x="212" y="160"/>
                </a:cubicBezTo>
                <a:cubicBezTo>
                  <a:pt x="211" y="158"/>
                  <a:pt x="215" y="158"/>
                  <a:pt x="217" y="158"/>
                </a:cubicBezTo>
                <a:cubicBezTo>
                  <a:pt x="218" y="158"/>
                  <a:pt x="219" y="158"/>
                  <a:pt x="221" y="157"/>
                </a:cubicBezTo>
                <a:cubicBezTo>
                  <a:pt x="222" y="157"/>
                  <a:pt x="223" y="157"/>
                  <a:pt x="225" y="157"/>
                </a:cubicBezTo>
                <a:cubicBezTo>
                  <a:pt x="226" y="157"/>
                  <a:pt x="228" y="158"/>
                  <a:pt x="229" y="158"/>
                </a:cubicBezTo>
                <a:cubicBezTo>
                  <a:pt x="232" y="157"/>
                  <a:pt x="231" y="155"/>
                  <a:pt x="232" y="153"/>
                </a:cubicBezTo>
                <a:cubicBezTo>
                  <a:pt x="234" y="151"/>
                  <a:pt x="237" y="151"/>
                  <a:pt x="239" y="151"/>
                </a:cubicBezTo>
                <a:cubicBezTo>
                  <a:pt x="244" y="151"/>
                  <a:pt x="247" y="151"/>
                  <a:pt x="252" y="150"/>
                </a:cubicBezTo>
                <a:cubicBezTo>
                  <a:pt x="257" y="149"/>
                  <a:pt x="260" y="152"/>
                  <a:pt x="264" y="153"/>
                </a:cubicBezTo>
                <a:cubicBezTo>
                  <a:pt x="269" y="155"/>
                  <a:pt x="271" y="148"/>
                  <a:pt x="276" y="150"/>
                </a:cubicBezTo>
                <a:cubicBezTo>
                  <a:pt x="277" y="151"/>
                  <a:pt x="282" y="154"/>
                  <a:pt x="282" y="156"/>
                </a:cubicBezTo>
                <a:cubicBezTo>
                  <a:pt x="282" y="156"/>
                  <a:pt x="280" y="157"/>
                  <a:pt x="279" y="157"/>
                </a:cubicBezTo>
                <a:cubicBezTo>
                  <a:pt x="277" y="158"/>
                  <a:pt x="277" y="158"/>
                  <a:pt x="275" y="157"/>
                </a:cubicBezTo>
                <a:cubicBezTo>
                  <a:pt x="272" y="157"/>
                  <a:pt x="270" y="156"/>
                  <a:pt x="270" y="160"/>
                </a:cubicBezTo>
                <a:cubicBezTo>
                  <a:pt x="270" y="162"/>
                  <a:pt x="271" y="164"/>
                  <a:pt x="272" y="166"/>
                </a:cubicBezTo>
                <a:cubicBezTo>
                  <a:pt x="273" y="169"/>
                  <a:pt x="275" y="172"/>
                  <a:pt x="274" y="175"/>
                </a:cubicBezTo>
                <a:cubicBezTo>
                  <a:pt x="274" y="177"/>
                  <a:pt x="273" y="179"/>
                  <a:pt x="272" y="181"/>
                </a:cubicBezTo>
                <a:cubicBezTo>
                  <a:pt x="272" y="183"/>
                  <a:pt x="270" y="184"/>
                  <a:pt x="269" y="185"/>
                </a:cubicBezTo>
                <a:cubicBezTo>
                  <a:pt x="267" y="189"/>
                  <a:pt x="270" y="191"/>
                  <a:pt x="272" y="193"/>
                </a:cubicBezTo>
                <a:cubicBezTo>
                  <a:pt x="276" y="196"/>
                  <a:pt x="279" y="200"/>
                  <a:pt x="281" y="204"/>
                </a:cubicBezTo>
                <a:cubicBezTo>
                  <a:pt x="284" y="209"/>
                  <a:pt x="288" y="216"/>
                  <a:pt x="286" y="221"/>
                </a:cubicBezTo>
                <a:cubicBezTo>
                  <a:pt x="285" y="225"/>
                  <a:pt x="282" y="229"/>
                  <a:pt x="280" y="233"/>
                </a:cubicBezTo>
                <a:cubicBezTo>
                  <a:pt x="278" y="237"/>
                  <a:pt x="276" y="241"/>
                  <a:pt x="274" y="246"/>
                </a:cubicBezTo>
                <a:cubicBezTo>
                  <a:pt x="274" y="248"/>
                  <a:pt x="274" y="249"/>
                  <a:pt x="273" y="251"/>
                </a:cubicBezTo>
                <a:cubicBezTo>
                  <a:pt x="272" y="253"/>
                  <a:pt x="271" y="255"/>
                  <a:pt x="271" y="256"/>
                </a:cubicBezTo>
                <a:cubicBezTo>
                  <a:pt x="271" y="260"/>
                  <a:pt x="275" y="266"/>
                  <a:pt x="277" y="269"/>
                </a:cubicBezTo>
                <a:cubicBezTo>
                  <a:pt x="278" y="273"/>
                  <a:pt x="280" y="276"/>
                  <a:pt x="282" y="280"/>
                </a:cubicBezTo>
                <a:cubicBezTo>
                  <a:pt x="283" y="284"/>
                  <a:pt x="285" y="288"/>
                  <a:pt x="286" y="293"/>
                </a:cubicBezTo>
                <a:cubicBezTo>
                  <a:pt x="286" y="296"/>
                  <a:pt x="287" y="301"/>
                  <a:pt x="286" y="304"/>
                </a:cubicBezTo>
                <a:cubicBezTo>
                  <a:pt x="284" y="308"/>
                  <a:pt x="281" y="311"/>
                  <a:pt x="279" y="315"/>
                </a:cubicBezTo>
                <a:cubicBezTo>
                  <a:pt x="276" y="319"/>
                  <a:pt x="274" y="322"/>
                  <a:pt x="274" y="327"/>
                </a:cubicBezTo>
                <a:cubicBezTo>
                  <a:pt x="273" y="335"/>
                  <a:pt x="273" y="345"/>
                  <a:pt x="269" y="352"/>
                </a:cubicBezTo>
                <a:cubicBezTo>
                  <a:pt x="267" y="356"/>
                  <a:pt x="265" y="360"/>
                  <a:pt x="263" y="364"/>
                </a:cubicBezTo>
                <a:cubicBezTo>
                  <a:pt x="262" y="365"/>
                  <a:pt x="261" y="367"/>
                  <a:pt x="260" y="369"/>
                </a:cubicBezTo>
                <a:cubicBezTo>
                  <a:pt x="260" y="369"/>
                  <a:pt x="259" y="369"/>
                  <a:pt x="259" y="370"/>
                </a:cubicBezTo>
                <a:cubicBezTo>
                  <a:pt x="259" y="370"/>
                  <a:pt x="258" y="371"/>
                  <a:pt x="258" y="371"/>
                </a:cubicBezTo>
                <a:cubicBezTo>
                  <a:pt x="257" y="372"/>
                  <a:pt x="256" y="372"/>
                  <a:pt x="255" y="372"/>
                </a:cubicBezTo>
                <a:cubicBezTo>
                  <a:pt x="254" y="373"/>
                  <a:pt x="254" y="376"/>
                  <a:pt x="253" y="377"/>
                </a:cubicBezTo>
                <a:cubicBezTo>
                  <a:pt x="252" y="379"/>
                  <a:pt x="251" y="380"/>
                  <a:pt x="250" y="381"/>
                </a:cubicBezTo>
                <a:cubicBezTo>
                  <a:pt x="247" y="384"/>
                  <a:pt x="244" y="385"/>
                  <a:pt x="241" y="387"/>
                </a:cubicBezTo>
                <a:cubicBezTo>
                  <a:pt x="237" y="390"/>
                  <a:pt x="233" y="392"/>
                  <a:pt x="230" y="395"/>
                </a:cubicBezTo>
                <a:cubicBezTo>
                  <a:pt x="228" y="396"/>
                  <a:pt x="226" y="398"/>
                  <a:pt x="223" y="399"/>
                </a:cubicBezTo>
                <a:cubicBezTo>
                  <a:pt x="222" y="399"/>
                  <a:pt x="221" y="399"/>
                  <a:pt x="220" y="399"/>
                </a:cubicBezTo>
                <a:cubicBezTo>
                  <a:pt x="219" y="399"/>
                  <a:pt x="218" y="400"/>
                  <a:pt x="217" y="399"/>
                </a:cubicBezTo>
                <a:cubicBezTo>
                  <a:pt x="216" y="399"/>
                  <a:pt x="216" y="398"/>
                  <a:pt x="214" y="397"/>
                </a:cubicBezTo>
                <a:cubicBezTo>
                  <a:pt x="213" y="397"/>
                  <a:pt x="212" y="397"/>
                  <a:pt x="211" y="398"/>
                </a:cubicBezTo>
                <a:cubicBezTo>
                  <a:pt x="208" y="402"/>
                  <a:pt x="205" y="405"/>
                  <a:pt x="201" y="409"/>
                </a:cubicBezTo>
                <a:cubicBezTo>
                  <a:pt x="200" y="410"/>
                  <a:pt x="199" y="411"/>
                  <a:pt x="197" y="412"/>
                </a:cubicBezTo>
                <a:cubicBezTo>
                  <a:pt x="196" y="413"/>
                  <a:pt x="195" y="413"/>
                  <a:pt x="194" y="414"/>
                </a:cubicBezTo>
                <a:cubicBezTo>
                  <a:pt x="194" y="414"/>
                  <a:pt x="192" y="414"/>
                  <a:pt x="192" y="414"/>
                </a:cubicBezTo>
                <a:cubicBezTo>
                  <a:pt x="191" y="415"/>
                  <a:pt x="191" y="415"/>
                  <a:pt x="190" y="416"/>
                </a:cubicBezTo>
                <a:cubicBezTo>
                  <a:pt x="190" y="417"/>
                  <a:pt x="189" y="418"/>
                  <a:pt x="188" y="418"/>
                </a:cubicBezTo>
                <a:cubicBezTo>
                  <a:pt x="186" y="420"/>
                  <a:pt x="185" y="422"/>
                  <a:pt x="183" y="423"/>
                </a:cubicBezTo>
                <a:cubicBezTo>
                  <a:pt x="180" y="425"/>
                  <a:pt x="179" y="425"/>
                  <a:pt x="176" y="425"/>
                </a:cubicBezTo>
                <a:cubicBezTo>
                  <a:pt x="174" y="424"/>
                  <a:pt x="174" y="424"/>
                  <a:pt x="173" y="423"/>
                </a:cubicBezTo>
                <a:cubicBezTo>
                  <a:pt x="172" y="423"/>
                  <a:pt x="172" y="423"/>
                  <a:pt x="171" y="423"/>
                </a:cubicBezTo>
                <a:cubicBezTo>
                  <a:pt x="171" y="422"/>
                  <a:pt x="171" y="421"/>
                  <a:pt x="171" y="421"/>
                </a:cubicBezTo>
                <a:cubicBezTo>
                  <a:pt x="168" y="420"/>
                  <a:pt x="167" y="423"/>
                  <a:pt x="165" y="423"/>
                </a:cubicBezTo>
                <a:cubicBezTo>
                  <a:pt x="163" y="424"/>
                  <a:pt x="160" y="422"/>
                  <a:pt x="158" y="422"/>
                </a:cubicBezTo>
                <a:cubicBezTo>
                  <a:pt x="156" y="422"/>
                  <a:pt x="154" y="422"/>
                  <a:pt x="153" y="423"/>
                </a:cubicBezTo>
                <a:cubicBezTo>
                  <a:pt x="152" y="423"/>
                  <a:pt x="153" y="424"/>
                  <a:pt x="152" y="424"/>
                </a:cubicBezTo>
                <a:cubicBezTo>
                  <a:pt x="151" y="424"/>
                  <a:pt x="149" y="424"/>
                  <a:pt x="148" y="425"/>
                </a:cubicBezTo>
                <a:cubicBezTo>
                  <a:pt x="147" y="425"/>
                  <a:pt x="146" y="425"/>
                  <a:pt x="146" y="425"/>
                </a:cubicBezTo>
                <a:cubicBezTo>
                  <a:pt x="145" y="425"/>
                  <a:pt x="144" y="425"/>
                  <a:pt x="143" y="425"/>
                </a:cubicBezTo>
                <a:cubicBezTo>
                  <a:pt x="143" y="425"/>
                  <a:pt x="143" y="427"/>
                  <a:pt x="142" y="428"/>
                </a:cubicBezTo>
                <a:cubicBezTo>
                  <a:pt x="142" y="430"/>
                  <a:pt x="142" y="431"/>
                  <a:pt x="143" y="432"/>
                </a:cubicBezTo>
                <a:cubicBezTo>
                  <a:pt x="143" y="433"/>
                  <a:pt x="142" y="433"/>
                  <a:pt x="143" y="434"/>
                </a:cubicBezTo>
                <a:cubicBezTo>
                  <a:pt x="143" y="435"/>
                  <a:pt x="145" y="434"/>
                  <a:pt x="145" y="435"/>
                </a:cubicBezTo>
                <a:cubicBezTo>
                  <a:pt x="145" y="436"/>
                  <a:pt x="144" y="441"/>
                  <a:pt x="143" y="440"/>
                </a:cubicBezTo>
                <a:cubicBezTo>
                  <a:pt x="143" y="439"/>
                  <a:pt x="143" y="438"/>
                  <a:pt x="143" y="438"/>
                </a:cubicBezTo>
                <a:cubicBezTo>
                  <a:pt x="142" y="437"/>
                  <a:pt x="142" y="437"/>
                  <a:pt x="141" y="437"/>
                </a:cubicBezTo>
                <a:cubicBezTo>
                  <a:pt x="141" y="436"/>
                  <a:pt x="141" y="435"/>
                  <a:pt x="141" y="435"/>
                </a:cubicBezTo>
                <a:cubicBezTo>
                  <a:pt x="140" y="434"/>
                  <a:pt x="138" y="434"/>
                  <a:pt x="137" y="433"/>
                </a:cubicBezTo>
                <a:cubicBezTo>
                  <a:pt x="136" y="433"/>
                  <a:pt x="134" y="429"/>
                  <a:pt x="133" y="429"/>
                </a:cubicBezTo>
                <a:cubicBezTo>
                  <a:pt x="132" y="429"/>
                  <a:pt x="131" y="435"/>
                  <a:pt x="129" y="434"/>
                </a:cubicBezTo>
                <a:cubicBezTo>
                  <a:pt x="129" y="435"/>
                  <a:pt x="130" y="434"/>
                  <a:pt x="130" y="435"/>
                </a:cubicBezTo>
                <a:cubicBezTo>
                  <a:pt x="130" y="436"/>
                  <a:pt x="129" y="437"/>
                  <a:pt x="128" y="438"/>
                </a:cubicBezTo>
                <a:cubicBezTo>
                  <a:pt x="128" y="439"/>
                  <a:pt x="128" y="439"/>
                  <a:pt x="127" y="440"/>
                </a:cubicBezTo>
                <a:cubicBezTo>
                  <a:pt x="126" y="444"/>
                  <a:pt x="124" y="445"/>
                  <a:pt x="121" y="448"/>
                </a:cubicBezTo>
                <a:cubicBezTo>
                  <a:pt x="119" y="450"/>
                  <a:pt x="119" y="450"/>
                  <a:pt x="116" y="451"/>
                </a:cubicBezTo>
                <a:cubicBezTo>
                  <a:pt x="115" y="451"/>
                  <a:pt x="112" y="450"/>
                  <a:pt x="111" y="451"/>
                </a:cubicBezTo>
                <a:cubicBezTo>
                  <a:pt x="110" y="452"/>
                  <a:pt x="109" y="453"/>
                  <a:pt x="108" y="454"/>
                </a:cubicBezTo>
                <a:cubicBezTo>
                  <a:pt x="108" y="454"/>
                  <a:pt x="107" y="455"/>
                  <a:pt x="107" y="455"/>
                </a:cubicBezTo>
                <a:cubicBezTo>
                  <a:pt x="106" y="456"/>
                  <a:pt x="108" y="458"/>
                  <a:pt x="109" y="459"/>
                </a:cubicBezTo>
                <a:cubicBezTo>
                  <a:pt x="109" y="460"/>
                  <a:pt x="111" y="462"/>
                  <a:pt x="110" y="463"/>
                </a:cubicBezTo>
                <a:cubicBezTo>
                  <a:pt x="110" y="463"/>
                  <a:pt x="108" y="463"/>
                  <a:pt x="107" y="463"/>
                </a:cubicBezTo>
                <a:cubicBezTo>
                  <a:pt x="105" y="463"/>
                  <a:pt x="103" y="463"/>
                  <a:pt x="100" y="463"/>
                </a:cubicBezTo>
                <a:cubicBezTo>
                  <a:pt x="98" y="463"/>
                  <a:pt x="97" y="461"/>
                  <a:pt x="95" y="460"/>
                </a:cubicBezTo>
                <a:cubicBezTo>
                  <a:pt x="95" y="459"/>
                  <a:pt x="94" y="457"/>
                  <a:pt x="92" y="458"/>
                </a:cubicBezTo>
                <a:cubicBezTo>
                  <a:pt x="92" y="458"/>
                  <a:pt x="91" y="460"/>
                  <a:pt x="91" y="460"/>
                </a:cubicBezTo>
                <a:cubicBezTo>
                  <a:pt x="91" y="461"/>
                  <a:pt x="91" y="462"/>
                  <a:pt x="91" y="463"/>
                </a:cubicBezTo>
                <a:cubicBezTo>
                  <a:pt x="90" y="465"/>
                  <a:pt x="85" y="467"/>
                  <a:pt x="83" y="467"/>
                </a:cubicBezTo>
                <a:cubicBezTo>
                  <a:pt x="81" y="468"/>
                  <a:pt x="75" y="471"/>
                  <a:pt x="74" y="468"/>
                </a:cubicBezTo>
                <a:cubicBezTo>
                  <a:pt x="73" y="465"/>
                  <a:pt x="79" y="462"/>
                  <a:pt x="74" y="460"/>
                </a:cubicBezTo>
                <a:cubicBezTo>
                  <a:pt x="71" y="459"/>
                  <a:pt x="67" y="459"/>
                  <a:pt x="65" y="459"/>
                </a:cubicBezTo>
                <a:cubicBezTo>
                  <a:pt x="63" y="459"/>
                  <a:pt x="60" y="457"/>
                  <a:pt x="57" y="458"/>
                </a:cubicBezTo>
                <a:cubicBezTo>
                  <a:pt x="56" y="458"/>
                  <a:pt x="54" y="459"/>
                  <a:pt x="53" y="460"/>
                </a:cubicBezTo>
                <a:cubicBezTo>
                  <a:pt x="52" y="462"/>
                  <a:pt x="54" y="462"/>
                  <a:pt x="54" y="463"/>
                </a:cubicBezTo>
                <a:cubicBezTo>
                  <a:pt x="55" y="463"/>
                  <a:pt x="55" y="466"/>
                  <a:pt x="55" y="466"/>
                </a:cubicBezTo>
                <a:cubicBezTo>
                  <a:pt x="55" y="467"/>
                  <a:pt x="53" y="468"/>
                  <a:pt x="52" y="469"/>
                </a:cubicBezTo>
                <a:cubicBezTo>
                  <a:pt x="51" y="471"/>
                  <a:pt x="52" y="471"/>
                  <a:pt x="53" y="472"/>
                </a:cubicBezTo>
                <a:cubicBezTo>
                  <a:pt x="54" y="474"/>
                  <a:pt x="54" y="476"/>
                  <a:pt x="53" y="478"/>
                </a:cubicBezTo>
                <a:cubicBezTo>
                  <a:pt x="53" y="480"/>
                  <a:pt x="52" y="480"/>
                  <a:pt x="50" y="479"/>
                </a:cubicBezTo>
                <a:cubicBezTo>
                  <a:pt x="48" y="478"/>
                  <a:pt x="49" y="479"/>
                  <a:pt x="47" y="481"/>
                </a:cubicBezTo>
                <a:cubicBezTo>
                  <a:pt x="46" y="481"/>
                  <a:pt x="45" y="482"/>
                  <a:pt x="43" y="482"/>
                </a:cubicBezTo>
                <a:cubicBezTo>
                  <a:pt x="42" y="482"/>
                  <a:pt x="40" y="481"/>
                  <a:pt x="40" y="481"/>
                </a:cubicBezTo>
                <a:cubicBezTo>
                  <a:pt x="39" y="482"/>
                  <a:pt x="39" y="483"/>
                  <a:pt x="39" y="484"/>
                </a:cubicBezTo>
                <a:cubicBezTo>
                  <a:pt x="39" y="485"/>
                  <a:pt x="38" y="485"/>
                  <a:pt x="37" y="485"/>
                </a:cubicBezTo>
                <a:cubicBezTo>
                  <a:pt x="35" y="486"/>
                  <a:pt x="34" y="485"/>
                  <a:pt x="32" y="485"/>
                </a:cubicBezTo>
                <a:cubicBezTo>
                  <a:pt x="31" y="485"/>
                  <a:pt x="29" y="484"/>
                  <a:pt x="28" y="485"/>
                </a:cubicBezTo>
                <a:cubicBezTo>
                  <a:pt x="26" y="486"/>
                  <a:pt x="27" y="489"/>
                  <a:pt x="25" y="491"/>
                </a:cubicBezTo>
                <a:cubicBezTo>
                  <a:pt x="23" y="492"/>
                  <a:pt x="21" y="491"/>
                  <a:pt x="20" y="492"/>
                </a:cubicBezTo>
                <a:cubicBezTo>
                  <a:pt x="18" y="493"/>
                  <a:pt x="16" y="495"/>
                  <a:pt x="14" y="496"/>
                </a:cubicBezTo>
                <a:cubicBezTo>
                  <a:pt x="12" y="497"/>
                  <a:pt x="10" y="497"/>
                  <a:pt x="8" y="497"/>
                </a:cubicBezTo>
                <a:cubicBezTo>
                  <a:pt x="6" y="497"/>
                  <a:pt x="5" y="498"/>
                  <a:pt x="4" y="500"/>
                </a:cubicBezTo>
                <a:cubicBezTo>
                  <a:pt x="4" y="500"/>
                  <a:pt x="3" y="501"/>
                  <a:pt x="4" y="502"/>
                </a:cubicBezTo>
                <a:cubicBezTo>
                  <a:pt x="4" y="502"/>
                  <a:pt x="5" y="503"/>
                  <a:pt x="5" y="503"/>
                </a:cubicBezTo>
                <a:cubicBezTo>
                  <a:pt x="5" y="504"/>
                  <a:pt x="4" y="505"/>
                  <a:pt x="3" y="505"/>
                </a:cubicBezTo>
                <a:cubicBezTo>
                  <a:pt x="3" y="506"/>
                  <a:pt x="0" y="508"/>
                  <a:pt x="1" y="509"/>
                </a:cubicBezTo>
                <a:cubicBezTo>
                  <a:pt x="1" y="510"/>
                  <a:pt x="2" y="509"/>
                  <a:pt x="2" y="510"/>
                </a:cubicBezTo>
                <a:cubicBezTo>
                  <a:pt x="2" y="512"/>
                  <a:pt x="0" y="514"/>
                  <a:pt x="0" y="515"/>
                </a:cubicBezTo>
                <a:cubicBezTo>
                  <a:pt x="1" y="517"/>
                  <a:pt x="2" y="514"/>
                  <a:pt x="4" y="514"/>
                </a:cubicBezTo>
                <a:cubicBezTo>
                  <a:pt x="5" y="514"/>
                  <a:pt x="6" y="514"/>
                  <a:pt x="7" y="514"/>
                </a:cubicBezTo>
                <a:cubicBezTo>
                  <a:pt x="9" y="514"/>
                  <a:pt x="11" y="513"/>
                  <a:pt x="13" y="513"/>
                </a:cubicBezTo>
                <a:cubicBezTo>
                  <a:pt x="16" y="513"/>
                  <a:pt x="18" y="513"/>
                  <a:pt x="21" y="513"/>
                </a:cubicBezTo>
                <a:cubicBezTo>
                  <a:pt x="26" y="513"/>
                  <a:pt x="28" y="515"/>
                  <a:pt x="31" y="517"/>
                </a:cubicBezTo>
                <a:cubicBezTo>
                  <a:pt x="33" y="518"/>
                  <a:pt x="34" y="518"/>
                  <a:pt x="36" y="517"/>
                </a:cubicBezTo>
                <a:cubicBezTo>
                  <a:pt x="38" y="517"/>
                  <a:pt x="40" y="516"/>
                  <a:pt x="41" y="518"/>
                </a:cubicBezTo>
                <a:cubicBezTo>
                  <a:pt x="43" y="520"/>
                  <a:pt x="43" y="524"/>
                  <a:pt x="44" y="527"/>
                </a:cubicBezTo>
                <a:cubicBezTo>
                  <a:pt x="45" y="531"/>
                  <a:pt x="46" y="535"/>
                  <a:pt x="46" y="539"/>
                </a:cubicBezTo>
                <a:cubicBezTo>
                  <a:pt x="46" y="542"/>
                  <a:pt x="46" y="547"/>
                  <a:pt x="44" y="549"/>
                </a:cubicBezTo>
                <a:cubicBezTo>
                  <a:pt x="42" y="550"/>
                  <a:pt x="40" y="550"/>
                  <a:pt x="38" y="549"/>
                </a:cubicBezTo>
                <a:cubicBezTo>
                  <a:pt x="36" y="549"/>
                  <a:pt x="35" y="548"/>
                  <a:pt x="33" y="548"/>
                </a:cubicBezTo>
                <a:cubicBezTo>
                  <a:pt x="31" y="548"/>
                  <a:pt x="31" y="549"/>
                  <a:pt x="30" y="551"/>
                </a:cubicBezTo>
                <a:cubicBezTo>
                  <a:pt x="28" y="552"/>
                  <a:pt x="26" y="553"/>
                  <a:pt x="25" y="554"/>
                </a:cubicBezTo>
                <a:cubicBezTo>
                  <a:pt x="25" y="555"/>
                  <a:pt x="25" y="558"/>
                  <a:pt x="25" y="559"/>
                </a:cubicBezTo>
                <a:cubicBezTo>
                  <a:pt x="24" y="563"/>
                  <a:pt x="23" y="563"/>
                  <a:pt x="20" y="561"/>
                </a:cubicBezTo>
                <a:cubicBezTo>
                  <a:pt x="18" y="560"/>
                  <a:pt x="17" y="559"/>
                  <a:pt x="15" y="560"/>
                </a:cubicBezTo>
                <a:cubicBezTo>
                  <a:pt x="14" y="560"/>
                  <a:pt x="11" y="560"/>
                  <a:pt x="13" y="562"/>
                </a:cubicBezTo>
                <a:cubicBezTo>
                  <a:pt x="13" y="562"/>
                  <a:pt x="15" y="562"/>
                  <a:pt x="16" y="563"/>
                </a:cubicBezTo>
                <a:cubicBezTo>
                  <a:pt x="17" y="563"/>
                  <a:pt x="18" y="564"/>
                  <a:pt x="19" y="565"/>
                </a:cubicBezTo>
                <a:cubicBezTo>
                  <a:pt x="19" y="565"/>
                  <a:pt x="20" y="565"/>
                  <a:pt x="21" y="565"/>
                </a:cubicBezTo>
                <a:cubicBezTo>
                  <a:pt x="23" y="566"/>
                  <a:pt x="22" y="568"/>
                  <a:pt x="23" y="569"/>
                </a:cubicBezTo>
                <a:cubicBezTo>
                  <a:pt x="24" y="570"/>
                  <a:pt x="25" y="570"/>
                  <a:pt x="26" y="571"/>
                </a:cubicBezTo>
                <a:cubicBezTo>
                  <a:pt x="27" y="572"/>
                  <a:pt x="27" y="575"/>
                  <a:pt x="27" y="577"/>
                </a:cubicBezTo>
                <a:cubicBezTo>
                  <a:pt x="27" y="578"/>
                  <a:pt x="26" y="581"/>
                  <a:pt x="28" y="580"/>
                </a:cubicBezTo>
                <a:cubicBezTo>
                  <a:pt x="28" y="580"/>
                  <a:pt x="28" y="579"/>
                  <a:pt x="29" y="578"/>
                </a:cubicBezTo>
                <a:cubicBezTo>
                  <a:pt x="30" y="578"/>
                  <a:pt x="31" y="578"/>
                  <a:pt x="31" y="578"/>
                </a:cubicBezTo>
                <a:cubicBezTo>
                  <a:pt x="33" y="578"/>
                  <a:pt x="32" y="577"/>
                  <a:pt x="32" y="575"/>
                </a:cubicBezTo>
                <a:cubicBezTo>
                  <a:pt x="32" y="575"/>
                  <a:pt x="32" y="574"/>
                  <a:pt x="32" y="573"/>
                </a:cubicBezTo>
                <a:cubicBezTo>
                  <a:pt x="32" y="571"/>
                  <a:pt x="31" y="568"/>
                  <a:pt x="31" y="566"/>
                </a:cubicBezTo>
                <a:cubicBezTo>
                  <a:pt x="33" y="567"/>
                  <a:pt x="36" y="569"/>
                  <a:pt x="38" y="569"/>
                </a:cubicBezTo>
                <a:cubicBezTo>
                  <a:pt x="39" y="569"/>
                  <a:pt x="38" y="568"/>
                  <a:pt x="40" y="568"/>
                </a:cubicBezTo>
                <a:cubicBezTo>
                  <a:pt x="41" y="569"/>
                  <a:pt x="41" y="570"/>
                  <a:pt x="42" y="570"/>
                </a:cubicBezTo>
                <a:cubicBezTo>
                  <a:pt x="43" y="570"/>
                  <a:pt x="44" y="566"/>
                  <a:pt x="46" y="567"/>
                </a:cubicBezTo>
                <a:cubicBezTo>
                  <a:pt x="47" y="567"/>
                  <a:pt x="47" y="570"/>
                  <a:pt x="48" y="571"/>
                </a:cubicBezTo>
                <a:cubicBezTo>
                  <a:pt x="49" y="572"/>
                  <a:pt x="49" y="572"/>
                  <a:pt x="50" y="572"/>
                </a:cubicBezTo>
                <a:cubicBezTo>
                  <a:pt x="53" y="573"/>
                  <a:pt x="55" y="573"/>
                  <a:pt x="58" y="573"/>
                </a:cubicBezTo>
                <a:cubicBezTo>
                  <a:pt x="59" y="573"/>
                  <a:pt x="61" y="573"/>
                  <a:pt x="63" y="573"/>
                </a:cubicBezTo>
                <a:cubicBezTo>
                  <a:pt x="64" y="573"/>
                  <a:pt x="63" y="574"/>
                  <a:pt x="64" y="574"/>
                </a:cubicBezTo>
                <a:cubicBezTo>
                  <a:pt x="66" y="576"/>
                  <a:pt x="67" y="576"/>
                  <a:pt x="70" y="576"/>
                </a:cubicBezTo>
                <a:cubicBezTo>
                  <a:pt x="72" y="576"/>
                  <a:pt x="73" y="574"/>
                  <a:pt x="74" y="573"/>
                </a:cubicBezTo>
                <a:cubicBezTo>
                  <a:pt x="76" y="573"/>
                  <a:pt x="78" y="575"/>
                  <a:pt x="79" y="574"/>
                </a:cubicBezTo>
                <a:cubicBezTo>
                  <a:pt x="80" y="574"/>
                  <a:pt x="80" y="572"/>
                  <a:pt x="80" y="571"/>
                </a:cubicBezTo>
                <a:cubicBezTo>
                  <a:pt x="80" y="570"/>
                  <a:pt x="80" y="569"/>
                  <a:pt x="80" y="568"/>
                </a:cubicBezTo>
                <a:cubicBezTo>
                  <a:pt x="79" y="568"/>
                  <a:pt x="79" y="567"/>
                  <a:pt x="79" y="566"/>
                </a:cubicBezTo>
                <a:cubicBezTo>
                  <a:pt x="79" y="566"/>
                  <a:pt x="78" y="566"/>
                  <a:pt x="79" y="566"/>
                </a:cubicBezTo>
                <a:cubicBezTo>
                  <a:pt x="81" y="566"/>
                  <a:pt x="81" y="569"/>
                  <a:pt x="82" y="570"/>
                </a:cubicBezTo>
                <a:cubicBezTo>
                  <a:pt x="82" y="571"/>
                  <a:pt x="82" y="572"/>
                  <a:pt x="83" y="573"/>
                </a:cubicBezTo>
                <a:cubicBezTo>
                  <a:pt x="83" y="573"/>
                  <a:pt x="84" y="573"/>
                  <a:pt x="84" y="574"/>
                </a:cubicBezTo>
                <a:cubicBezTo>
                  <a:pt x="84" y="574"/>
                  <a:pt x="80" y="578"/>
                  <a:pt x="81" y="578"/>
                </a:cubicBezTo>
                <a:cubicBezTo>
                  <a:pt x="80" y="578"/>
                  <a:pt x="75" y="576"/>
                  <a:pt x="77" y="578"/>
                </a:cubicBezTo>
                <a:cubicBezTo>
                  <a:pt x="77" y="577"/>
                  <a:pt x="72" y="579"/>
                  <a:pt x="71" y="579"/>
                </a:cubicBezTo>
                <a:cubicBezTo>
                  <a:pt x="69" y="579"/>
                  <a:pt x="67" y="580"/>
                  <a:pt x="65" y="579"/>
                </a:cubicBezTo>
                <a:cubicBezTo>
                  <a:pt x="63" y="579"/>
                  <a:pt x="62" y="578"/>
                  <a:pt x="60" y="577"/>
                </a:cubicBezTo>
                <a:cubicBezTo>
                  <a:pt x="59" y="577"/>
                  <a:pt x="54" y="578"/>
                  <a:pt x="56" y="579"/>
                </a:cubicBezTo>
                <a:cubicBezTo>
                  <a:pt x="56" y="580"/>
                  <a:pt x="57" y="579"/>
                  <a:pt x="57" y="579"/>
                </a:cubicBezTo>
                <a:cubicBezTo>
                  <a:pt x="58" y="580"/>
                  <a:pt x="57" y="582"/>
                  <a:pt x="57" y="582"/>
                </a:cubicBezTo>
                <a:cubicBezTo>
                  <a:pt x="56" y="584"/>
                  <a:pt x="54" y="584"/>
                  <a:pt x="52" y="583"/>
                </a:cubicBezTo>
                <a:cubicBezTo>
                  <a:pt x="49" y="582"/>
                  <a:pt x="51" y="580"/>
                  <a:pt x="49" y="578"/>
                </a:cubicBezTo>
                <a:cubicBezTo>
                  <a:pt x="48" y="577"/>
                  <a:pt x="43" y="578"/>
                  <a:pt x="42" y="578"/>
                </a:cubicBezTo>
                <a:cubicBezTo>
                  <a:pt x="44" y="580"/>
                  <a:pt x="39" y="580"/>
                  <a:pt x="39" y="582"/>
                </a:cubicBezTo>
                <a:cubicBezTo>
                  <a:pt x="39" y="583"/>
                  <a:pt x="43" y="585"/>
                  <a:pt x="44" y="586"/>
                </a:cubicBezTo>
                <a:cubicBezTo>
                  <a:pt x="48" y="587"/>
                  <a:pt x="52" y="587"/>
                  <a:pt x="54" y="591"/>
                </a:cubicBezTo>
                <a:cubicBezTo>
                  <a:pt x="55" y="592"/>
                  <a:pt x="56" y="595"/>
                  <a:pt x="56" y="596"/>
                </a:cubicBezTo>
                <a:cubicBezTo>
                  <a:pt x="56" y="599"/>
                  <a:pt x="55" y="597"/>
                  <a:pt x="53" y="599"/>
                </a:cubicBezTo>
                <a:cubicBezTo>
                  <a:pt x="50" y="603"/>
                  <a:pt x="59" y="605"/>
                  <a:pt x="61" y="606"/>
                </a:cubicBezTo>
                <a:cubicBezTo>
                  <a:pt x="64" y="608"/>
                  <a:pt x="65" y="607"/>
                  <a:pt x="68" y="608"/>
                </a:cubicBezTo>
                <a:cubicBezTo>
                  <a:pt x="71" y="608"/>
                  <a:pt x="74" y="610"/>
                  <a:pt x="76" y="611"/>
                </a:cubicBezTo>
                <a:cubicBezTo>
                  <a:pt x="78" y="612"/>
                  <a:pt x="80" y="613"/>
                  <a:pt x="82" y="612"/>
                </a:cubicBezTo>
                <a:cubicBezTo>
                  <a:pt x="83" y="612"/>
                  <a:pt x="83" y="613"/>
                  <a:pt x="84" y="611"/>
                </a:cubicBezTo>
                <a:cubicBezTo>
                  <a:pt x="84" y="610"/>
                  <a:pt x="85" y="608"/>
                  <a:pt x="86" y="608"/>
                </a:cubicBezTo>
                <a:cubicBezTo>
                  <a:pt x="87" y="607"/>
                  <a:pt x="87" y="607"/>
                  <a:pt x="88" y="606"/>
                </a:cubicBezTo>
                <a:cubicBezTo>
                  <a:pt x="88" y="606"/>
                  <a:pt x="89" y="605"/>
                  <a:pt x="89" y="604"/>
                </a:cubicBezTo>
                <a:cubicBezTo>
                  <a:pt x="91" y="603"/>
                  <a:pt x="92" y="601"/>
                  <a:pt x="94" y="600"/>
                </a:cubicBezTo>
                <a:cubicBezTo>
                  <a:pt x="95" y="600"/>
                  <a:pt x="97" y="599"/>
                  <a:pt x="97" y="598"/>
                </a:cubicBezTo>
                <a:cubicBezTo>
                  <a:pt x="98" y="597"/>
                  <a:pt x="97" y="596"/>
                  <a:pt x="98" y="595"/>
                </a:cubicBezTo>
                <a:cubicBezTo>
                  <a:pt x="99" y="595"/>
                  <a:pt x="103" y="596"/>
                  <a:pt x="104" y="597"/>
                </a:cubicBezTo>
                <a:cubicBezTo>
                  <a:pt x="106" y="597"/>
                  <a:pt x="109" y="598"/>
                  <a:pt x="111" y="599"/>
                </a:cubicBezTo>
                <a:cubicBezTo>
                  <a:pt x="112" y="599"/>
                  <a:pt x="115" y="600"/>
                  <a:pt x="115" y="600"/>
                </a:cubicBezTo>
                <a:cubicBezTo>
                  <a:pt x="116" y="600"/>
                  <a:pt x="115" y="599"/>
                  <a:pt x="116" y="598"/>
                </a:cubicBezTo>
                <a:cubicBezTo>
                  <a:pt x="116" y="597"/>
                  <a:pt x="119" y="598"/>
                  <a:pt x="119" y="597"/>
                </a:cubicBezTo>
                <a:cubicBezTo>
                  <a:pt x="121" y="597"/>
                  <a:pt x="120" y="598"/>
                  <a:pt x="121" y="597"/>
                </a:cubicBezTo>
                <a:cubicBezTo>
                  <a:pt x="121" y="596"/>
                  <a:pt x="120" y="595"/>
                  <a:pt x="120" y="594"/>
                </a:cubicBezTo>
                <a:cubicBezTo>
                  <a:pt x="121" y="593"/>
                  <a:pt x="124" y="595"/>
                  <a:pt x="125" y="595"/>
                </a:cubicBezTo>
                <a:cubicBezTo>
                  <a:pt x="131" y="595"/>
                  <a:pt x="132" y="594"/>
                  <a:pt x="134" y="590"/>
                </a:cubicBezTo>
                <a:cubicBezTo>
                  <a:pt x="135" y="588"/>
                  <a:pt x="136" y="586"/>
                  <a:pt x="137" y="584"/>
                </a:cubicBezTo>
                <a:cubicBezTo>
                  <a:pt x="137" y="583"/>
                  <a:pt x="139" y="581"/>
                  <a:pt x="139" y="580"/>
                </a:cubicBezTo>
                <a:cubicBezTo>
                  <a:pt x="139" y="579"/>
                  <a:pt x="137" y="577"/>
                  <a:pt x="136" y="577"/>
                </a:cubicBezTo>
                <a:cubicBezTo>
                  <a:pt x="135" y="575"/>
                  <a:pt x="135" y="574"/>
                  <a:pt x="136" y="573"/>
                </a:cubicBezTo>
                <a:cubicBezTo>
                  <a:pt x="139" y="566"/>
                  <a:pt x="150" y="566"/>
                  <a:pt x="156" y="566"/>
                </a:cubicBezTo>
                <a:cubicBezTo>
                  <a:pt x="158" y="566"/>
                  <a:pt x="161" y="566"/>
                  <a:pt x="163" y="566"/>
                </a:cubicBezTo>
                <a:cubicBezTo>
                  <a:pt x="164" y="566"/>
                  <a:pt x="164" y="564"/>
                  <a:pt x="166" y="564"/>
                </a:cubicBezTo>
                <a:cubicBezTo>
                  <a:pt x="167" y="564"/>
                  <a:pt x="170" y="565"/>
                  <a:pt x="171" y="565"/>
                </a:cubicBezTo>
                <a:cubicBezTo>
                  <a:pt x="173" y="565"/>
                  <a:pt x="176" y="566"/>
                  <a:pt x="178" y="566"/>
                </a:cubicBezTo>
                <a:cubicBezTo>
                  <a:pt x="181" y="567"/>
                  <a:pt x="185" y="568"/>
                  <a:pt x="188" y="568"/>
                </a:cubicBezTo>
                <a:cubicBezTo>
                  <a:pt x="190" y="568"/>
                  <a:pt x="195" y="563"/>
                  <a:pt x="197" y="564"/>
                </a:cubicBezTo>
                <a:cubicBezTo>
                  <a:pt x="194" y="563"/>
                  <a:pt x="192" y="559"/>
                  <a:pt x="190" y="557"/>
                </a:cubicBezTo>
                <a:cubicBezTo>
                  <a:pt x="190" y="557"/>
                  <a:pt x="188" y="556"/>
                  <a:pt x="189" y="555"/>
                </a:cubicBezTo>
                <a:cubicBezTo>
                  <a:pt x="189" y="553"/>
                  <a:pt x="190" y="554"/>
                  <a:pt x="191" y="555"/>
                </a:cubicBezTo>
                <a:cubicBezTo>
                  <a:pt x="192" y="555"/>
                  <a:pt x="193" y="556"/>
                  <a:pt x="194" y="557"/>
                </a:cubicBezTo>
                <a:cubicBezTo>
                  <a:pt x="195" y="558"/>
                  <a:pt x="197" y="558"/>
                  <a:pt x="198" y="559"/>
                </a:cubicBezTo>
                <a:cubicBezTo>
                  <a:pt x="200" y="560"/>
                  <a:pt x="200" y="560"/>
                  <a:pt x="202" y="558"/>
                </a:cubicBezTo>
                <a:cubicBezTo>
                  <a:pt x="204" y="557"/>
                  <a:pt x="206" y="555"/>
                  <a:pt x="207" y="554"/>
                </a:cubicBezTo>
                <a:cubicBezTo>
                  <a:pt x="208" y="553"/>
                  <a:pt x="207" y="551"/>
                  <a:pt x="208" y="550"/>
                </a:cubicBezTo>
                <a:cubicBezTo>
                  <a:pt x="209" y="549"/>
                  <a:pt x="211" y="552"/>
                  <a:pt x="211" y="553"/>
                </a:cubicBezTo>
                <a:cubicBezTo>
                  <a:pt x="210" y="554"/>
                  <a:pt x="209" y="555"/>
                  <a:pt x="208" y="556"/>
                </a:cubicBezTo>
                <a:cubicBezTo>
                  <a:pt x="208" y="557"/>
                  <a:pt x="207" y="558"/>
                  <a:pt x="207" y="559"/>
                </a:cubicBezTo>
                <a:cubicBezTo>
                  <a:pt x="206" y="562"/>
                  <a:pt x="207" y="565"/>
                  <a:pt x="209" y="567"/>
                </a:cubicBezTo>
                <a:cubicBezTo>
                  <a:pt x="211" y="568"/>
                  <a:pt x="212" y="567"/>
                  <a:pt x="214" y="567"/>
                </a:cubicBezTo>
                <a:cubicBezTo>
                  <a:pt x="215" y="567"/>
                  <a:pt x="216" y="568"/>
                  <a:pt x="217" y="568"/>
                </a:cubicBezTo>
                <a:cubicBezTo>
                  <a:pt x="219" y="569"/>
                  <a:pt x="218" y="568"/>
                  <a:pt x="218" y="570"/>
                </a:cubicBezTo>
                <a:cubicBezTo>
                  <a:pt x="219" y="572"/>
                  <a:pt x="217" y="572"/>
                  <a:pt x="215" y="572"/>
                </a:cubicBezTo>
                <a:cubicBezTo>
                  <a:pt x="212" y="571"/>
                  <a:pt x="208" y="570"/>
                  <a:pt x="205" y="569"/>
                </a:cubicBezTo>
                <a:cubicBezTo>
                  <a:pt x="207" y="575"/>
                  <a:pt x="210" y="579"/>
                  <a:pt x="213" y="583"/>
                </a:cubicBezTo>
                <a:cubicBezTo>
                  <a:pt x="215" y="587"/>
                  <a:pt x="220" y="590"/>
                  <a:pt x="225" y="592"/>
                </a:cubicBezTo>
                <a:cubicBezTo>
                  <a:pt x="228" y="593"/>
                  <a:pt x="231" y="590"/>
                  <a:pt x="235" y="589"/>
                </a:cubicBezTo>
                <a:cubicBezTo>
                  <a:pt x="237" y="589"/>
                  <a:pt x="239" y="588"/>
                  <a:pt x="240" y="588"/>
                </a:cubicBezTo>
                <a:cubicBezTo>
                  <a:pt x="245" y="587"/>
                  <a:pt x="247" y="589"/>
                  <a:pt x="251" y="591"/>
                </a:cubicBezTo>
                <a:cubicBezTo>
                  <a:pt x="252" y="592"/>
                  <a:pt x="254" y="593"/>
                  <a:pt x="255" y="594"/>
                </a:cubicBezTo>
                <a:cubicBezTo>
                  <a:pt x="255" y="594"/>
                  <a:pt x="253" y="595"/>
                  <a:pt x="253" y="595"/>
                </a:cubicBezTo>
                <a:cubicBezTo>
                  <a:pt x="254" y="597"/>
                  <a:pt x="254" y="596"/>
                  <a:pt x="255" y="597"/>
                </a:cubicBezTo>
                <a:cubicBezTo>
                  <a:pt x="257" y="597"/>
                  <a:pt x="260" y="596"/>
                  <a:pt x="262" y="596"/>
                </a:cubicBezTo>
                <a:cubicBezTo>
                  <a:pt x="266" y="596"/>
                  <a:pt x="268" y="596"/>
                  <a:pt x="271" y="598"/>
                </a:cubicBezTo>
                <a:cubicBezTo>
                  <a:pt x="268" y="599"/>
                  <a:pt x="266" y="600"/>
                  <a:pt x="263" y="602"/>
                </a:cubicBezTo>
                <a:cubicBezTo>
                  <a:pt x="262" y="602"/>
                  <a:pt x="257" y="604"/>
                  <a:pt x="259" y="605"/>
                </a:cubicBezTo>
                <a:cubicBezTo>
                  <a:pt x="259" y="605"/>
                  <a:pt x="254" y="606"/>
                  <a:pt x="253" y="606"/>
                </a:cubicBezTo>
                <a:cubicBezTo>
                  <a:pt x="252" y="607"/>
                  <a:pt x="253" y="609"/>
                  <a:pt x="252" y="609"/>
                </a:cubicBezTo>
                <a:cubicBezTo>
                  <a:pt x="251" y="610"/>
                  <a:pt x="242" y="606"/>
                  <a:pt x="242" y="605"/>
                </a:cubicBezTo>
                <a:cubicBezTo>
                  <a:pt x="242" y="606"/>
                  <a:pt x="239" y="605"/>
                  <a:pt x="239" y="605"/>
                </a:cubicBezTo>
                <a:cubicBezTo>
                  <a:pt x="236" y="604"/>
                  <a:pt x="237" y="603"/>
                  <a:pt x="237" y="602"/>
                </a:cubicBezTo>
                <a:cubicBezTo>
                  <a:pt x="235" y="598"/>
                  <a:pt x="233" y="605"/>
                  <a:pt x="232" y="606"/>
                </a:cubicBezTo>
                <a:cubicBezTo>
                  <a:pt x="230" y="608"/>
                  <a:pt x="227" y="609"/>
                  <a:pt x="225" y="611"/>
                </a:cubicBezTo>
                <a:cubicBezTo>
                  <a:pt x="223" y="612"/>
                  <a:pt x="221" y="613"/>
                  <a:pt x="219" y="613"/>
                </a:cubicBezTo>
                <a:cubicBezTo>
                  <a:pt x="220" y="616"/>
                  <a:pt x="223" y="618"/>
                  <a:pt x="224" y="621"/>
                </a:cubicBezTo>
                <a:cubicBezTo>
                  <a:pt x="224" y="622"/>
                  <a:pt x="225" y="625"/>
                  <a:pt x="224" y="627"/>
                </a:cubicBezTo>
                <a:cubicBezTo>
                  <a:pt x="223" y="628"/>
                  <a:pt x="218" y="629"/>
                  <a:pt x="221" y="630"/>
                </a:cubicBezTo>
                <a:cubicBezTo>
                  <a:pt x="222" y="630"/>
                  <a:pt x="223" y="630"/>
                  <a:pt x="224" y="631"/>
                </a:cubicBezTo>
                <a:cubicBezTo>
                  <a:pt x="225" y="631"/>
                  <a:pt x="227" y="631"/>
                  <a:pt x="228" y="632"/>
                </a:cubicBezTo>
                <a:cubicBezTo>
                  <a:pt x="229" y="633"/>
                  <a:pt x="230" y="633"/>
                  <a:pt x="232" y="634"/>
                </a:cubicBezTo>
                <a:cubicBezTo>
                  <a:pt x="234" y="635"/>
                  <a:pt x="236" y="637"/>
                  <a:pt x="238" y="637"/>
                </a:cubicBezTo>
                <a:cubicBezTo>
                  <a:pt x="239" y="638"/>
                  <a:pt x="240" y="638"/>
                  <a:pt x="241" y="639"/>
                </a:cubicBezTo>
                <a:cubicBezTo>
                  <a:pt x="240" y="638"/>
                  <a:pt x="246" y="636"/>
                  <a:pt x="247" y="636"/>
                </a:cubicBezTo>
                <a:cubicBezTo>
                  <a:pt x="249" y="636"/>
                  <a:pt x="253" y="638"/>
                  <a:pt x="255" y="638"/>
                </a:cubicBezTo>
                <a:cubicBezTo>
                  <a:pt x="255" y="637"/>
                  <a:pt x="256" y="638"/>
                  <a:pt x="256" y="636"/>
                </a:cubicBezTo>
                <a:cubicBezTo>
                  <a:pt x="256" y="635"/>
                  <a:pt x="254" y="635"/>
                  <a:pt x="253" y="634"/>
                </a:cubicBezTo>
                <a:cubicBezTo>
                  <a:pt x="251" y="632"/>
                  <a:pt x="256" y="630"/>
                  <a:pt x="258" y="630"/>
                </a:cubicBezTo>
                <a:cubicBezTo>
                  <a:pt x="261" y="629"/>
                  <a:pt x="265" y="628"/>
                  <a:pt x="268" y="629"/>
                </a:cubicBezTo>
                <a:cubicBezTo>
                  <a:pt x="270" y="630"/>
                  <a:pt x="272" y="633"/>
                  <a:pt x="274" y="633"/>
                </a:cubicBezTo>
                <a:cubicBezTo>
                  <a:pt x="276" y="633"/>
                  <a:pt x="274" y="632"/>
                  <a:pt x="275" y="631"/>
                </a:cubicBezTo>
                <a:cubicBezTo>
                  <a:pt x="276" y="630"/>
                  <a:pt x="277" y="630"/>
                  <a:pt x="278" y="630"/>
                </a:cubicBezTo>
                <a:cubicBezTo>
                  <a:pt x="279" y="630"/>
                  <a:pt x="280" y="629"/>
                  <a:pt x="281" y="630"/>
                </a:cubicBezTo>
                <a:cubicBezTo>
                  <a:pt x="282" y="630"/>
                  <a:pt x="285" y="631"/>
                  <a:pt x="285" y="631"/>
                </a:cubicBezTo>
                <a:cubicBezTo>
                  <a:pt x="286" y="630"/>
                  <a:pt x="285" y="630"/>
                  <a:pt x="286" y="630"/>
                </a:cubicBezTo>
                <a:cubicBezTo>
                  <a:pt x="287" y="630"/>
                  <a:pt x="288" y="631"/>
                  <a:pt x="290" y="631"/>
                </a:cubicBezTo>
                <a:cubicBezTo>
                  <a:pt x="291" y="632"/>
                  <a:pt x="293" y="631"/>
                  <a:pt x="295" y="631"/>
                </a:cubicBezTo>
                <a:cubicBezTo>
                  <a:pt x="292" y="630"/>
                  <a:pt x="288" y="627"/>
                  <a:pt x="289" y="624"/>
                </a:cubicBezTo>
                <a:cubicBezTo>
                  <a:pt x="289" y="622"/>
                  <a:pt x="291" y="620"/>
                  <a:pt x="292" y="618"/>
                </a:cubicBezTo>
                <a:cubicBezTo>
                  <a:pt x="294" y="616"/>
                  <a:pt x="296" y="615"/>
                  <a:pt x="298" y="614"/>
                </a:cubicBezTo>
                <a:cubicBezTo>
                  <a:pt x="302" y="614"/>
                  <a:pt x="306" y="615"/>
                  <a:pt x="311" y="614"/>
                </a:cubicBezTo>
                <a:cubicBezTo>
                  <a:pt x="313" y="613"/>
                  <a:pt x="319" y="612"/>
                  <a:pt x="322" y="613"/>
                </a:cubicBezTo>
                <a:cubicBezTo>
                  <a:pt x="323" y="614"/>
                  <a:pt x="323" y="615"/>
                  <a:pt x="324" y="616"/>
                </a:cubicBezTo>
                <a:cubicBezTo>
                  <a:pt x="326" y="618"/>
                  <a:pt x="327" y="620"/>
                  <a:pt x="329" y="622"/>
                </a:cubicBezTo>
                <a:cubicBezTo>
                  <a:pt x="332" y="626"/>
                  <a:pt x="336" y="630"/>
                  <a:pt x="338" y="635"/>
                </a:cubicBezTo>
                <a:cubicBezTo>
                  <a:pt x="340" y="639"/>
                  <a:pt x="342" y="643"/>
                  <a:pt x="343" y="647"/>
                </a:cubicBezTo>
                <a:cubicBezTo>
                  <a:pt x="344" y="650"/>
                  <a:pt x="344" y="654"/>
                  <a:pt x="346" y="656"/>
                </a:cubicBezTo>
                <a:cubicBezTo>
                  <a:pt x="347" y="657"/>
                  <a:pt x="348" y="658"/>
                  <a:pt x="349" y="659"/>
                </a:cubicBezTo>
                <a:cubicBezTo>
                  <a:pt x="350" y="662"/>
                  <a:pt x="350" y="662"/>
                  <a:pt x="354" y="663"/>
                </a:cubicBezTo>
                <a:cubicBezTo>
                  <a:pt x="356" y="664"/>
                  <a:pt x="358" y="665"/>
                  <a:pt x="360" y="665"/>
                </a:cubicBezTo>
                <a:cubicBezTo>
                  <a:pt x="362" y="665"/>
                  <a:pt x="363" y="663"/>
                  <a:pt x="365" y="663"/>
                </a:cubicBezTo>
                <a:cubicBezTo>
                  <a:pt x="366" y="664"/>
                  <a:pt x="368" y="666"/>
                  <a:pt x="368" y="667"/>
                </a:cubicBezTo>
                <a:cubicBezTo>
                  <a:pt x="369" y="668"/>
                  <a:pt x="368" y="669"/>
                  <a:pt x="368" y="670"/>
                </a:cubicBezTo>
                <a:cubicBezTo>
                  <a:pt x="369" y="671"/>
                  <a:pt x="371" y="672"/>
                  <a:pt x="372" y="673"/>
                </a:cubicBezTo>
                <a:cubicBezTo>
                  <a:pt x="375" y="675"/>
                  <a:pt x="377" y="678"/>
                  <a:pt x="379" y="681"/>
                </a:cubicBezTo>
                <a:cubicBezTo>
                  <a:pt x="381" y="683"/>
                  <a:pt x="382" y="686"/>
                  <a:pt x="383" y="688"/>
                </a:cubicBezTo>
                <a:cubicBezTo>
                  <a:pt x="386" y="691"/>
                  <a:pt x="392" y="693"/>
                  <a:pt x="395" y="693"/>
                </a:cubicBezTo>
                <a:cubicBezTo>
                  <a:pt x="401" y="693"/>
                  <a:pt x="405" y="695"/>
                  <a:pt x="410" y="696"/>
                </a:cubicBezTo>
                <a:cubicBezTo>
                  <a:pt x="412" y="697"/>
                  <a:pt x="413" y="697"/>
                  <a:pt x="414" y="696"/>
                </a:cubicBezTo>
                <a:cubicBezTo>
                  <a:pt x="415" y="696"/>
                  <a:pt x="417" y="696"/>
                  <a:pt x="418" y="696"/>
                </a:cubicBezTo>
                <a:cubicBezTo>
                  <a:pt x="419" y="697"/>
                  <a:pt x="419" y="698"/>
                  <a:pt x="419" y="699"/>
                </a:cubicBezTo>
                <a:cubicBezTo>
                  <a:pt x="420" y="700"/>
                  <a:pt x="419" y="700"/>
                  <a:pt x="420" y="700"/>
                </a:cubicBezTo>
                <a:cubicBezTo>
                  <a:pt x="421" y="700"/>
                  <a:pt x="422" y="698"/>
                  <a:pt x="424" y="698"/>
                </a:cubicBezTo>
                <a:cubicBezTo>
                  <a:pt x="425" y="698"/>
                  <a:pt x="426" y="699"/>
                  <a:pt x="427" y="699"/>
                </a:cubicBezTo>
                <a:cubicBezTo>
                  <a:pt x="429" y="699"/>
                  <a:pt x="430" y="698"/>
                  <a:pt x="432" y="698"/>
                </a:cubicBezTo>
                <a:cubicBezTo>
                  <a:pt x="434" y="698"/>
                  <a:pt x="436" y="699"/>
                  <a:pt x="438" y="698"/>
                </a:cubicBezTo>
                <a:cubicBezTo>
                  <a:pt x="439" y="697"/>
                  <a:pt x="440" y="696"/>
                  <a:pt x="441" y="695"/>
                </a:cubicBezTo>
                <a:cubicBezTo>
                  <a:pt x="443" y="695"/>
                  <a:pt x="445" y="697"/>
                  <a:pt x="447" y="697"/>
                </a:cubicBezTo>
                <a:cubicBezTo>
                  <a:pt x="447" y="697"/>
                  <a:pt x="448" y="698"/>
                  <a:pt x="448" y="698"/>
                </a:cubicBezTo>
                <a:cubicBezTo>
                  <a:pt x="449" y="698"/>
                  <a:pt x="449" y="697"/>
                  <a:pt x="449" y="697"/>
                </a:cubicBezTo>
                <a:cubicBezTo>
                  <a:pt x="450" y="697"/>
                  <a:pt x="450" y="698"/>
                  <a:pt x="451" y="698"/>
                </a:cubicBezTo>
                <a:cubicBezTo>
                  <a:pt x="451" y="698"/>
                  <a:pt x="452" y="696"/>
                  <a:pt x="452" y="696"/>
                </a:cubicBezTo>
                <a:cubicBezTo>
                  <a:pt x="453" y="694"/>
                  <a:pt x="458" y="694"/>
                  <a:pt x="460" y="693"/>
                </a:cubicBezTo>
                <a:cubicBezTo>
                  <a:pt x="462" y="692"/>
                  <a:pt x="463" y="692"/>
                  <a:pt x="465" y="693"/>
                </a:cubicBezTo>
                <a:cubicBezTo>
                  <a:pt x="467" y="693"/>
                  <a:pt x="468" y="694"/>
                  <a:pt x="470" y="693"/>
                </a:cubicBezTo>
                <a:cubicBezTo>
                  <a:pt x="474" y="692"/>
                  <a:pt x="473" y="687"/>
                  <a:pt x="474" y="684"/>
                </a:cubicBezTo>
                <a:cubicBezTo>
                  <a:pt x="474" y="683"/>
                  <a:pt x="475" y="681"/>
                  <a:pt x="474" y="679"/>
                </a:cubicBezTo>
                <a:cubicBezTo>
                  <a:pt x="474" y="677"/>
                  <a:pt x="472" y="677"/>
                  <a:pt x="472" y="675"/>
                </a:cubicBezTo>
                <a:cubicBezTo>
                  <a:pt x="471" y="673"/>
                  <a:pt x="475" y="671"/>
                  <a:pt x="475" y="671"/>
                </a:cubicBezTo>
                <a:cubicBezTo>
                  <a:pt x="475" y="673"/>
                  <a:pt x="471" y="678"/>
                  <a:pt x="476" y="675"/>
                </a:cubicBezTo>
                <a:cubicBezTo>
                  <a:pt x="477" y="674"/>
                  <a:pt x="479" y="673"/>
                  <a:pt x="480" y="671"/>
                </a:cubicBezTo>
                <a:cubicBezTo>
                  <a:pt x="480" y="671"/>
                  <a:pt x="482" y="668"/>
                  <a:pt x="480" y="668"/>
                </a:cubicBezTo>
                <a:cubicBezTo>
                  <a:pt x="481" y="668"/>
                  <a:pt x="482" y="666"/>
                  <a:pt x="482" y="665"/>
                </a:cubicBezTo>
                <a:cubicBezTo>
                  <a:pt x="483" y="665"/>
                  <a:pt x="484" y="665"/>
                  <a:pt x="484" y="664"/>
                </a:cubicBezTo>
                <a:cubicBezTo>
                  <a:pt x="484" y="663"/>
                  <a:pt x="483" y="662"/>
                  <a:pt x="484" y="662"/>
                </a:cubicBezTo>
                <a:cubicBezTo>
                  <a:pt x="484" y="661"/>
                  <a:pt x="486" y="661"/>
                  <a:pt x="487" y="661"/>
                </a:cubicBezTo>
                <a:cubicBezTo>
                  <a:pt x="489" y="660"/>
                  <a:pt x="491" y="660"/>
                  <a:pt x="493" y="659"/>
                </a:cubicBezTo>
                <a:cubicBezTo>
                  <a:pt x="496" y="657"/>
                  <a:pt x="498" y="655"/>
                  <a:pt x="501" y="653"/>
                </a:cubicBezTo>
                <a:cubicBezTo>
                  <a:pt x="504" y="651"/>
                  <a:pt x="507" y="650"/>
                  <a:pt x="510" y="647"/>
                </a:cubicBezTo>
                <a:cubicBezTo>
                  <a:pt x="513" y="645"/>
                  <a:pt x="514" y="640"/>
                  <a:pt x="517" y="643"/>
                </a:cubicBezTo>
                <a:cubicBezTo>
                  <a:pt x="521" y="647"/>
                  <a:pt x="525" y="646"/>
                  <a:pt x="530" y="646"/>
                </a:cubicBezTo>
                <a:cubicBezTo>
                  <a:pt x="535" y="646"/>
                  <a:pt x="539" y="645"/>
                  <a:pt x="543" y="644"/>
                </a:cubicBezTo>
                <a:cubicBezTo>
                  <a:pt x="548" y="643"/>
                  <a:pt x="552" y="640"/>
                  <a:pt x="556" y="638"/>
                </a:cubicBezTo>
                <a:cubicBezTo>
                  <a:pt x="562" y="634"/>
                  <a:pt x="570" y="628"/>
                  <a:pt x="577" y="631"/>
                </a:cubicBezTo>
              </a:path>
            </a:pathLst>
          </a:custGeom>
          <a:noFill/>
          <a:ln w="7938"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Freeform 8"/>
          <p:cNvSpPr>
            <a:spLocks/>
          </p:cNvSpPr>
          <p:nvPr/>
        </p:nvSpPr>
        <p:spPr bwMode="auto">
          <a:xfrm>
            <a:off x="8716963" y="4237038"/>
            <a:ext cx="769938" cy="955675"/>
          </a:xfrm>
          <a:custGeom>
            <a:avLst/>
            <a:gdLst>
              <a:gd name="T0" fmla="*/ 147 w 434"/>
              <a:gd name="T1" fmla="*/ 531 h 541"/>
              <a:gd name="T2" fmla="*/ 170 w 434"/>
              <a:gd name="T3" fmla="*/ 520 h 541"/>
              <a:gd name="T4" fmla="*/ 182 w 434"/>
              <a:gd name="T5" fmla="*/ 520 h 541"/>
              <a:gd name="T6" fmla="*/ 192 w 434"/>
              <a:gd name="T7" fmla="*/ 510 h 541"/>
              <a:gd name="T8" fmla="*/ 217 w 434"/>
              <a:gd name="T9" fmla="*/ 513 h 541"/>
              <a:gd name="T10" fmla="*/ 254 w 434"/>
              <a:gd name="T11" fmla="*/ 492 h 541"/>
              <a:gd name="T12" fmla="*/ 255 w 434"/>
              <a:gd name="T13" fmla="*/ 476 h 541"/>
              <a:gd name="T14" fmla="*/ 244 w 434"/>
              <a:gd name="T15" fmla="*/ 477 h 541"/>
              <a:gd name="T16" fmla="*/ 262 w 434"/>
              <a:gd name="T17" fmla="*/ 458 h 541"/>
              <a:gd name="T18" fmla="*/ 241 w 434"/>
              <a:gd name="T19" fmla="*/ 439 h 541"/>
              <a:gd name="T20" fmla="*/ 222 w 434"/>
              <a:gd name="T21" fmla="*/ 440 h 541"/>
              <a:gd name="T22" fmla="*/ 216 w 434"/>
              <a:gd name="T23" fmla="*/ 447 h 541"/>
              <a:gd name="T24" fmla="*/ 231 w 434"/>
              <a:gd name="T25" fmla="*/ 439 h 541"/>
              <a:gd name="T26" fmla="*/ 255 w 434"/>
              <a:gd name="T27" fmla="*/ 425 h 541"/>
              <a:gd name="T28" fmla="*/ 276 w 434"/>
              <a:gd name="T29" fmla="*/ 420 h 541"/>
              <a:gd name="T30" fmla="*/ 299 w 434"/>
              <a:gd name="T31" fmla="*/ 423 h 541"/>
              <a:gd name="T32" fmla="*/ 326 w 434"/>
              <a:gd name="T33" fmla="*/ 404 h 541"/>
              <a:gd name="T34" fmla="*/ 322 w 434"/>
              <a:gd name="T35" fmla="*/ 379 h 541"/>
              <a:gd name="T36" fmla="*/ 329 w 434"/>
              <a:gd name="T37" fmla="*/ 358 h 541"/>
              <a:gd name="T38" fmla="*/ 304 w 434"/>
              <a:gd name="T39" fmla="*/ 361 h 541"/>
              <a:gd name="T40" fmla="*/ 295 w 434"/>
              <a:gd name="T41" fmla="*/ 359 h 541"/>
              <a:gd name="T42" fmla="*/ 316 w 434"/>
              <a:gd name="T43" fmla="*/ 359 h 541"/>
              <a:gd name="T44" fmla="*/ 333 w 434"/>
              <a:gd name="T45" fmla="*/ 355 h 541"/>
              <a:gd name="T46" fmla="*/ 348 w 434"/>
              <a:gd name="T47" fmla="*/ 359 h 541"/>
              <a:gd name="T48" fmla="*/ 362 w 434"/>
              <a:gd name="T49" fmla="*/ 345 h 541"/>
              <a:gd name="T50" fmla="*/ 379 w 434"/>
              <a:gd name="T51" fmla="*/ 320 h 541"/>
              <a:gd name="T52" fmla="*/ 399 w 434"/>
              <a:gd name="T53" fmla="*/ 291 h 541"/>
              <a:gd name="T54" fmla="*/ 406 w 434"/>
              <a:gd name="T55" fmla="*/ 267 h 541"/>
              <a:gd name="T56" fmla="*/ 408 w 434"/>
              <a:gd name="T57" fmla="*/ 250 h 541"/>
              <a:gd name="T58" fmla="*/ 424 w 434"/>
              <a:gd name="T59" fmla="*/ 209 h 541"/>
              <a:gd name="T60" fmla="*/ 432 w 434"/>
              <a:gd name="T61" fmla="*/ 172 h 541"/>
              <a:gd name="T62" fmla="*/ 426 w 434"/>
              <a:gd name="T63" fmla="*/ 147 h 541"/>
              <a:gd name="T64" fmla="*/ 414 w 434"/>
              <a:gd name="T65" fmla="*/ 89 h 541"/>
              <a:gd name="T66" fmla="*/ 380 w 434"/>
              <a:gd name="T67" fmla="*/ 54 h 541"/>
              <a:gd name="T68" fmla="*/ 352 w 434"/>
              <a:gd name="T69" fmla="*/ 35 h 541"/>
              <a:gd name="T70" fmla="*/ 313 w 434"/>
              <a:gd name="T71" fmla="*/ 15 h 541"/>
              <a:gd name="T72" fmla="*/ 248 w 434"/>
              <a:gd name="T73" fmla="*/ 2 h 541"/>
              <a:gd name="T74" fmla="*/ 235 w 434"/>
              <a:gd name="T75" fmla="*/ 6 h 541"/>
              <a:gd name="T76" fmla="*/ 229 w 434"/>
              <a:gd name="T77" fmla="*/ 5 h 541"/>
              <a:gd name="T78" fmla="*/ 213 w 434"/>
              <a:gd name="T79" fmla="*/ 5 h 541"/>
              <a:gd name="T80" fmla="*/ 186 w 434"/>
              <a:gd name="T81" fmla="*/ 1 h 541"/>
              <a:gd name="T82" fmla="*/ 156 w 434"/>
              <a:gd name="T83" fmla="*/ 7 h 541"/>
              <a:gd name="T84" fmla="*/ 135 w 434"/>
              <a:gd name="T85" fmla="*/ 32 h 541"/>
              <a:gd name="T86" fmla="*/ 130 w 434"/>
              <a:gd name="T87" fmla="*/ 55 h 541"/>
              <a:gd name="T88" fmla="*/ 109 w 434"/>
              <a:gd name="T89" fmla="*/ 68 h 541"/>
              <a:gd name="T90" fmla="*/ 10 w 434"/>
              <a:gd name="T91" fmla="*/ 148 h 541"/>
              <a:gd name="T92" fmla="*/ 2 w 434"/>
              <a:gd name="T93" fmla="*/ 163 h 541"/>
              <a:gd name="T94" fmla="*/ 8 w 434"/>
              <a:gd name="T95" fmla="*/ 194 h 541"/>
              <a:gd name="T96" fmla="*/ 33 w 434"/>
              <a:gd name="T97" fmla="*/ 218 h 541"/>
              <a:gd name="T98" fmla="*/ 37 w 434"/>
              <a:gd name="T99" fmla="*/ 284 h 541"/>
              <a:gd name="T100" fmla="*/ 48 w 434"/>
              <a:gd name="T101" fmla="*/ 330 h 541"/>
              <a:gd name="T102" fmla="*/ 37 w 434"/>
              <a:gd name="T103" fmla="*/ 420 h 541"/>
              <a:gd name="T104" fmla="*/ 35 w 434"/>
              <a:gd name="T105" fmla="*/ 467 h 541"/>
              <a:gd name="T106" fmla="*/ 31 w 434"/>
              <a:gd name="T107" fmla="*/ 490 h 541"/>
              <a:gd name="T108" fmla="*/ 33 w 434"/>
              <a:gd name="T109" fmla="*/ 510 h 541"/>
              <a:gd name="T110" fmla="*/ 35 w 434"/>
              <a:gd name="T111" fmla="*/ 520 h 541"/>
              <a:gd name="T112" fmla="*/ 115 w 434"/>
              <a:gd name="T113" fmla="*/ 533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4" h="541">
                <a:moveTo>
                  <a:pt x="129" y="537"/>
                </a:moveTo>
                <a:cubicBezTo>
                  <a:pt x="129" y="537"/>
                  <a:pt x="133" y="541"/>
                  <a:pt x="141" y="540"/>
                </a:cubicBezTo>
                <a:cubicBezTo>
                  <a:pt x="143" y="538"/>
                  <a:pt x="147" y="535"/>
                  <a:pt x="147" y="531"/>
                </a:cubicBezTo>
                <a:cubicBezTo>
                  <a:pt x="148" y="530"/>
                  <a:pt x="148" y="529"/>
                  <a:pt x="148" y="528"/>
                </a:cubicBezTo>
                <a:cubicBezTo>
                  <a:pt x="150" y="525"/>
                  <a:pt x="153" y="523"/>
                  <a:pt x="157" y="523"/>
                </a:cubicBezTo>
                <a:cubicBezTo>
                  <a:pt x="161" y="522"/>
                  <a:pt x="165" y="521"/>
                  <a:pt x="170" y="520"/>
                </a:cubicBezTo>
                <a:cubicBezTo>
                  <a:pt x="171" y="520"/>
                  <a:pt x="171" y="520"/>
                  <a:pt x="172" y="521"/>
                </a:cubicBezTo>
                <a:cubicBezTo>
                  <a:pt x="173" y="521"/>
                  <a:pt x="173" y="522"/>
                  <a:pt x="174" y="522"/>
                </a:cubicBezTo>
                <a:cubicBezTo>
                  <a:pt x="176" y="522"/>
                  <a:pt x="180" y="521"/>
                  <a:pt x="182" y="520"/>
                </a:cubicBezTo>
                <a:cubicBezTo>
                  <a:pt x="185" y="520"/>
                  <a:pt x="188" y="520"/>
                  <a:pt x="191" y="519"/>
                </a:cubicBezTo>
                <a:cubicBezTo>
                  <a:pt x="192" y="518"/>
                  <a:pt x="193" y="517"/>
                  <a:pt x="195" y="515"/>
                </a:cubicBezTo>
                <a:cubicBezTo>
                  <a:pt x="193" y="514"/>
                  <a:pt x="191" y="512"/>
                  <a:pt x="192" y="510"/>
                </a:cubicBezTo>
                <a:cubicBezTo>
                  <a:pt x="194" y="508"/>
                  <a:pt x="199" y="509"/>
                  <a:pt x="202" y="510"/>
                </a:cubicBezTo>
                <a:cubicBezTo>
                  <a:pt x="204" y="510"/>
                  <a:pt x="207" y="510"/>
                  <a:pt x="209" y="511"/>
                </a:cubicBezTo>
                <a:cubicBezTo>
                  <a:pt x="212" y="512"/>
                  <a:pt x="215" y="512"/>
                  <a:pt x="217" y="513"/>
                </a:cubicBezTo>
                <a:cubicBezTo>
                  <a:pt x="220" y="514"/>
                  <a:pt x="222" y="516"/>
                  <a:pt x="225" y="516"/>
                </a:cubicBezTo>
                <a:cubicBezTo>
                  <a:pt x="230" y="515"/>
                  <a:pt x="235" y="509"/>
                  <a:pt x="239" y="506"/>
                </a:cubicBezTo>
                <a:cubicBezTo>
                  <a:pt x="244" y="501"/>
                  <a:pt x="249" y="497"/>
                  <a:pt x="254" y="492"/>
                </a:cubicBezTo>
                <a:cubicBezTo>
                  <a:pt x="258" y="488"/>
                  <a:pt x="266" y="482"/>
                  <a:pt x="263" y="476"/>
                </a:cubicBezTo>
                <a:cubicBezTo>
                  <a:pt x="261" y="474"/>
                  <a:pt x="260" y="476"/>
                  <a:pt x="259" y="476"/>
                </a:cubicBezTo>
                <a:cubicBezTo>
                  <a:pt x="258" y="476"/>
                  <a:pt x="257" y="476"/>
                  <a:pt x="255" y="476"/>
                </a:cubicBezTo>
                <a:cubicBezTo>
                  <a:pt x="255" y="476"/>
                  <a:pt x="254" y="477"/>
                  <a:pt x="253" y="477"/>
                </a:cubicBezTo>
                <a:cubicBezTo>
                  <a:pt x="251" y="478"/>
                  <a:pt x="247" y="478"/>
                  <a:pt x="245" y="480"/>
                </a:cubicBezTo>
                <a:cubicBezTo>
                  <a:pt x="245" y="479"/>
                  <a:pt x="245" y="478"/>
                  <a:pt x="244" y="477"/>
                </a:cubicBezTo>
                <a:cubicBezTo>
                  <a:pt x="249" y="478"/>
                  <a:pt x="254" y="476"/>
                  <a:pt x="259" y="475"/>
                </a:cubicBezTo>
                <a:cubicBezTo>
                  <a:pt x="260" y="472"/>
                  <a:pt x="260" y="470"/>
                  <a:pt x="259" y="467"/>
                </a:cubicBezTo>
                <a:cubicBezTo>
                  <a:pt x="259" y="464"/>
                  <a:pt x="259" y="460"/>
                  <a:pt x="262" y="458"/>
                </a:cubicBezTo>
                <a:cubicBezTo>
                  <a:pt x="259" y="454"/>
                  <a:pt x="260" y="450"/>
                  <a:pt x="259" y="446"/>
                </a:cubicBezTo>
                <a:cubicBezTo>
                  <a:pt x="259" y="442"/>
                  <a:pt x="259" y="434"/>
                  <a:pt x="256" y="432"/>
                </a:cubicBezTo>
                <a:cubicBezTo>
                  <a:pt x="250" y="430"/>
                  <a:pt x="244" y="435"/>
                  <a:pt x="241" y="439"/>
                </a:cubicBezTo>
                <a:cubicBezTo>
                  <a:pt x="239" y="441"/>
                  <a:pt x="237" y="444"/>
                  <a:pt x="234" y="443"/>
                </a:cubicBezTo>
                <a:cubicBezTo>
                  <a:pt x="231" y="443"/>
                  <a:pt x="226" y="440"/>
                  <a:pt x="224" y="444"/>
                </a:cubicBezTo>
                <a:cubicBezTo>
                  <a:pt x="222" y="444"/>
                  <a:pt x="223" y="441"/>
                  <a:pt x="222" y="440"/>
                </a:cubicBezTo>
                <a:cubicBezTo>
                  <a:pt x="221" y="440"/>
                  <a:pt x="219" y="441"/>
                  <a:pt x="218" y="441"/>
                </a:cubicBezTo>
                <a:cubicBezTo>
                  <a:pt x="211" y="443"/>
                  <a:pt x="221" y="444"/>
                  <a:pt x="221" y="447"/>
                </a:cubicBezTo>
                <a:cubicBezTo>
                  <a:pt x="220" y="449"/>
                  <a:pt x="217" y="448"/>
                  <a:pt x="216" y="447"/>
                </a:cubicBezTo>
                <a:cubicBezTo>
                  <a:pt x="214" y="445"/>
                  <a:pt x="213" y="444"/>
                  <a:pt x="210" y="444"/>
                </a:cubicBezTo>
                <a:cubicBezTo>
                  <a:pt x="209" y="440"/>
                  <a:pt x="219" y="440"/>
                  <a:pt x="222" y="440"/>
                </a:cubicBezTo>
                <a:cubicBezTo>
                  <a:pt x="224" y="439"/>
                  <a:pt x="228" y="439"/>
                  <a:pt x="231" y="439"/>
                </a:cubicBezTo>
                <a:cubicBezTo>
                  <a:pt x="238" y="439"/>
                  <a:pt x="245" y="432"/>
                  <a:pt x="247" y="425"/>
                </a:cubicBezTo>
                <a:cubicBezTo>
                  <a:pt x="249" y="425"/>
                  <a:pt x="251" y="427"/>
                  <a:pt x="253" y="427"/>
                </a:cubicBezTo>
                <a:cubicBezTo>
                  <a:pt x="254" y="427"/>
                  <a:pt x="255" y="426"/>
                  <a:pt x="255" y="425"/>
                </a:cubicBezTo>
                <a:cubicBezTo>
                  <a:pt x="257" y="424"/>
                  <a:pt x="259" y="424"/>
                  <a:pt x="260" y="423"/>
                </a:cubicBezTo>
                <a:cubicBezTo>
                  <a:pt x="265" y="421"/>
                  <a:pt x="271" y="419"/>
                  <a:pt x="273" y="414"/>
                </a:cubicBezTo>
                <a:cubicBezTo>
                  <a:pt x="276" y="413"/>
                  <a:pt x="276" y="418"/>
                  <a:pt x="276" y="420"/>
                </a:cubicBezTo>
                <a:cubicBezTo>
                  <a:pt x="277" y="422"/>
                  <a:pt x="278" y="424"/>
                  <a:pt x="280" y="425"/>
                </a:cubicBezTo>
                <a:cubicBezTo>
                  <a:pt x="285" y="427"/>
                  <a:pt x="290" y="424"/>
                  <a:pt x="295" y="423"/>
                </a:cubicBezTo>
                <a:cubicBezTo>
                  <a:pt x="296" y="423"/>
                  <a:pt x="298" y="423"/>
                  <a:pt x="299" y="423"/>
                </a:cubicBezTo>
                <a:cubicBezTo>
                  <a:pt x="302" y="422"/>
                  <a:pt x="305" y="420"/>
                  <a:pt x="307" y="419"/>
                </a:cubicBezTo>
                <a:cubicBezTo>
                  <a:pt x="310" y="417"/>
                  <a:pt x="313" y="415"/>
                  <a:pt x="316" y="414"/>
                </a:cubicBezTo>
                <a:cubicBezTo>
                  <a:pt x="320" y="411"/>
                  <a:pt x="323" y="407"/>
                  <a:pt x="326" y="404"/>
                </a:cubicBezTo>
                <a:cubicBezTo>
                  <a:pt x="329" y="401"/>
                  <a:pt x="339" y="393"/>
                  <a:pt x="338" y="388"/>
                </a:cubicBezTo>
                <a:cubicBezTo>
                  <a:pt x="338" y="388"/>
                  <a:pt x="340" y="375"/>
                  <a:pt x="322" y="382"/>
                </a:cubicBezTo>
                <a:cubicBezTo>
                  <a:pt x="322" y="381"/>
                  <a:pt x="322" y="380"/>
                  <a:pt x="322" y="379"/>
                </a:cubicBezTo>
                <a:cubicBezTo>
                  <a:pt x="325" y="379"/>
                  <a:pt x="328" y="377"/>
                  <a:pt x="330" y="374"/>
                </a:cubicBezTo>
                <a:cubicBezTo>
                  <a:pt x="331" y="370"/>
                  <a:pt x="331" y="364"/>
                  <a:pt x="334" y="361"/>
                </a:cubicBezTo>
                <a:cubicBezTo>
                  <a:pt x="332" y="360"/>
                  <a:pt x="331" y="359"/>
                  <a:pt x="329" y="358"/>
                </a:cubicBezTo>
                <a:cubicBezTo>
                  <a:pt x="328" y="358"/>
                  <a:pt x="326" y="358"/>
                  <a:pt x="325" y="358"/>
                </a:cubicBezTo>
                <a:cubicBezTo>
                  <a:pt x="324" y="358"/>
                  <a:pt x="324" y="359"/>
                  <a:pt x="324" y="359"/>
                </a:cubicBezTo>
                <a:cubicBezTo>
                  <a:pt x="318" y="361"/>
                  <a:pt x="310" y="360"/>
                  <a:pt x="304" y="361"/>
                </a:cubicBezTo>
                <a:cubicBezTo>
                  <a:pt x="301" y="361"/>
                  <a:pt x="298" y="361"/>
                  <a:pt x="295" y="361"/>
                </a:cubicBezTo>
                <a:cubicBezTo>
                  <a:pt x="294" y="361"/>
                  <a:pt x="293" y="362"/>
                  <a:pt x="292" y="361"/>
                </a:cubicBezTo>
                <a:cubicBezTo>
                  <a:pt x="290" y="360"/>
                  <a:pt x="294" y="359"/>
                  <a:pt x="295" y="359"/>
                </a:cubicBezTo>
                <a:cubicBezTo>
                  <a:pt x="299" y="357"/>
                  <a:pt x="302" y="354"/>
                  <a:pt x="306" y="355"/>
                </a:cubicBezTo>
                <a:cubicBezTo>
                  <a:pt x="308" y="357"/>
                  <a:pt x="309" y="358"/>
                  <a:pt x="311" y="359"/>
                </a:cubicBezTo>
                <a:cubicBezTo>
                  <a:pt x="313" y="360"/>
                  <a:pt x="313" y="360"/>
                  <a:pt x="316" y="359"/>
                </a:cubicBezTo>
                <a:cubicBezTo>
                  <a:pt x="319" y="359"/>
                  <a:pt x="321" y="359"/>
                  <a:pt x="324" y="358"/>
                </a:cubicBezTo>
                <a:cubicBezTo>
                  <a:pt x="326" y="357"/>
                  <a:pt x="328" y="359"/>
                  <a:pt x="330" y="358"/>
                </a:cubicBezTo>
                <a:cubicBezTo>
                  <a:pt x="331" y="357"/>
                  <a:pt x="332" y="355"/>
                  <a:pt x="333" y="355"/>
                </a:cubicBezTo>
                <a:cubicBezTo>
                  <a:pt x="334" y="355"/>
                  <a:pt x="337" y="358"/>
                  <a:pt x="337" y="358"/>
                </a:cubicBezTo>
                <a:cubicBezTo>
                  <a:pt x="339" y="359"/>
                  <a:pt x="344" y="363"/>
                  <a:pt x="345" y="363"/>
                </a:cubicBezTo>
                <a:cubicBezTo>
                  <a:pt x="346" y="362"/>
                  <a:pt x="347" y="360"/>
                  <a:pt x="348" y="359"/>
                </a:cubicBezTo>
                <a:cubicBezTo>
                  <a:pt x="349" y="357"/>
                  <a:pt x="351" y="355"/>
                  <a:pt x="353" y="352"/>
                </a:cubicBezTo>
                <a:cubicBezTo>
                  <a:pt x="354" y="351"/>
                  <a:pt x="356" y="347"/>
                  <a:pt x="358" y="346"/>
                </a:cubicBezTo>
                <a:cubicBezTo>
                  <a:pt x="359" y="345"/>
                  <a:pt x="361" y="346"/>
                  <a:pt x="362" y="345"/>
                </a:cubicBezTo>
                <a:cubicBezTo>
                  <a:pt x="363" y="344"/>
                  <a:pt x="363" y="342"/>
                  <a:pt x="363" y="342"/>
                </a:cubicBezTo>
                <a:cubicBezTo>
                  <a:pt x="365" y="337"/>
                  <a:pt x="368" y="333"/>
                  <a:pt x="372" y="329"/>
                </a:cubicBezTo>
                <a:cubicBezTo>
                  <a:pt x="374" y="326"/>
                  <a:pt x="377" y="323"/>
                  <a:pt x="379" y="320"/>
                </a:cubicBezTo>
                <a:cubicBezTo>
                  <a:pt x="381" y="317"/>
                  <a:pt x="384" y="315"/>
                  <a:pt x="386" y="313"/>
                </a:cubicBezTo>
                <a:cubicBezTo>
                  <a:pt x="390" y="308"/>
                  <a:pt x="394" y="302"/>
                  <a:pt x="397" y="296"/>
                </a:cubicBezTo>
                <a:cubicBezTo>
                  <a:pt x="399" y="294"/>
                  <a:pt x="398" y="293"/>
                  <a:pt x="399" y="291"/>
                </a:cubicBezTo>
                <a:cubicBezTo>
                  <a:pt x="399" y="289"/>
                  <a:pt x="399" y="289"/>
                  <a:pt x="401" y="287"/>
                </a:cubicBezTo>
                <a:cubicBezTo>
                  <a:pt x="404" y="285"/>
                  <a:pt x="404" y="285"/>
                  <a:pt x="405" y="281"/>
                </a:cubicBezTo>
                <a:cubicBezTo>
                  <a:pt x="405" y="276"/>
                  <a:pt x="406" y="272"/>
                  <a:pt x="406" y="267"/>
                </a:cubicBezTo>
                <a:cubicBezTo>
                  <a:pt x="406" y="264"/>
                  <a:pt x="407" y="261"/>
                  <a:pt x="406" y="259"/>
                </a:cubicBezTo>
                <a:cubicBezTo>
                  <a:pt x="406" y="257"/>
                  <a:pt x="406" y="256"/>
                  <a:pt x="406" y="255"/>
                </a:cubicBezTo>
                <a:cubicBezTo>
                  <a:pt x="407" y="253"/>
                  <a:pt x="408" y="252"/>
                  <a:pt x="408" y="250"/>
                </a:cubicBezTo>
                <a:cubicBezTo>
                  <a:pt x="408" y="249"/>
                  <a:pt x="407" y="248"/>
                  <a:pt x="407" y="247"/>
                </a:cubicBezTo>
                <a:cubicBezTo>
                  <a:pt x="406" y="242"/>
                  <a:pt x="411" y="235"/>
                  <a:pt x="413" y="231"/>
                </a:cubicBezTo>
                <a:cubicBezTo>
                  <a:pt x="417" y="224"/>
                  <a:pt x="421" y="216"/>
                  <a:pt x="424" y="209"/>
                </a:cubicBezTo>
                <a:cubicBezTo>
                  <a:pt x="426" y="206"/>
                  <a:pt x="425" y="202"/>
                  <a:pt x="425" y="199"/>
                </a:cubicBezTo>
                <a:cubicBezTo>
                  <a:pt x="426" y="192"/>
                  <a:pt x="427" y="185"/>
                  <a:pt x="429" y="178"/>
                </a:cubicBezTo>
                <a:cubicBezTo>
                  <a:pt x="430" y="176"/>
                  <a:pt x="431" y="174"/>
                  <a:pt x="432" y="172"/>
                </a:cubicBezTo>
                <a:cubicBezTo>
                  <a:pt x="432" y="171"/>
                  <a:pt x="434" y="169"/>
                  <a:pt x="434" y="168"/>
                </a:cubicBezTo>
                <a:cubicBezTo>
                  <a:pt x="434" y="167"/>
                  <a:pt x="432" y="164"/>
                  <a:pt x="431" y="163"/>
                </a:cubicBezTo>
                <a:cubicBezTo>
                  <a:pt x="429" y="158"/>
                  <a:pt x="426" y="153"/>
                  <a:pt x="426" y="147"/>
                </a:cubicBezTo>
                <a:cubicBezTo>
                  <a:pt x="426" y="141"/>
                  <a:pt x="427" y="136"/>
                  <a:pt x="426" y="130"/>
                </a:cubicBezTo>
                <a:cubicBezTo>
                  <a:pt x="426" y="121"/>
                  <a:pt x="424" y="112"/>
                  <a:pt x="421" y="104"/>
                </a:cubicBezTo>
                <a:cubicBezTo>
                  <a:pt x="419" y="99"/>
                  <a:pt x="417" y="93"/>
                  <a:pt x="414" y="89"/>
                </a:cubicBezTo>
                <a:cubicBezTo>
                  <a:pt x="412" y="86"/>
                  <a:pt x="411" y="85"/>
                  <a:pt x="410" y="83"/>
                </a:cubicBezTo>
                <a:cubicBezTo>
                  <a:pt x="405" y="75"/>
                  <a:pt x="398" y="71"/>
                  <a:pt x="392" y="65"/>
                </a:cubicBezTo>
                <a:cubicBezTo>
                  <a:pt x="388" y="61"/>
                  <a:pt x="384" y="57"/>
                  <a:pt x="380" y="54"/>
                </a:cubicBezTo>
                <a:cubicBezTo>
                  <a:pt x="376" y="51"/>
                  <a:pt x="373" y="50"/>
                  <a:pt x="370" y="48"/>
                </a:cubicBezTo>
                <a:cubicBezTo>
                  <a:pt x="367" y="47"/>
                  <a:pt x="365" y="45"/>
                  <a:pt x="362" y="44"/>
                </a:cubicBezTo>
                <a:cubicBezTo>
                  <a:pt x="359" y="41"/>
                  <a:pt x="356" y="38"/>
                  <a:pt x="352" y="35"/>
                </a:cubicBezTo>
                <a:cubicBezTo>
                  <a:pt x="349" y="32"/>
                  <a:pt x="346" y="31"/>
                  <a:pt x="343" y="29"/>
                </a:cubicBezTo>
                <a:cubicBezTo>
                  <a:pt x="339" y="26"/>
                  <a:pt x="335" y="23"/>
                  <a:pt x="331" y="20"/>
                </a:cubicBezTo>
                <a:cubicBezTo>
                  <a:pt x="326" y="17"/>
                  <a:pt x="319" y="15"/>
                  <a:pt x="313" y="15"/>
                </a:cubicBezTo>
                <a:cubicBezTo>
                  <a:pt x="305" y="14"/>
                  <a:pt x="297" y="13"/>
                  <a:pt x="289" y="12"/>
                </a:cubicBezTo>
                <a:cubicBezTo>
                  <a:pt x="278" y="10"/>
                  <a:pt x="266" y="8"/>
                  <a:pt x="256" y="4"/>
                </a:cubicBezTo>
                <a:cubicBezTo>
                  <a:pt x="254" y="3"/>
                  <a:pt x="250" y="1"/>
                  <a:pt x="248" y="2"/>
                </a:cubicBezTo>
                <a:cubicBezTo>
                  <a:pt x="246" y="4"/>
                  <a:pt x="247" y="6"/>
                  <a:pt x="246" y="7"/>
                </a:cubicBezTo>
                <a:cubicBezTo>
                  <a:pt x="246" y="8"/>
                  <a:pt x="243" y="9"/>
                  <a:pt x="242" y="9"/>
                </a:cubicBezTo>
                <a:cubicBezTo>
                  <a:pt x="239" y="9"/>
                  <a:pt x="237" y="6"/>
                  <a:pt x="235" y="6"/>
                </a:cubicBezTo>
                <a:cubicBezTo>
                  <a:pt x="233" y="5"/>
                  <a:pt x="232" y="5"/>
                  <a:pt x="231" y="5"/>
                </a:cubicBezTo>
                <a:cubicBezTo>
                  <a:pt x="231" y="5"/>
                  <a:pt x="230" y="6"/>
                  <a:pt x="230" y="6"/>
                </a:cubicBezTo>
                <a:cubicBezTo>
                  <a:pt x="229" y="6"/>
                  <a:pt x="229" y="5"/>
                  <a:pt x="229" y="5"/>
                </a:cubicBezTo>
                <a:cubicBezTo>
                  <a:pt x="228" y="4"/>
                  <a:pt x="226" y="4"/>
                  <a:pt x="225" y="5"/>
                </a:cubicBezTo>
                <a:cubicBezTo>
                  <a:pt x="222" y="5"/>
                  <a:pt x="219" y="9"/>
                  <a:pt x="216" y="7"/>
                </a:cubicBezTo>
                <a:cubicBezTo>
                  <a:pt x="215" y="6"/>
                  <a:pt x="215" y="5"/>
                  <a:pt x="213" y="5"/>
                </a:cubicBezTo>
                <a:cubicBezTo>
                  <a:pt x="212" y="5"/>
                  <a:pt x="211" y="6"/>
                  <a:pt x="210" y="6"/>
                </a:cubicBezTo>
                <a:cubicBezTo>
                  <a:pt x="205" y="6"/>
                  <a:pt x="203" y="2"/>
                  <a:pt x="198" y="5"/>
                </a:cubicBezTo>
                <a:cubicBezTo>
                  <a:pt x="196" y="2"/>
                  <a:pt x="189" y="0"/>
                  <a:pt x="186" y="1"/>
                </a:cubicBezTo>
                <a:cubicBezTo>
                  <a:pt x="183" y="1"/>
                  <a:pt x="182" y="3"/>
                  <a:pt x="180" y="4"/>
                </a:cubicBezTo>
                <a:cubicBezTo>
                  <a:pt x="177" y="5"/>
                  <a:pt x="174" y="6"/>
                  <a:pt x="170" y="6"/>
                </a:cubicBezTo>
                <a:cubicBezTo>
                  <a:pt x="165" y="6"/>
                  <a:pt x="161" y="6"/>
                  <a:pt x="156" y="7"/>
                </a:cubicBezTo>
                <a:cubicBezTo>
                  <a:pt x="151" y="8"/>
                  <a:pt x="143" y="9"/>
                  <a:pt x="141" y="14"/>
                </a:cubicBezTo>
                <a:cubicBezTo>
                  <a:pt x="137" y="18"/>
                  <a:pt x="137" y="25"/>
                  <a:pt x="136" y="29"/>
                </a:cubicBezTo>
                <a:cubicBezTo>
                  <a:pt x="136" y="30"/>
                  <a:pt x="136" y="31"/>
                  <a:pt x="135" y="32"/>
                </a:cubicBezTo>
                <a:cubicBezTo>
                  <a:pt x="134" y="35"/>
                  <a:pt x="132" y="37"/>
                  <a:pt x="132" y="39"/>
                </a:cubicBezTo>
                <a:cubicBezTo>
                  <a:pt x="131" y="41"/>
                  <a:pt x="131" y="44"/>
                  <a:pt x="131" y="46"/>
                </a:cubicBezTo>
                <a:cubicBezTo>
                  <a:pt x="131" y="49"/>
                  <a:pt x="131" y="52"/>
                  <a:pt x="130" y="55"/>
                </a:cubicBezTo>
                <a:cubicBezTo>
                  <a:pt x="130" y="56"/>
                  <a:pt x="129" y="56"/>
                  <a:pt x="128" y="58"/>
                </a:cubicBezTo>
                <a:cubicBezTo>
                  <a:pt x="124" y="61"/>
                  <a:pt x="120" y="63"/>
                  <a:pt x="118" y="67"/>
                </a:cubicBezTo>
                <a:cubicBezTo>
                  <a:pt x="116" y="71"/>
                  <a:pt x="112" y="71"/>
                  <a:pt x="109" y="68"/>
                </a:cubicBezTo>
                <a:cubicBezTo>
                  <a:pt x="105" y="66"/>
                  <a:pt x="102" y="65"/>
                  <a:pt x="97" y="66"/>
                </a:cubicBezTo>
                <a:cubicBezTo>
                  <a:pt x="73" y="89"/>
                  <a:pt x="49" y="112"/>
                  <a:pt x="24" y="135"/>
                </a:cubicBezTo>
                <a:cubicBezTo>
                  <a:pt x="20" y="139"/>
                  <a:pt x="15" y="144"/>
                  <a:pt x="10" y="148"/>
                </a:cubicBezTo>
                <a:cubicBezTo>
                  <a:pt x="10" y="149"/>
                  <a:pt x="9" y="149"/>
                  <a:pt x="8" y="150"/>
                </a:cubicBezTo>
                <a:cubicBezTo>
                  <a:pt x="6" y="152"/>
                  <a:pt x="2" y="153"/>
                  <a:pt x="1" y="156"/>
                </a:cubicBezTo>
                <a:cubicBezTo>
                  <a:pt x="0" y="158"/>
                  <a:pt x="1" y="161"/>
                  <a:pt x="2" y="163"/>
                </a:cubicBezTo>
                <a:cubicBezTo>
                  <a:pt x="3" y="166"/>
                  <a:pt x="3" y="169"/>
                  <a:pt x="4" y="172"/>
                </a:cubicBezTo>
                <a:cubicBezTo>
                  <a:pt x="5" y="178"/>
                  <a:pt x="7" y="184"/>
                  <a:pt x="8" y="190"/>
                </a:cubicBezTo>
                <a:cubicBezTo>
                  <a:pt x="8" y="192"/>
                  <a:pt x="8" y="193"/>
                  <a:pt x="8" y="194"/>
                </a:cubicBezTo>
                <a:cubicBezTo>
                  <a:pt x="9" y="197"/>
                  <a:pt x="11" y="199"/>
                  <a:pt x="13" y="201"/>
                </a:cubicBezTo>
                <a:cubicBezTo>
                  <a:pt x="18" y="204"/>
                  <a:pt x="22" y="208"/>
                  <a:pt x="26" y="212"/>
                </a:cubicBezTo>
                <a:cubicBezTo>
                  <a:pt x="28" y="214"/>
                  <a:pt x="31" y="216"/>
                  <a:pt x="33" y="218"/>
                </a:cubicBezTo>
                <a:cubicBezTo>
                  <a:pt x="34" y="220"/>
                  <a:pt x="34" y="224"/>
                  <a:pt x="34" y="227"/>
                </a:cubicBezTo>
                <a:cubicBezTo>
                  <a:pt x="34" y="237"/>
                  <a:pt x="35" y="247"/>
                  <a:pt x="36" y="257"/>
                </a:cubicBezTo>
                <a:cubicBezTo>
                  <a:pt x="36" y="266"/>
                  <a:pt x="37" y="275"/>
                  <a:pt x="37" y="284"/>
                </a:cubicBezTo>
                <a:cubicBezTo>
                  <a:pt x="38" y="286"/>
                  <a:pt x="38" y="288"/>
                  <a:pt x="38" y="290"/>
                </a:cubicBezTo>
                <a:cubicBezTo>
                  <a:pt x="38" y="299"/>
                  <a:pt x="39" y="308"/>
                  <a:pt x="43" y="316"/>
                </a:cubicBezTo>
                <a:cubicBezTo>
                  <a:pt x="45" y="321"/>
                  <a:pt x="48" y="326"/>
                  <a:pt x="48" y="330"/>
                </a:cubicBezTo>
                <a:cubicBezTo>
                  <a:pt x="47" y="332"/>
                  <a:pt x="47" y="335"/>
                  <a:pt x="47" y="337"/>
                </a:cubicBezTo>
                <a:cubicBezTo>
                  <a:pt x="46" y="346"/>
                  <a:pt x="44" y="355"/>
                  <a:pt x="43" y="365"/>
                </a:cubicBezTo>
                <a:cubicBezTo>
                  <a:pt x="41" y="383"/>
                  <a:pt x="39" y="402"/>
                  <a:pt x="37" y="420"/>
                </a:cubicBezTo>
                <a:cubicBezTo>
                  <a:pt x="36" y="425"/>
                  <a:pt x="34" y="430"/>
                  <a:pt x="36" y="435"/>
                </a:cubicBezTo>
                <a:cubicBezTo>
                  <a:pt x="40" y="442"/>
                  <a:pt x="33" y="452"/>
                  <a:pt x="33" y="459"/>
                </a:cubicBezTo>
                <a:cubicBezTo>
                  <a:pt x="32" y="462"/>
                  <a:pt x="33" y="465"/>
                  <a:pt x="35" y="467"/>
                </a:cubicBezTo>
                <a:cubicBezTo>
                  <a:pt x="36" y="471"/>
                  <a:pt x="37" y="473"/>
                  <a:pt x="36" y="477"/>
                </a:cubicBezTo>
                <a:cubicBezTo>
                  <a:pt x="35" y="479"/>
                  <a:pt x="35" y="481"/>
                  <a:pt x="34" y="483"/>
                </a:cubicBezTo>
                <a:cubicBezTo>
                  <a:pt x="33" y="486"/>
                  <a:pt x="32" y="488"/>
                  <a:pt x="31" y="490"/>
                </a:cubicBezTo>
                <a:cubicBezTo>
                  <a:pt x="30" y="493"/>
                  <a:pt x="30" y="494"/>
                  <a:pt x="31" y="496"/>
                </a:cubicBezTo>
                <a:cubicBezTo>
                  <a:pt x="33" y="499"/>
                  <a:pt x="33" y="501"/>
                  <a:pt x="33" y="503"/>
                </a:cubicBezTo>
                <a:cubicBezTo>
                  <a:pt x="33" y="505"/>
                  <a:pt x="34" y="508"/>
                  <a:pt x="33" y="510"/>
                </a:cubicBezTo>
                <a:cubicBezTo>
                  <a:pt x="33" y="510"/>
                  <a:pt x="31" y="511"/>
                  <a:pt x="30" y="512"/>
                </a:cubicBezTo>
                <a:cubicBezTo>
                  <a:pt x="27" y="514"/>
                  <a:pt x="23" y="516"/>
                  <a:pt x="20" y="519"/>
                </a:cubicBezTo>
                <a:cubicBezTo>
                  <a:pt x="23" y="522"/>
                  <a:pt x="31" y="520"/>
                  <a:pt x="35" y="520"/>
                </a:cubicBezTo>
                <a:cubicBezTo>
                  <a:pt x="43" y="519"/>
                  <a:pt x="52" y="520"/>
                  <a:pt x="60" y="522"/>
                </a:cubicBezTo>
                <a:cubicBezTo>
                  <a:pt x="72" y="525"/>
                  <a:pt x="85" y="529"/>
                  <a:pt x="97" y="531"/>
                </a:cubicBezTo>
                <a:cubicBezTo>
                  <a:pt x="103" y="532"/>
                  <a:pt x="109" y="533"/>
                  <a:pt x="115" y="533"/>
                </a:cubicBezTo>
                <a:cubicBezTo>
                  <a:pt x="120" y="533"/>
                  <a:pt x="125" y="533"/>
                  <a:pt x="129" y="537"/>
                </a:cubicBezTo>
                <a:close/>
              </a:path>
            </a:pathLst>
          </a:custGeom>
          <a:solidFill>
            <a:srgbClr val="EF4D84"/>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9"/>
          <p:cNvSpPr>
            <a:spLocks/>
          </p:cNvSpPr>
          <p:nvPr/>
        </p:nvSpPr>
        <p:spPr bwMode="auto">
          <a:xfrm>
            <a:off x="8431213" y="5153025"/>
            <a:ext cx="965200" cy="511175"/>
          </a:xfrm>
          <a:custGeom>
            <a:avLst/>
            <a:gdLst>
              <a:gd name="T0" fmla="*/ 524 w 545"/>
              <a:gd name="T1" fmla="*/ 35 h 290"/>
              <a:gd name="T2" fmla="*/ 453 w 545"/>
              <a:gd name="T3" fmla="*/ 46 h 290"/>
              <a:gd name="T4" fmla="*/ 397 w 545"/>
              <a:gd name="T5" fmla="*/ 49 h 290"/>
              <a:gd name="T6" fmla="*/ 361 w 545"/>
              <a:gd name="T7" fmla="*/ 34 h 290"/>
              <a:gd name="T8" fmla="*/ 352 w 545"/>
              <a:gd name="T9" fmla="*/ 42 h 290"/>
              <a:gd name="T10" fmla="*/ 357 w 545"/>
              <a:gd name="T11" fmla="*/ 28 h 290"/>
              <a:gd name="T12" fmla="*/ 385 w 545"/>
              <a:gd name="T13" fmla="*/ 36 h 290"/>
              <a:gd name="T14" fmla="*/ 406 w 545"/>
              <a:gd name="T15" fmla="*/ 47 h 290"/>
              <a:gd name="T16" fmla="*/ 414 w 545"/>
              <a:gd name="T17" fmla="*/ 26 h 290"/>
              <a:gd name="T18" fmla="*/ 381 w 545"/>
              <a:gd name="T19" fmla="*/ 17 h 290"/>
              <a:gd name="T20" fmla="*/ 356 w 545"/>
              <a:gd name="T21" fmla="*/ 9 h 290"/>
              <a:gd name="T22" fmla="*/ 345 w 545"/>
              <a:gd name="T23" fmla="*/ 9 h 290"/>
              <a:gd name="T24" fmla="*/ 305 w 545"/>
              <a:gd name="T25" fmla="*/ 22 h 290"/>
              <a:gd name="T26" fmla="*/ 271 w 545"/>
              <a:gd name="T27" fmla="*/ 13 h 290"/>
              <a:gd name="T28" fmla="*/ 170 w 545"/>
              <a:gd name="T29" fmla="*/ 10 h 290"/>
              <a:gd name="T30" fmla="*/ 171 w 545"/>
              <a:gd name="T31" fmla="*/ 29 h 290"/>
              <a:gd name="T32" fmla="*/ 162 w 545"/>
              <a:gd name="T33" fmla="*/ 56 h 290"/>
              <a:gd name="T34" fmla="*/ 155 w 545"/>
              <a:gd name="T35" fmla="*/ 70 h 290"/>
              <a:gd name="T36" fmla="*/ 142 w 545"/>
              <a:gd name="T37" fmla="*/ 85 h 290"/>
              <a:gd name="T38" fmla="*/ 132 w 545"/>
              <a:gd name="T39" fmla="*/ 100 h 290"/>
              <a:gd name="T40" fmla="*/ 119 w 545"/>
              <a:gd name="T41" fmla="*/ 114 h 290"/>
              <a:gd name="T42" fmla="*/ 109 w 545"/>
              <a:gd name="T43" fmla="*/ 139 h 290"/>
              <a:gd name="T44" fmla="*/ 108 w 545"/>
              <a:gd name="T45" fmla="*/ 153 h 290"/>
              <a:gd name="T46" fmla="*/ 93 w 545"/>
              <a:gd name="T47" fmla="*/ 163 h 290"/>
              <a:gd name="T48" fmla="*/ 75 w 545"/>
              <a:gd name="T49" fmla="*/ 178 h 290"/>
              <a:gd name="T50" fmla="*/ 49 w 545"/>
              <a:gd name="T51" fmla="*/ 187 h 290"/>
              <a:gd name="T52" fmla="*/ 19 w 545"/>
              <a:gd name="T53" fmla="*/ 209 h 290"/>
              <a:gd name="T54" fmla="*/ 14 w 545"/>
              <a:gd name="T55" fmla="*/ 231 h 290"/>
              <a:gd name="T56" fmla="*/ 1 w 545"/>
              <a:gd name="T57" fmla="*/ 252 h 290"/>
              <a:gd name="T58" fmla="*/ 9 w 545"/>
              <a:gd name="T59" fmla="*/ 250 h 290"/>
              <a:gd name="T60" fmla="*/ 11 w 545"/>
              <a:gd name="T61" fmla="*/ 272 h 290"/>
              <a:gd name="T62" fmla="*/ 39 w 545"/>
              <a:gd name="T63" fmla="*/ 288 h 290"/>
              <a:gd name="T64" fmla="*/ 43 w 545"/>
              <a:gd name="T65" fmla="*/ 274 h 290"/>
              <a:gd name="T66" fmla="*/ 72 w 545"/>
              <a:gd name="T67" fmla="*/ 264 h 290"/>
              <a:gd name="T68" fmla="*/ 107 w 545"/>
              <a:gd name="T69" fmla="*/ 259 h 290"/>
              <a:gd name="T70" fmla="*/ 159 w 545"/>
              <a:gd name="T71" fmla="*/ 249 h 290"/>
              <a:gd name="T72" fmla="*/ 226 w 545"/>
              <a:gd name="T73" fmla="*/ 265 h 290"/>
              <a:gd name="T74" fmla="*/ 244 w 545"/>
              <a:gd name="T75" fmla="*/ 271 h 290"/>
              <a:gd name="T76" fmla="*/ 277 w 545"/>
              <a:gd name="T77" fmla="*/ 280 h 290"/>
              <a:gd name="T78" fmla="*/ 300 w 545"/>
              <a:gd name="T79" fmla="*/ 253 h 290"/>
              <a:gd name="T80" fmla="*/ 371 w 545"/>
              <a:gd name="T81" fmla="*/ 226 h 290"/>
              <a:gd name="T82" fmla="*/ 420 w 545"/>
              <a:gd name="T83" fmla="*/ 209 h 290"/>
              <a:gd name="T84" fmla="*/ 454 w 545"/>
              <a:gd name="T85" fmla="*/ 163 h 290"/>
              <a:gd name="T86" fmla="*/ 475 w 545"/>
              <a:gd name="T87" fmla="*/ 154 h 290"/>
              <a:gd name="T88" fmla="*/ 511 w 545"/>
              <a:gd name="T89" fmla="*/ 141 h 290"/>
              <a:gd name="T90" fmla="*/ 530 w 545"/>
              <a:gd name="T91" fmla="*/ 129 h 290"/>
              <a:gd name="T92" fmla="*/ 531 w 545"/>
              <a:gd name="T93" fmla="*/ 73 h 290"/>
              <a:gd name="T94" fmla="*/ 528 w 545"/>
              <a:gd name="T95" fmla="*/ 60 h 290"/>
              <a:gd name="T96" fmla="*/ 544 w 545"/>
              <a:gd name="T97" fmla="*/ 5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5" h="290">
                <a:moveTo>
                  <a:pt x="543" y="35"/>
                </a:moveTo>
                <a:cubicBezTo>
                  <a:pt x="542" y="32"/>
                  <a:pt x="536" y="32"/>
                  <a:pt x="533" y="32"/>
                </a:cubicBezTo>
                <a:cubicBezTo>
                  <a:pt x="530" y="33"/>
                  <a:pt x="527" y="34"/>
                  <a:pt x="524" y="35"/>
                </a:cubicBezTo>
                <a:cubicBezTo>
                  <a:pt x="520" y="36"/>
                  <a:pt x="516" y="37"/>
                  <a:pt x="512" y="38"/>
                </a:cubicBezTo>
                <a:cubicBezTo>
                  <a:pt x="503" y="39"/>
                  <a:pt x="495" y="39"/>
                  <a:pt x="487" y="40"/>
                </a:cubicBezTo>
                <a:cubicBezTo>
                  <a:pt x="475" y="41"/>
                  <a:pt x="464" y="43"/>
                  <a:pt x="453" y="46"/>
                </a:cubicBezTo>
                <a:cubicBezTo>
                  <a:pt x="442" y="49"/>
                  <a:pt x="428" y="58"/>
                  <a:pt x="416" y="53"/>
                </a:cubicBezTo>
                <a:cubicBezTo>
                  <a:pt x="413" y="52"/>
                  <a:pt x="410" y="51"/>
                  <a:pt x="406" y="50"/>
                </a:cubicBezTo>
                <a:cubicBezTo>
                  <a:pt x="403" y="50"/>
                  <a:pt x="401" y="51"/>
                  <a:pt x="397" y="49"/>
                </a:cubicBezTo>
                <a:cubicBezTo>
                  <a:pt x="392" y="47"/>
                  <a:pt x="389" y="42"/>
                  <a:pt x="385" y="37"/>
                </a:cubicBezTo>
                <a:cubicBezTo>
                  <a:pt x="382" y="34"/>
                  <a:pt x="378" y="31"/>
                  <a:pt x="374" y="28"/>
                </a:cubicBezTo>
                <a:cubicBezTo>
                  <a:pt x="371" y="29"/>
                  <a:pt x="361" y="29"/>
                  <a:pt x="361" y="34"/>
                </a:cubicBezTo>
                <a:cubicBezTo>
                  <a:pt x="361" y="35"/>
                  <a:pt x="365" y="38"/>
                  <a:pt x="364" y="39"/>
                </a:cubicBezTo>
                <a:cubicBezTo>
                  <a:pt x="364" y="42"/>
                  <a:pt x="359" y="40"/>
                  <a:pt x="358" y="40"/>
                </a:cubicBezTo>
                <a:cubicBezTo>
                  <a:pt x="356" y="40"/>
                  <a:pt x="354" y="42"/>
                  <a:pt x="352" y="42"/>
                </a:cubicBezTo>
                <a:cubicBezTo>
                  <a:pt x="347" y="43"/>
                  <a:pt x="343" y="41"/>
                  <a:pt x="340" y="38"/>
                </a:cubicBezTo>
                <a:cubicBezTo>
                  <a:pt x="342" y="32"/>
                  <a:pt x="356" y="38"/>
                  <a:pt x="358" y="31"/>
                </a:cubicBezTo>
                <a:cubicBezTo>
                  <a:pt x="358" y="30"/>
                  <a:pt x="357" y="29"/>
                  <a:pt x="357" y="28"/>
                </a:cubicBezTo>
                <a:cubicBezTo>
                  <a:pt x="358" y="25"/>
                  <a:pt x="359" y="27"/>
                  <a:pt x="361" y="28"/>
                </a:cubicBezTo>
                <a:cubicBezTo>
                  <a:pt x="366" y="31"/>
                  <a:pt x="374" y="30"/>
                  <a:pt x="377" y="24"/>
                </a:cubicBezTo>
                <a:cubicBezTo>
                  <a:pt x="376" y="29"/>
                  <a:pt x="382" y="33"/>
                  <a:pt x="385" y="36"/>
                </a:cubicBezTo>
                <a:cubicBezTo>
                  <a:pt x="387" y="39"/>
                  <a:pt x="390" y="43"/>
                  <a:pt x="393" y="44"/>
                </a:cubicBezTo>
                <a:cubicBezTo>
                  <a:pt x="395" y="45"/>
                  <a:pt x="398" y="46"/>
                  <a:pt x="400" y="46"/>
                </a:cubicBezTo>
                <a:cubicBezTo>
                  <a:pt x="402" y="47"/>
                  <a:pt x="404" y="46"/>
                  <a:pt x="406" y="47"/>
                </a:cubicBezTo>
                <a:cubicBezTo>
                  <a:pt x="409" y="48"/>
                  <a:pt x="413" y="49"/>
                  <a:pt x="416" y="50"/>
                </a:cubicBezTo>
                <a:cubicBezTo>
                  <a:pt x="425" y="42"/>
                  <a:pt x="425" y="42"/>
                  <a:pt x="425" y="42"/>
                </a:cubicBezTo>
                <a:cubicBezTo>
                  <a:pt x="414" y="26"/>
                  <a:pt x="414" y="26"/>
                  <a:pt x="414" y="26"/>
                </a:cubicBezTo>
                <a:cubicBezTo>
                  <a:pt x="408" y="24"/>
                  <a:pt x="401" y="23"/>
                  <a:pt x="395" y="21"/>
                </a:cubicBezTo>
                <a:cubicBezTo>
                  <a:pt x="392" y="20"/>
                  <a:pt x="390" y="19"/>
                  <a:pt x="387" y="18"/>
                </a:cubicBezTo>
                <a:cubicBezTo>
                  <a:pt x="385" y="17"/>
                  <a:pt x="383" y="16"/>
                  <a:pt x="381" y="17"/>
                </a:cubicBezTo>
                <a:cubicBezTo>
                  <a:pt x="378" y="17"/>
                  <a:pt x="378" y="20"/>
                  <a:pt x="378" y="22"/>
                </a:cubicBezTo>
                <a:cubicBezTo>
                  <a:pt x="378" y="18"/>
                  <a:pt x="374" y="14"/>
                  <a:pt x="371" y="12"/>
                </a:cubicBezTo>
                <a:cubicBezTo>
                  <a:pt x="366" y="8"/>
                  <a:pt x="361" y="11"/>
                  <a:pt x="356" y="9"/>
                </a:cubicBezTo>
                <a:cubicBezTo>
                  <a:pt x="354" y="9"/>
                  <a:pt x="354" y="8"/>
                  <a:pt x="353" y="8"/>
                </a:cubicBezTo>
                <a:cubicBezTo>
                  <a:pt x="353" y="8"/>
                  <a:pt x="352" y="9"/>
                  <a:pt x="351" y="9"/>
                </a:cubicBezTo>
                <a:cubicBezTo>
                  <a:pt x="349" y="9"/>
                  <a:pt x="347" y="9"/>
                  <a:pt x="345" y="9"/>
                </a:cubicBezTo>
                <a:cubicBezTo>
                  <a:pt x="338" y="9"/>
                  <a:pt x="332" y="6"/>
                  <a:pt x="326" y="6"/>
                </a:cubicBezTo>
                <a:cubicBezTo>
                  <a:pt x="320" y="6"/>
                  <a:pt x="318" y="8"/>
                  <a:pt x="314" y="12"/>
                </a:cubicBezTo>
                <a:cubicBezTo>
                  <a:pt x="311" y="14"/>
                  <a:pt x="310" y="20"/>
                  <a:pt x="305" y="22"/>
                </a:cubicBezTo>
                <a:cubicBezTo>
                  <a:pt x="302" y="23"/>
                  <a:pt x="298" y="21"/>
                  <a:pt x="296" y="20"/>
                </a:cubicBezTo>
                <a:cubicBezTo>
                  <a:pt x="293" y="19"/>
                  <a:pt x="292" y="17"/>
                  <a:pt x="289" y="16"/>
                </a:cubicBezTo>
                <a:cubicBezTo>
                  <a:pt x="284" y="13"/>
                  <a:pt x="277" y="14"/>
                  <a:pt x="271" y="13"/>
                </a:cubicBezTo>
                <a:cubicBezTo>
                  <a:pt x="261" y="13"/>
                  <a:pt x="250" y="11"/>
                  <a:pt x="241" y="8"/>
                </a:cubicBezTo>
                <a:cubicBezTo>
                  <a:pt x="231" y="4"/>
                  <a:pt x="221" y="1"/>
                  <a:pt x="210" y="1"/>
                </a:cubicBezTo>
                <a:cubicBezTo>
                  <a:pt x="197" y="0"/>
                  <a:pt x="181" y="2"/>
                  <a:pt x="170" y="10"/>
                </a:cubicBezTo>
                <a:cubicBezTo>
                  <a:pt x="169" y="11"/>
                  <a:pt x="166" y="14"/>
                  <a:pt x="167" y="16"/>
                </a:cubicBezTo>
                <a:cubicBezTo>
                  <a:pt x="168" y="17"/>
                  <a:pt x="171" y="18"/>
                  <a:pt x="173" y="20"/>
                </a:cubicBezTo>
                <a:cubicBezTo>
                  <a:pt x="174" y="23"/>
                  <a:pt x="172" y="27"/>
                  <a:pt x="171" y="29"/>
                </a:cubicBezTo>
                <a:cubicBezTo>
                  <a:pt x="170" y="31"/>
                  <a:pt x="170" y="33"/>
                  <a:pt x="168" y="34"/>
                </a:cubicBezTo>
                <a:cubicBezTo>
                  <a:pt x="166" y="36"/>
                  <a:pt x="164" y="37"/>
                  <a:pt x="163" y="39"/>
                </a:cubicBezTo>
                <a:cubicBezTo>
                  <a:pt x="160" y="45"/>
                  <a:pt x="164" y="50"/>
                  <a:pt x="162" y="56"/>
                </a:cubicBezTo>
                <a:cubicBezTo>
                  <a:pt x="161" y="58"/>
                  <a:pt x="160" y="60"/>
                  <a:pt x="159" y="62"/>
                </a:cubicBezTo>
                <a:cubicBezTo>
                  <a:pt x="159" y="64"/>
                  <a:pt x="159" y="67"/>
                  <a:pt x="158" y="68"/>
                </a:cubicBezTo>
                <a:cubicBezTo>
                  <a:pt x="157" y="69"/>
                  <a:pt x="156" y="69"/>
                  <a:pt x="155" y="70"/>
                </a:cubicBezTo>
                <a:cubicBezTo>
                  <a:pt x="154" y="71"/>
                  <a:pt x="154" y="72"/>
                  <a:pt x="154" y="73"/>
                </a:cubicBezTo>
                <a:cubicBezTo>
                  <a:pt x="154" y="75"/>
                  <a:pt x="153" y="77"/>
                  <a:pt x="151" y="78"/>
                </a:cubicBezTo>
                <a:cubicBezTo>
                  <a:pt x="148" y="81"/>
                  <a:pt x="145" y="83"/>
                  <a:pt x="142" y="85"/>
                </a:cubicBezTo>
                <a:cubicBezTo>
                  <a:pt x="139" y="88"/>
                  <a:pt x="141" y="91"/>
                  <a:pt x="140" y="94"/>
                </a:cubicBezTo>
                <a:cubicBezTo>
                  <a:pt x="139" y="96"/>
                  <a:pt x="139" y="96"/>
                  <a:pt x="137" y="96"/>
                </a:cubicBezTo>
                <a:cubicBezTo>
                  <a:pt x="133" y="96"/>
                  <a:pt x="134" y="97"/>
                  <a:pt x="132" y="100"/>
                </a:cubicBezTo>
                <a:cubicBezTo>
                  <a:pt x="130" y="102"/>
                  <a:pt x="124" y="100"/>
                  <a:pt x="122" y="102"/>
                </a:cubicBezTo>
                <a:cubicBezTo>
                  <a:pt x="121" y="105"/>
                  <a:pt x="125" y="107"/>
                  <a:pt x="124" y="109"/>
                </a:cubicBezTo>
                <a:cubicBezTo>
                  <a:pt x="124" y="112"/>
                  <a:pt x="121" y="112"/>
                  <a:pt x="119" y="114"/>
                </a:cubicBezTo>
                <a:cubicBezTo>
                  <a:pt x="114" y="117"/>
                  <a:pt x="109" y="118"/>
                  <a:pt x="111" y="125"/>
                </a:cubicBezTo>
                <a:cubicBezTo>
                  <a:pt x="111" y="127"/>
                  <a:pt x="112" y="129"/>
                  <a:pt x="113" y="132"/>
                </a:cubicBezTo>
                <a:cubicBezTo>
                  <a:pt x="113" y="136"/>
                  <a:pt x="109" y="135"/>
                  <a:pt x="109" y="139"/>
                </a:cubicBezTo>
                <a:cubicBezTo>
                  <a:pt x="108" y="140"/>
                  <a:pt x="110" y="142"/>
                  <a:pt x="110" y="144"/>
                </a:cubicBezTo>
                <a:cubicBezTo>
                  <a:pt x="110" y="145"/>
                  <a:pt x="109" y="146"/>
                  <a:pt x="109" y="147"/>
                </a:cubicBezTo>
                <a:cubicBezTo>
                  <a:pt x="108" y="149"/>
                  <a:pt x="109" y="151"/>
                  <a:pt x="108" y="153"/>
                </a:cubicBezTo>
                <a:cubicBezTo>
                  <a:pt x="107" y="154"/>
                  <a:pt x="104" y="155"/>
                  <a:pt x="102" y="156"/>
                </a:cubicBezTo>
                <a:cubicBezTo>
                  <a:pt x="100" y="157"/>
                  <a:pt x="99" y="158"/>
                  <a:pt x="97" y="160"/>
                </a:cubicBezTo>
                <a:cubicBezTo>
                  <a:pt x="96" y="162"/>
                  <a:pt x="94" y="162"/>
                  <a:pt x="93" y="163"/>
                </a:cubicBezTo>
                <a:cubicBezTo>
                  <a:pt x="91" y="165"/>
                  <a:pt x="90" y="168"/>
                  <a:pt x="88" y="170"/>
                </a:cubicBezTo>
                <a:cubicBezTo>
                  <a:pt x="86" y="171"/>
                  <a:pt x="84" y="171"/>
                  <a:pt x="83" y="172"/>
                </a:cubicBezTo>
                <a:cubicBezTo>
                  <a:pt x="80" y="173"/>
                  <a:pt x="77" y="175"/>
                  <a:pt x="75" y="178"/>
                </a:cubicBezTo>
                <a:cubicBezTo>
                  <a:pt x="75" y="179"/>
                  <a:pt x="74" y="180"/>
                  <a:pt x="73" y="181"/>
                </a:cubicBezTo>
                <a:cubicBezTo>
                  <a:pt x="72" y="182"/>
                  <a:pt x="70" y="181"/>
                  <a:pt x="68" y="181"/>
                </a:cubicBezTo>
                <a:cubicBezTo>
                  <a:pt x="61" y="181"/>
                  <a:pt x="55" y="184"/>
                  <a:pt x="49" y="187"/>
                </a:cubicBezTo>
                <a:cubicBezTo>
                  <a:pt x="45" y="188"/>
                  <a:pt x="42" y="191"/>
                  <a:pt x="38" y="193"/>
                </a:cubicBezTo>
                <a:cubicBezTo>
                  <a:pt x="34" y="194"/>
                  <a:pt x="29" y="193"/>
                  <a:pt x="26" y="198"/>
                </a:cubicBezTo>
                <a:cubicBezTo>
                  <a:pt x="24" y="202"/>
                  <a:pt x="24" y="206"/>
                  <a:pt x="19" y="209"/>
                </a:cubicBezTo>
                <a:cubicBezTo>
                  <a:pt x="14" y="213"/>
                  <a:pt x="14" y="219"/>
                  <a:pt x="14" y="225"/>
                </a:cubicBezTo>
                <a:cubicBezTo>
                  <a:pt x="14" y="226"/>
                  <a:pt x="15" y="227"/>
                  <a:pt x="15" y="228"/>
                </a:cubicBezTo>
                <a:cubicBezTo>
                  <a:pt x="14" y="229"/>
                  <a:pt x="14" y="229"/>
                  <a:pt x="14" y="231"/>
                </a:cubicBezTo>
                <a:cubicBezTo>
                  <a:pt x="13" y="232"/>
                  <a:pt x="13" y="233"/>
                  <a:pt x="12" y="235"/>
                </a:cubicBezTo>
                <a:cubicBezTo>
                  <a:pt x="10" y="237"/>
                  <a:pt x="6" y="237"/>
                  <a:pt x="4" y="240"/>
                </a:cubicBezTo>
                <a:cubicBezTo>
                  <a:pt x="0" y="243"/>
                  <a:pt x="0" y="248"/>
                  <a:pt x="1" y="252"/>
                </a:cubicBezTo>
                <a:cubicBezTo>
                  <a:pt x="2" y="256"/>
                  <a:pt x="4" y="259"/>
                  <a:pt x="8" y="260"/>
                </a:cubicBezTo>
                <a:cubicBezTo>
                  <a:pt x="9" y="259"/>
                  <a:pt x="9" y="258"/>
                  <a:pt x="10" y="256"/>
                </a:cubicBezTo>
                <a:cubicBezTo>
                  <a:pt x="10" y="256"/>
                  <a:pt x="9" y="250"/>
                  <a:pt x="9" y="250"/>
                </a:cubicBezTo>
                <a:cubicBezTo>
                  <a:pt x="10" y="250"/>
                  <a:pt x="12" y="256"/>
                  <a:pt x="12" y="257"/>
                </a:cubicBezTo>
                <a:cubicBezTo>
                  <a:pt x="11" y="260"/>
                  <a:pt x="6" y="265"/>
                  <a:pt x="3" y="265"/>
                </a:cubicBezTo>
                <a:cubicBezTo>
                  <a:pt x="0" y="267"/>
                  <a:pt x="10" y="271"/>
                  <a:pt x="11" y="272"/>
                </a:cubicBezTo>
                <a:cubicBezTo>
                  <a:pt x="17" y="275"/>
                  <a:pt x="23" y="278"/>
                  <a:pt x="29" y="282"/>
                </a:cubicBezTo>
                <a:cubicBezTo>
                  <a:pt x="31" y="283"/>
                  <a:pt x="32" y="285"/>
                  <a:pt x="34" y="287"/>
                </a:cubicBezTo>
                <a:cubicBezTo>
                  <a:pt x="35" y="289"/>
                  <a:pt x="37" y="290"/>
                  <a:pt x="39" y="288"/>
                </a:cubicBezTo>
                <a:cubicBezTo>
                  <a:pt x="41" y="286"/>
                  <a:pt x="43" y="282"/>
                  <a:pt x="44" y="279"/>
                </a:cubicBezTo>
                <a:cubicBezTo>
                  <a:pt x="44" y="278"/>
                  <a:pt x="44" y="277"/>
                  <a:pt x="44" y="276"/>
                </a:cubicBezTo>
                <a:cubicBezTo>
                  <a:pt x="44" y="275"/>
                  <a:pt x="43" y="273"/>
                  <a:pt x="43" y="274"/>
                </a:cubicBezTo>
                <a:cubicBezTo>
                  <a:pt x="46" y="275"/>
                  <a:pt x="48" y="273"/>
                  <a:pt x="50" y="272"/>
                </a:cubicBezTo>
                <a:cubicBezTo>
                  <a:pt x="53" y="269"/>
                  <a:pt x="57" y="268"/>
                  <a:pt x="61" y="268"/>
                </a:cubicBezTo>
                <a:cubicBezTo>
                  <a:pt x="65" y="267"/>
                  <a:pt x="69" y="266"/>
                  <a:pt x="72" y="264"/>
                </a:cubicBezTo>
                <a:cubicBezTo>
                  <a:pt x="76" y="262"/>
                  <a:pt x="80" y="262"/>
                  <a:pt x="84" y="261"/>
                </a:cubicBezTo>
                <a:cubicBezTo>
                  <a:pt x="87" y="261"/>
                  <a:pt x="90" y="260"/>
                  <a:pt x="92" y="260"/>
                </a:cubicBezTo>
                <a:cubicBezTo>
                  <a:pt x="97" y="259"/>
                  <a:pt x="102" y="259"/>
                  <a:pt x="107" y="259"/>
                </a:cubicBezTo>
                <a:cubicBezTo>
                  <a:pt x="115" y="259"/>
                  <a:pt x="124" y="260"/>
                  <a:pt x="131" y="257"/>
                </a:cubicBezTo>
                <a:cubicBezTo>
                  <a:pt x="136" y="256"/>
                  <a:pt x="141" y="254"/>
                  <a:pt x="146" y="253"/>
                </a:cubicBezTo>
                <a:cubicBezTo>
                  <a:pt x="151" y="252"/>
                  <a:pt x="155" y="250"/>
                  <a:pt x="159" y="249"/>
                </a:cubicBezTo>
                <a:cubicBezTo>
                  <a:pt x="167" y="248"/>
                  <a:pt x="175" y="250"/>
                  <a:pt x="183" y="252"/>
                </a:cubicBezTo>
                <a:cubicBezTo>
                  <a:pt x="193" y="254"/>
                  <a:pt x="203" y="257"/>
                  <a:pt x="212" y="261"/>
                </a:cubicBezTo>
                <a:cubicBezTo>
                  <a:pt x="216" y="263"/>
                  <a:pt x="222" y="266"/>
                  <a:pt x="226" y="265"/>
                </a:cubicBezTo>
                <a:cubicBezTo>
                  <a:pt x="227" y="265"/>
                  <a:pt x="227" y="265"/>
                  <a:pt x="228" y="264"/>
                </a:cubicBezTo>
                <a:cubicBezTo>
                  <a:pt x="231" y="263"/>
                  <a:pt x="236" y="264"/>
                  <a:pt x="239" y="267"/>
                </a:cubicBezTo>
                <a:cubicBezTo>
                  <a:pt x="241" y="268"/>
                  <a:pt x="242" y="270"/>
                  <a:pt x="244" y="271"/>
                </a:cubicBezTo>
                <a:cubicBezTo>
                  <a:pt x="248" y="273"/>
                  <a:pt x="253" y="273"/>
                  <a:pt x="257" y="274"/>
                </a:cubicBezTo>
                <a:cubicBezTo>
                  <a:pt x="260" y="275"/>
                  <a:pt x="263" y="277"/>
                  <a:pt x="266" y="278"/>
                </a:cubicBezTo>
                <a:cubicBezTo>
                  <a:pt x="269" y="279"/>
                  <a:pt x="274" y="281"/>
                  <a:pt x="277" y="280"/>
                </a:cubicBezTo>
                <a:cubicBezTo>
                  <a:pt x="279" y="279"/>
                  <a:pt x="281" y="276"/>
                  <a:pt x="282" y="274"/>
                </a:cubicBezTo>
                <a:cubicBezTo>
                  <a:pt x="285" y="271"/>
                  <a:pt x="289" y="269"/>
                  <a:pt x="292" y="266"/>
                </a:cubicBezTo>
                <a:cubicBezTo>
                  <a:pt x="295" y="262"/>
                  <a:pt x="296" y="257"/>
                  <a:pt x="300" y="253"/>
                </a:cubicBezTo>
                <a:cubicBezTo>
                  <a:pt x="308" y="245"/>
                  <a:pt x="318" y="242"/>
                  <a:pt x="330" y="240"/>
                </a:cubicBezTo>
                <a:cubicBezTo>
                  <a:pt x="339" y="239"/>
                  <a:pt x="348" y="237"/>
                  <a:pt x="356" y="235"/>
                </a:cubicBezTo>
                <a:cubicBezTo>
                  <a:pt x="362" y="233"/>
                  <a:pt x="366" y="230"/>
                  <a:pt x="371" y="226"/>
                </a:cubicBezTo>
                <a:cubicBezTo>
                  <a:pt x="376" y="223"/>
                  <a:pt x="380" y="220"/>
                  <a:pt x="384" y="216"/>
                </a:cubicBezTo>
                <a:cubicBezTo>
                  <a:pt x="388" y="213"/>
                  <a:pt x="393" y="208"/>
                  <a:pt x="395" y="204"/>
                </a:cubicBezTo>
                <a:cubicBezTo>
                  <a:pt x="404" y="206"/>
                  <a:pt x="412" y="208"/>
                  <a:pt x="420" y="209"/>
                </a:cubicBezTo>
                <a:cubicBezTo>
                  <a:pt x="427" y="211"/>
                  <a:pt x="437" y="214"/>
                  <a:pt x="444" y="211"/>
                </a:cubicBezTo>
                <a:cubicBezTo>
                  <a:pt x="444" y="211"/>
                  <a:pt x="439" y="194"/>
                  <a:pt x="444" y="176"/>
                </a:cubicBezTo>
                <a:cubicBezTo>
                  <a:pt x="446" y="171"/>
                  <a:pt x="450" y="167"/>
                  <a:pt x="454" y="163"/>
                </a:cubicBezTo>
                <a:cubicBezTo>
                  <a:pt x="457" y="160"/>
                  <a:pt x="460" y="157"/>
                  <a:pt x="464" y="156"/>
                </a:cubicBezTo>
                <a:cubicBezTo>
                  <a:pt x="466" y="156"/>
                  <a:pt x="468" y="156"/>
                  <a:pt x="470" y="156"/>
                </a:cubicBezTo>
                <a:cubicBezTo>
                  <a:pt x="472" y="155"/>
                  <a:pt x="473" y="154"/>
                  <a:pt x="475" y="154"/>
                </a:cubicBezTo>
                <a:cubicBezTo>
                  <a:pt x="482" y="153"/>
                  <a:pt x="489" y="153"/>
                  <a:pt x="494" y="148"/>
                </a:cubicBezTo>
                <a:cubicBezTo>
                  <a:pt x="496" y="147"/>
                  <a:pt x="496" y="144"/>
                  <a:pt x="498" y="144"/>
                </a:cubicBezTo>
                <a:cubicBezTo>
                  <a:pt x="502" y="142"/>
                  <a:pt x="507" y="144"/>
                  <a:pt x="511" y="141"/>
                </a:cubicBezTo>
                <a:cubicBezTo>
                  <a:pt x="513" y="140"/>
                  <a:pt x="514" y="138"/>
                  <a:pt x="516" y="136"/>
                </a:cubicBezTo>
                <a:cubicBezTo>
                  <a:pt x="518" y="135"/>
                  <a:pt x="521" y="131"/>
                  <a:pt x="523" y="130"/>
                </a:cubicBezTo>
                <a:cubicBezTo>
                  <a:pt x="525" y="129"/>
                  <a:pt x="528" y="131"/>
                  <a:pt x="530" y="129"/>
                </a:cubicBezTo>
                <a:cubicBezTo>
                  <a:pt x="533" y="126"/>
                  <a:pt x="536" y="121"/>
                  <a:pt x="537" y="118"/>
                </a:cubicBezTo>
                <a:cubicBezTo>
                  <a:pt x="541" y="109"/>
                  <a:pt x="539" y="98"/>
                  <a:pt x="538" y="89"/>
                </a:cubicBezTo>
                <a:cubicBezTo>
                  <a:pt x="537" y="83"/>
                  <a:pt x="533" y="79"/>
                  <a:pt x="531" y="73"/>
                </a:cubicBezTo>
                <a:cubicBezTo>
                  <a:pt x="530" y="71"/>
                  <a:pt x="530" y="69"/>
                  <a:pt x="530" y="67"/>
                </a:cubicBezTo>
                <a:cubicBezTo>
                  <a:pt x="529" y="66"/>
                  <a:pt x="527" y="65"/>
                  <a:pt x="527" y="63"/>
                </a:cubicBezTo>
                <a:cubicBezTo>
                  <a:pt x="526" y="62"/>
                  <a:pt x="527" y="61"/>
                  <a:pt x="528" y="60"/>
                </a:cubicBezTo>
                <a:cubicBezTo>
                  <a:pt x="530" y="60"/>
                  <a:pt x="532" y="62"/>
                  <a:pt x="533" y="62"/>
                </a:cubicBezTo>
                <a:cubicBezTo>
                  <a:pt x="535" y="62"/>
                  <a:pt x="538" y="59"/>
                  <a:pt x="539" y="58"/>
                </a:cubicBezTo>
                <a:cubicBezTo>
                  <a:pt x="541" y="57"/>
                  <a:pt x="543" y="55"/>
                  <a:pt x="544" y="53"/>
                </a:cubicBezTo>
                <a:cubicBezTo>
                  <a:pt x="545" y="50"/>
                  <a:pt x="544" y="46"/>
                  <a:pt x="544" y="43"/>
                </a:cubicBezTo>
                <a:cubicBezTo>
                  <a:pt x="544" y="41"/>
                  <a:pt x="545" y="37"/>
                  <a:pt x="543" y="35"/>
                </a:cubicBezTo>
                <a:close/>
              </a:path>
            </a:pathLst>
          </a:custGeom>
          <a:solidFill>
            <a:srgbClr val="939598"/>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10"/>
          <p:cNvSpPr>
            <a:spLocks/>
          </p:cNvSpPr>
          <p:nvPr/>
        </p:nvSpPr>
        <p:spPr bwMode="auto">
          <a:xfrm>
            <a:off x="7464425" y="5367338"/>
            <a:ext cx="0" cy="1588"/>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lnTo>
                  <a:pt x="0" y="0"/>
                </a:lnTo>
                <a:lnTo>
                  <a:pt x="0" y="1"/>
                </a:lnTo>
                <a:lnTo>
                  <a:pt x="0" y="0"/>
                </a:lnTo>
                <a:lnTo>
                  <a:pt x="0" y="0"/>
                </a:lnTo>
                <a:close/>
              </a:path>
            </a:pathLst>
          </a:custGeom>
          <a:solidFill>
            <a:srgbClr val="FCAF17"/>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Rectangle 11"/>
          <p:cNvSpPr>
            <a:spLocks noChangeArrowheads="1"/>
          </p:cNvSpPr>
          <p:nvPr/>
        </p:nvSpPr>
        <p:spPr bwMode="auto">
          <a:xfrm>
            <a:off x="6738938" y="5988050"/>
            <a:ext cx="1588" cy="1588"/>
          </a:xfrm>
          <a:prstGeom prst="rect">
            <a:avLst/>
          </a:prstGeom>
          <a:solidFill>
            <a:srgbClr val="FCAF17"/>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12"/>
          <p:cNvSpPr>
            <a:spLocks/>
          </p:cNvSpPr>
          <p:nvPr/>
        </p:nvSpPr>
        <p:spPr bwMode="auto">
          <a:xfrm>
            <a:off x="6851650" y="5937250"/>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CAF17"/>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Rectangle 13"/>
          <p:cNvSpPr>
            <a:spLocks noChangeArrowheads="1"/>
          </p:cNvSpPr>
          <p:nvPr/>
        </p:nvSpPr>
        <p:spPr bwMode="auto">
          <a:xfrm>
            <a:off x="8283575" y="4921250"/>
            <a:ext cx="1588" cy="1588"/>
          </a:xfrm>
          <a:prstGeom prst="rect">
            <a:avLst/>
          </a:prstGeom>
          <a:solidFill>
            <a:srgbClr val="FCAF17"/>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4"/>
          <p:cNvSpPr>
            <a:spLocks/>
          </p:cNvSpPr>
          <p:nvPr/>
        </p:nvSpPr>
        <p:spPr bwMode="auto">
          <a:xfrm>
            <a:off x="7100888" y="5835650"/>
            <a:ext cx="0" cy="47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1"/>
                  <a:pt x="0" y="1"/>
                  <a:pt x="0" y="2"/>
                </a:cubicBezTo>
                <a:close/>
              </a:path>
            </a:pathLst>
          </a:custGeom>
          <a:solidFill>
            <a:srgbClr val="FCAF17"/>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5"/>
          <p:cNvSpPr>
            <a:spLocks/>
          </p:cNvSpPr>
          <p:nvPr/>
        </p:nvSpPr>
        <p:spPr bwMode="auto">
          <a:xfrm>
            <a:off x="8699500" y="5149850"/>
            <a:ext cx="39688" cy="12700"/>
          </a:xfrm>
          <a:custGeom>
            <a:avLst/>
            <a:gdLst>
              <a:gd name="T0" fmla="*/ 3 w 22"/>
              <a:gd name="T1" fmla="*/ 2 h 7"/>
              <a:gd name="T2" fmla="*/ 6 w 22"/>
              <a:gd name="T3" fmla="*/ 1 h 7"/>
              <a:gd name="T4" fmla="*/ 7 w 22"/>
              <a:gd name="T5" fmla="*/ 1 h 7"/>
              <a:gd name="T6" fmla="*/ 9 w 22"/>
              <a:gd name="T7" fmla="*/ 1 h 7"/>
              <a:gd name="T8" fmla="*/ 10 w 22"/>
              <a:gd name="T9" fmla="*/ 2 h 7"/>
              <a:gd name="T10" fmla="*/ 10 w 22"/>
              <a:gd name="T11" fmla="*/ 2 h 7"/>
              <a:gd name="T12" fmla="*/ 10 w 22"/>
              <a:gd name="T13" fmla="*/ 3 h 7"/>
              <a:gd name="T14" fmla="*/ 10 w 22"/>
              <a:gd name="T15" fmla="*/ 3 h 7"/>
              <a:gd name="T16" fmla="*/ 11 w 22"/>
              <a:gd name="T17" fmla="*/ 4 h 7"/>
              <a:gd name="T18" fmla="*/ 11 w 22"/>
              <a:gd name="T19" fmla="*/ 5 h 7"/>
              <a:gd name="T20" fmla="*/ 11 w 22"/>
              <a:gd name="T21" fmla="*/ 5 h 7"/>
              <a:gd name="T22" fmla="*/ 12 w 22"/>
              <a:gd name="T23" fmla="*/ 6 h 7"/>
              <a:gd name="T24" fmla="*/ 12 w 22"/>
              <a:gd name="T25" fmla="*/ 7 h 7"/>
              <a:gd name="T26" fmla="*/ 15 w 22"/>
              <a:gd name="T27" fmla="*/ 6 h 7"/>
              <a:gd name="T28" fmla="*/ 18 w 22"/>
              <a:gd name="T29" fmla="*/ 6 h 7"/>
              <a:gd name="T30" fmla="*/ 20 w 22"/>
              <a:gd name="T31" fmla="*/ 5 h 7"/>
              <a:gd name="T32" fmla="*/ 22 w 22"/>
              <a:gd name="T33" fmla="*/ 5 h 7"/>
              <a:gd name="T34" fmla="*/ 21 w 22"/>
              <a:gd name="T35" fmla="*/ 5 h 7"/>
              <a:gd name="T36" fmla="*/ 21 w 22"/>
              <a:gd name="T37" fmla="*/ 4 h 7"/>
              <a:gd name="T38" fmla="*/ 20 w 22"/>
              <a:gd name="T39" fmla="*/ 4 h 7"/>
              <a:gd name="T40" fmla="*/ 20 w 22"/>
              <a:gd name="T41" fmla="*/ 3 h 7"/>
              <a:gd name="T42" fmla="*/ 19 w 22"/>
              <a:gd name="T43" fmla="*/ 3 h 7"/>
              <a:gd name="T44" fmla="*/ 18 w 22"/>
              <a:gd name="T45" fmla="*/ 1 h 7"/>
              <a:gd name="T46" fmla="*/ 17 w 22"/>
              <a:gd name="T47" fmla="*/ 1 h 7"/>
              <a:gd name="T48" fmla="*/ 16 w 22"/>
              <a:gd name="T49" fmla="*/ 2 h 7"/>
              <a:gd name="T50" fmla="*/ 16 w 22"/>
              <a:gd name="T51" fmla="*/ 2 h 7"/>
              <a:gd name="T52" fmla="*/ 14 w 22"/>
              <a:gd name="T53" fmla="*/ 0 h 7"/>
              <a:gd name="T54" fmla="*/ 13 w 22"/>
              <a:gd name="T55" fmla="*/ 1 h 7"/>
              <a:gd name="T56" fmla="*/ 13 w 22"/>
              <a:gd name="T57" fmla="*/ 1 h 7"/>
              <a:gd name="T58" fmla="*/ 12 w 22"/>
              <a:gd name="T59" fmla="*/ 2 h 7"/>
              <a:gd name="T60" fmla="*/ 12 w 22"/>
              <a:gd name="T61" fmla="*/ 1 h 7"/>
              <a:gd name="T62" fmla="*/ 12 w 22"/>
              <a:gd name="T63" fmla="*/ 1 h 7"/>
              <a:gd name="T64" fmla="*/ 11 w 22"/>
              <a:gd name="T65" fmla="*/ 1 h 7"/>
              <a:gd name="T66" fmla="*/ 9 w 22"/>
              <a:gd name="T67" fmla="*/ 1 h 7"/>
              <a:gd name="T68" fmla="*/ 8 w 22"/>
              <a:gd name="T69" fmla="*/ 0 h 7"/>
              <a:gd name="T70" fmla="*/ 6 w 22"/>
              <a:gd name="T71" fmla="*/ 0 h 7"/>
              <a:gd name="T72" fmla="*/ 5 w 22"/>
              <a:gd name="T73" fmla="*/ 0 h 7"/>
              <a:gd name="T74" fmla="*/ 5 w 22"/>
              <a:gd name="T75" fmla="*/ 1 h 7"/>
              <a:gd name="T76" fmla="*/ 5 w 22"/>
              <a:gd name="T77" fmla="*/ 1 h 7"/>
              <a:gd name="T78" fmla="*/ 4 w 22"/>
              <a:gd name="T79" fmla="*/ 1 h 7"/>
              <a:gd name="T80" fmla="*/ 3 w 22"/>
              <a:gd name="T81" fmla="*/ 1 h 7"/>
              <a:gd name="T82" fmla="*/ 3 w 22"/>
              <a:gd name="T83" fmla="*/ 0 h 7"/>
              <a:gd name="T84" fmla="*/ 2 w 22"/>
              <a:gd name="T85" fmla="*/ 1 h 7"/>
              <a:gd name="T86" fmla="*/ 1 w 22"/>
              <a:gd name="T87" fmla="*/ 2 h 7"/>
              <a:gd name="T88" fmla="*/ 1 w 22"/>
              <a:gd name="T89" fmla="*/ 3 h 7"/>
              <a:gd name="T90" fmla="*/ 0 w 22"/>
              <a:gd name="T9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7">
                <a:moveTo>
                  <a:pt x="1" y="3"/>
                </a:moveTo>
                <a:cubicBezTo>
                  <a:pt x="2" y="2"/>
                  <a:pt x="2" y="2"/>
                  <a:pt x="3" y="2"/>
                </a:cubicBezTo>
                <a:cubicBezTo>
                  <a:pt x="3" y="2"/>
                  <a:pt x="3" y="2"/>
                  <a:pt x="3" y="2"/>
                </a:cubicBezTo>
                <a:cubicBezTo>
                  <a:pt x="4" y="2"/>
                  <a:pt x="5" y="1"/>
                  <a:pt x="6" y="1"/>
                </a:cubicBezTo>
                <a:cubicBezTo>
                  <a:pt x="6" y="1"/>
                  <a:pt x="6" y="1"/>
                  <a:pt x="6" y="1"/>
                </a:cubicBezTo>
                <a:cubicBezTo>
                  <a:pt x="6" y="1"/>
                  <a:pt x="7" y="1"/>
                  <a:pt x="7" y="1"/>
                </a:cubicBezTo>
                <a:cubicBezTo>
                  <a:pt x="8" y="1"/>
                  <a:pt x="8" y="1"/>
                  <a:pt x="8" y="1"/>
                </a:cubicBezTo>
                <a:cubicBezTo>
                  <a:pt x="8" y="1"/>
                  <a:pt x="8" y="1"/>
                  <a:pt x="9" y="1"/>
                </a:cubicBezTo>
                <a:cubicBezTo>
                  <a:pt x="9" y="2"/>
                  <a:pt x="9" y="2"/>
                  <a:pt x="9" y="2"/>
                </a:cubicBezTo>
                <a:cubicBezTo>
                  <a:pt x="9" y="2"/>
                  <a:pt x="9" y="2"/>
                  <a:pt x="10" y="2"/>
                </a:cubicBezTo>
                <a:cubicBezTo>
                  <a:pt x="10" y="2"/>
                  <a:pt x="10" y="2"/>
                  <a:pt x="10" y="2"/>
                </a:cubicBezTo>
                <a:cubicBezTo>
                  <a:pt x="10" y="2"/>
                  <a:pt x="10" y="2"/>
                  <a:pt x="10" y="2"/>
                </a:cubicBezTo>
                <a:cubicBezTo>
                  <a:pt x="10" y="2"/>
                  <a:pt x="10" y="2"/>
                  <a:pt x="10" y="3"/>
                </a:cubicBezTo>
                <a:cubicBezTo>
                  <a:pt x="10" y="3"/>
                  <a:pt x="10" y="3"/>
                  <a:pt x="10" y="3"/>
                </a:cubicBezTo>
                <a:cubicBezTo>
                  <a:pt x="10" y="3"/>
                  <a:pt x="10" y="3"/>
                  <a:pt x="10" y="3"/>
                </a:cubicBezTo>
                <a:cubicBezTo>
                  <a:pt x="10" y="3"/>
                  <a:pt x="10" y="3"/>
                  <a:pt x="10" y="3"/>
                </a:cubicBezTo>
                <a:cubicBezTo>
                  <a:pt x="10" y="3"/>
                  <a:pt x="10" y="4"/>
                  <a:pt x="10" y="4"/>
                </a:cubicBezTo>
                <a:cubicBezTo>
                  <a:pt x="11" y="4"/>
                  <a:pt x="11" y="4"/>
                  <a:pt x="11" y="4"/>
                </a:cubicBezTo>
                <a:cubicBezTo>
                  <a:pt x="11" y="4"/>
                  <a:pt x="11" y="4"/>
                  <a:pt x="11" y="4"/>
                </a:cubicBezTo>
                <a:cubicBezTo>
                  <a:pt x="11" y="5"/>
                  <a:pt x="11" y="5"/>
                  <a:pt x="11" y="5"/>
                </a:cubicBezTo>
                <a:cubicBezTo>
                  <a:pt x="11" y="5"/>
                  <a:pt x="11" y="5"/>
                  <a:pt x="11" y="5"/>
                </a:cubicBezTo>
                <a:cubicBezTo>
                  <a:pt x="11" y="5"/>
                  <a:pt x="11" y="5"/>
                  <a:pt x="11" y="5"/>
                </a:cubicBezTo>
                <a:cubicBezTo>
                  <a:pt x="11" y="6"/>
                  <a:pt x="11" y="6"/>
                  <a:pt x="12" y="6"/>
                </a:cubicBezTo>
                <a:cubicBezTo>
                  <a:pt x="12" y="6"/>
                  <a:pt x="12" y="6"/>
                  <a:pt x="12" y="6"/>
                </a:cubicBezTo>
                <a:cubicBezTo>
                  <a:pt x="12" y="7"/>
                  <a:pt x="12" y="7"/>
                  <a:pt x="12" y="7"/>
                </a:cubicBezTo>
                <a:cubicBezTo>
                  <a:pt x="12" y="7"/>
                  <a:pt x="12" y="7"/>
                  <a:pt x="12" y="7"/>
                </a:cubicBezTo>
                <a:cubicBezTo>
                  <a:pt x="13" y="7"/>
                  <a:pt x="14" y="7"/>
                  <a:pt x="15" y="7"/>
                </a:cubicBezTo>
                <a:cubicBezTo>
                  <a:pt x="15" y="6"/>
                  <a:pt x="15" y="6"/>
                  <a:pt x="15" y="6"/>
                </a:cubicBezTo>
                <a:cubicBezTo>
                  <a:pt x="16" y="7"/>
                  <a:pt x="17" y="6"/>
                  <a:pt x="18" y="6"/>
                </a:cubicBezTo>
                <a:cubicBezTo>
                  <a:pt x="18" y="6"/>
                  <a:pt x="18" y="6"/>
                  <a:pt x="18" y="6"/>
                </a:cubicBezTo>
                <a:cubicBezTo>
                  <a:pt x="19" y="6"/>
                  <a:pt x="19" y="6"/>
                  <a:pt x="20" y="6"/>
                </a:cubicBezTo>
                <a:cubicBezTo>
                  <a:pt x="20" y="5"/>
                  <a:pt x="20" y="5"/>
                  <a:pt x="20" y="5"/>
                </a:cubicBezTo>
                <a:cubicBezTo>
                  <a:pt x="21" y="5"/>
                  <a:pt x="21" y="5"/>
                  <a:pt x="21" y="5"/>
                </a:cubicBezTo>
                <a:cubicBezTo>
                  <a:pt x="22" y="5"/>
                  <a:pt x="22" y="5"/>
                  <a:pt x="22" y="5"/>
                </a:cubicBezTo>
                <a:cubicBezTo>
                  <a:pt x="22" y="5"/>
                  <a:pt x="21" y="5"/>
                  <a:pt x="21" y="5"/>
                </a:cubicBezTo>
                <a:cubicBezTo>
                  <a:pt x="21" y="5"/>
                  <a:pt x="21" y="5"/>
                  <a:pt x="21" y="5"/>
                </a:cubicBezTo>
                <a:cubicBezTo>
                  <a:pt x="21" y="4"/>
                  <a:pt x="21" y="4"/>
                  <a:pt x="21" y="4"/>
                </a:cubicBezTo>
                <a:cubicBezTo>
                  <a:pt x="21" y="4"/>
                  <a:pt x="21" y="4"/>
                  <a:pt x="21" y="4"/>
                </a:cubicBezTo>
                <a:cubicBezTo>
                  <a:pt x="21" y="4"/>
                  <a:pt x="20" y="4"/>
                  <a:pt x="20" y="4"/>
                </a:cubicBezTo>
                <a:cubicBezTo>
                  <a:pt x="20" y="4"/>
                  <a:pt x="20" y="4"/>
                  <a:pt x="20" y="4"/>
                </a:cubicBezTo>
                <a:cubicBezTo>
                  <a:pt x="20" y="3"/>
                  <a:pt x="20" y="3"/>
                  <a:pt x="20" y="3"/>
                </a:cubicBezTo>
                <a:cubicBezTo>
                  <a:pt x="20" y="3"/>
                  <a:pt x="20" y="3"/>
                  <a:pt x="20" y="3"/>
                </a:cubicBezTo>
                <a:cubicBezTo>
                  <a:pt x="20" y="3"/>
                  <a:pt x="20" y="3"/>
                  <a:pt x="20" y="3"/>
                </a:cubicBezTo>
                <a:cubicBezTo>
                  <a:pt x="19" y="3"/>
                  <a:pt x="19" y="3"/>
                  <a:pt x="19" y="3"/>
                </a:cubicBezTo>
                <a:cubicBezTo>
                  <a:pt x="19" y="3"/>
                  <a:pt x="19" y="3"/>
                  <a:pt x="19" y="3"/>
                </a:cubicBezTo>
                <a:cubicBezTo>
                  <a:pt x="19" y="2"/>
                  <a:pt x="18" y="2"/>
                  <a:pt x="18" y="1"/>
                </a:cubicBezTo>
                <a:cubicBezTo>
                  <a:pt x="18" y="1"/>
                  <a:pt x="18" y="1"/>
                  <a:pt x="18" y="1"/>
                </a:cubicBezTo>
                <a:cubicBezTo>
                  <a:pt x="18" y="1"/>
                  <a:pt x="17" y="1"/>
                  <a:pt x="17" y="1"/>
                </a:cubicBezTo>
                <a:cubicBezTo>
                  <a:pt x="17" y="1"/>
                  <a:pt x="17" y="1"/>
                  <a:pt x="17" y="1"/>
                </a:cubicBezTo>
                <a:cubicBezTo>
                  <a:pt x="17" y="1"/>
                  <a:pt x="17" y="2"/>
                  <a:pt x="16" y="2"/>
                </a:cubicBezTo>
                <a:cubicBezTo>
                  <a:pt x="16" y="2"/>
                  <a:pt x="16" y="2"/>
                  <a:pt x="16" y="2"/>
                </a:cubicBezTo>
                <a:cubicBezTo>
                  <a:pt x="16" y="2"/>
                  <a:pt x="16" y="2"/>
                  <a:pt x="16" y="2"/>
                </a:cubicBezTo>
                <a:cubicBezTo>
                  <a:pt x="16" y="2"/>
                  <a:pt x="16" y="2"/>
                  <a:pt x="16" y="2"/>
                </a:cubicBezTo>
                <a:cubicBezTo>
                  <a:pt x="15" y="1"/>
                  <a:pt x="14" y="1"/>
                  <a:pt x="14" y="0"/>
                </a:cubicBezTo>
                <a:cubicBezTo>
                  <a:pt x="13" y="0"/>
                  <a:pt x="13" y="0"/>
                  <a:pt x="13" y="0"/>
                </a:cubicBezTo>
                <a:cubicBezTo>
                  <a:pt x="13" y="1"/>
                  <a:pt x="13" y="1"/>
                  <a:pt x="13" y="1"/>
                </a:cubicBezTo>
                <a:cubicBezTo>
                  <a:pt x="13" y="1"/>
                  <a:pt x="13" y="1"/>
                  <a:pt x="13" y="1"/>
                </a:cubicBezTo>
                <a:cubicBezTo>
                  <a:pt x="13" y="1"/>
                  <a:pt x="13" y="1"/>
                  <a:pt x="13" y="1"/>
                </a:cubicBezTo>
                <a:cubicBezTo>
                  <a:pt x="13" y="1"/>
                  <a:pt x="12" y="1"/>
                  <a:pt x="12" y="1"/>
                </a:cubicBezTo>
                <a:cubicBezTo>
                  <a:pt x="12" y="2"/>
                  <a:pt x="12" y="2"/>
                  <a:pt x="12" y="2"/>
                </a:cubicBezTo>
                <a:cubicBezTo>
                  <a:pt x="12" y="1"/>
                  <a:pt x="12" y="1"/>
                  <a:pt x="12" y="1"/>
                </a:cubicBezTo>
                <a:cubicBezTo>
                  <a:pt x="12" y="1"/>
                  <a:pt x="12" y="1"/>
                  <a:pt x="12" y="1"/>
                </a:cubicBezTo>
                <a:cubicBezTo>
                  <a:pt x="12" y="1"/>
                  <a:pt x="12" y="1"/>
                  <a:pt x="12" y="1"/>
                </a:cubicBezTo>
                <a:cubicBezTo>
                  <a:pt x="12" y="1"/>
                  <a:pt x="12" y="1"/>
                  <a:pt x="12" y="1"/>
                </a:cubicBezTo>
                <a:cubicBezTo>
                  <a:pt x="11" y="1"/>
                  <a:pt x="11" y="1"/>
                  <a:pt x="11" y="1"/>
                </a:cubicBezTo>
                <a:cubicBezTo>
                  <a:pt x="11" y="1"/>
                  <a:pt x="11" y="1"/>
                  <a:pt x="11" y="1"/>
                </a:cubicBezTo>
                <a:cubicBezTo>
                  <a:pt x="10" y="1"/>
                  <a:pt x="10" y="1"/>
                  <a:pt x="10" y="1"/>
                </a:cubicBezTo>
                <a:cubicBezTo>
                  <a:pt x="10" y="1"/>
                  <a:pt x="10" y="1"/>
                  <a:pt x="9" y="1"/>
                </a:cubicBezTo>
                <a:cubicBezTo>
                  <a:pt x="9" y="0"/>
                  <a:pt x="9" y="0"/>
                  <a:pt x="9" y="0"/>
                </a:cubicBezTo>
                <a:cubicBezTo>
                  <a:pt x="9" y="0"/>
                  <a:pt x="8" y="0"/>
                  <a:pt x="8" y="0"/>
                </a:cubicBezTo>
                <a:cubicBezTo>
                  <a:pt x="8" y="0"/>
                  <a:pt x="8" y="0"/>
                  <a:pt x="8" y="0"/>
                </a:cubicBezTo>
                <a:cubicBezTo>
                  <a:pt x="7" y="0"/>
                  <a:pt x="6" y="0"/>
                  <a:pt x="6" y="0"/>
                </a:cubicBezTo>
                <a:cubicBezTo>
                  <a:pt x="6" y="0"/>
                  <a:pt x="6" y="0"/>
                  <a:pt x="6" y="0"/>
                </a:cubicBezTo>
                <a:cubicBezTo>
                  <a:pt x="5" y="0"/>
                  <a:pt x="5" y="0"/>
                  <a:pt x="5" y="0"/>
                </a:cubicBezTo>
                <a:cubicBezTo>
                  <a:pt x="5" y="1"/>
                  <a:pt x="5" y="1"/>
                  <a:pt x="5" y="1"/>
                </a:cubicBezTo>
                <a:cubicBezTo>
                  <a:pt x="5" y="1"/>
                  <a:pt x="5" y="1"/>
                  <a:pt x="5" y="1"/>
                </a:cubicBezTo>
                <a:cubicBezTo>
                  <a:pt x="5" y="1"/>
                  <a:pt x="5" y="1"/>
                  <a:pt x="5" y="1"/>
                </a:cubicBezTo>
                <a:cubicBezTo>
                  <a:pt x="5" y="1"/>
                  <a:pt x="5" y="1"/>
                  <a:pt x="5" y="1"/>
                </a:cubicBezTo>
                <a:cubicBezTo>
                  <a:pt x="4" y="1"/>
                  <a:pt x="4" y="1"/>
                  <a:pt x="4" y="1"/>
                </a:cubicBezTo>
                <a:cubicBezTo>
                  <a:pt x="4" y="1"/>
                  <a:pt x="4" y="1"/>
                  <a:pt x="4" y="1"/>
                </a:cubicBezTo>
                <a:cubicBezTo>
                  <a:pt x="4" y="1"/>
                  <a:pt x="3" y="1"/>
                  <a:pt x="3" y="1"/>
                </a:cubicBezTo>
                <a:cubicBezTo>
                  <a:pt x="3" y="1"/>
                  <a:pt x="3" y="1"/>
                  <a:pt x="3" y="1"/>
                </a:cubicBezTo>
                <a:cubicBezTo>
                  <a:pt x="3" y="1"/>
                  <a:pt x="3" y="1"/>
                  <a:pt x="3" y="1"/>
                </a:cubicBezTo>
                <a:cubicBezTo>
                  <a:pt x="3" y="0"/>
                  <a:pt x="3" y="0"/>
                  <a:pt x="3" y="0"/>
                </a:cubicBezTo>
                <a:cubicBezTo>
                  <a:pt x="2" y="0"/>
                  <a:pt x="2" y="0"/>
                  <a:pt x="2" y="0"/>
                </a:cubicBezTo>
                <a:cubicBezTo>
                  <a:pt x="2" y="1"/>
                  <a:pt x="2" y="1"/>
                  <a:pt x="2" y="1"/>
                </a:cubicBezTo>
                <a:cubicBezTo>
                  <a:pt x="2" y="1"/>
                  <a:pt x="2" y="1"/>
                  <a:pt x="2" y="1"/>
                </a:cubicBezTo>
                <a:cubicBezTo>
                  <a:pt x="1" y="1"/>
                  <a:pt x="1" y="2"/>
                  <a:pt x="1" y="2"/>
                </a:cubicBezTo>
                <a:cubicBezTo>
                  <a:pt x="1" y="2"/>
                  <a:pt x="1" y="2"/>
                  <a:pt x="1" y="2"/>
                </a:cubicBezTo>
                <a:cubicBezTo>
                  <a:pt x="1" y="3"/>
                  <a:pt x="1" y="3"/>
                  <a:pt x="1" y="3"/>
                </a:cubicBezTo>
                <a:cubicBezTo>
                  <a:pt x="0" y="3"/>
                  <a:pt x="0" y="3"/>
                  <a:pt x="0" y="3"/>
                </a:cubicBezTo>
                <a:cubicBezTo>
                  <a:pt x="0" y="3"/>
                  <a:pt x="0" y="3"/>
                  <a:pt x="0" y="3"/>
                </a:cubicBezTo>
                <a:cubicBezTo>
                  <a:pt x="1" y="3"/>
                  <a:pt x="1" y="3"/>
                  <a:pt x="1" y="3"/>
                </a:cubicBezTo>
                <a:close/>
              </a:path>
            </a:pathLst>
          </a:custGeom>
          <a:solidFill>
            <a:srgbClr val="FCAF17"/>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6"/>
          <p:cNvSpPr>
            <a:spLocks noEditPoints="1"/>
          </p:cNvSpPr>
          <p:nvPr/>
        </p:nvSpPr>
        <p:spPr bwMode="auto">
          <a:xfrm>
            <a:off x="6462713" y="4646613"/>
            <a:ext cx="2236788" cy="1460500"/>
          </a:xfrm>
          <a:custGeom>
            <a:avLst/>
            <a:gdLst>
              <a:gd name="T0" fmla="*/ 616 w 1263"/>
              <a:gd name="T1" fmla="*/ 401 h 826"/>
              <a:gd name="T2" fmla="*/ 558 w 1263"/>
              <a:gd name="T3" fmla="*/ 409 h 826"/>
              <a:gd name="T4" fmla="*/ 506 w 1263"/>
              <a:gd name="T5" fmla="*/ 393 h 826"/>
              <a:gd name="T6" fmla="*/ 444 w 1263"/>
              <a:gd name="T7" fmla="*/ 389 h 826"/>
              <a:gd name="T8" fmla="*/ 426 w 1263"/>
              <a:gd name="T9" fmla="*/ 389 h 826"/>
              <a:gd name="T10" fmla="*/ 404 w 1263"/>
              <a:gd name="T11" fmla="*/ 394 h 826"/>
              <a:gd name="T12" fmla="*/ 382 w 1263"/>
              <a:gd name="T13" fmla="*/ 395 h 826"/>
              <a:gd name="T14" fmla="*/ 327 w 1263"/>
              <a:gd name="T15" fmla="*/ 471 h 826"/>
              <a:gd name="T16" fmla="*/ 305 w 1263"/>
              <a:gd name="T17" fmla="*/ 460 h 826"/>
              <a:gd name="T18" fmla="*/ 229 w 1263"/>
              <a:gd name="T19" fmla="*/ 594 h 826"/>
              <a:gd name="T20" fmla="*/ 191 w 1263"/>
              <a:gd name="T21" fmla="*/ 619 h 826"/>
              <a:gd name="T22" fmla="*/ 168 w 1263"/>
              <a:gd name="T23" fmla="*/ 632 h 826"/>
              <a:gd name="T24" fmla="*/ 142 w 1263"/>
              <a:gd name="T25" fmla="*/ 658 h 826"/>
              <a:gd name="T26" fmla="*/ 125 w 1263"/>
              <a:gd name="T27" fmla="*/ 697 h 826"/>
              <a:gd name="T28" fmla="*/ 57 w 1263"/>
              <a:gd name="T29" fmla="*/ 729 h 826"/>
              <a:gd name="T30" fmla="*/ 4 w 1263"/>
              <a:gd name="T31" fmla="*/ 759 h 826"/>
              <a:gd name="T32" fmla="*/ 40 w 1263"/>
              <a:gd name="T33" fmla="*/ 772 h 826"/>
              <a:gd name="T34" fmla="*/ 106 w 1263"/>
              <a:gd name="T35" fmla="*/ 802 h 826"/>
              <a:gd name="T36" fmla="*/ 118 w 1263"/>
              <a:gd name="T37" fmla="*/ 825 h 826"/>
              <a:gd name="T38" fmla="*/ 144 w 1263"/>
              <a:gd name="T39" fmla="*/ 802 h 826"/>
              <a:gd name="T40" fmla="*/ 143 w 1263"/>
              <a:gd name="T41" fmla="*/ 777 h 826"/>
              <a:gd name="T42" fmla="*/ 158 w 1263"/>
              <a:gd name="T43" fmla="*/ 761 h 826"/>
              <a:gd name="T44" fmla="*/ 164 w 1263"/>
              <a:gd name="T45" fmla="*/ 758 h 826"/>
              <a:gd name="T46" fmla="*/ 208 w 1263"/>
              <a:gd name="T47" fmla="*/ 734 h 826"/>
              <a:gd name="T48" fmla="*/ 223 w 1263"/>
              <a:gd name="T49" fmla="*/ 725 h 826"/>
              <a:gd name="T50" fmla="*/ 438 w 1263"/>
              <a:gd name="T51" fmla="*/ 736 h 826"/>
              <a:gd name="T52" fmla="*/ 706 w 1263"/>
              <a:gd name="T53" fmla="*/ 458 h 826"/>
              <a:gd name="T54" fmla="*/ 775 w 1263"/>
              <a:gd name="T55" fmla="*/ 438 h 826"/>
              <a:gd name="T56" fmla="*/ 803 w 1263"/>
              <a:gd name="T57" fmla="*/ 420 h 826"/>
              <a:gd name="T58" fmla="*/ 948 w 1263"/>
              <a:gd name="T59" fmla="*/ 367 h 826"/>
              <a:gd name="T60" fmla="*/ 1109 w 1263"/>
              <a:gd name="T61" fmla="*/ 315 h 826"/>
              <a:gd name="T62" fmla="*/ 1160 w 1263"/>
              <a:gd name="T63" fmla="*/ 309 h 826"/>
              <a:gd name="T64" fmla="*/ 1190 w 1263"/>
              <a:gd name="T65" fmla="*/ 302 h 826"/>
              <a:gd name="T66" fmla="*/ 1214 w 1263"/>
              <a:gd name="T67" fmla="*/ 310 h 826"/>
              <a:gd name="T68" fmla="*/ 1257 w 1263"/>
              <a:gd name="T69" fmla="*/ 295 h 826"/>
              <a:gd name="T70" fmla="*/ 1227 w 1263"/>
              <a:gd name="T71" fmla="*/ 281 h 826"/>
              <a:gd name="T72" fmla="*/ 1197 w 1263"/>
              <a:gd name="T73" fmla="*/ 274 h 826"/>
              <a:gd name="T74" fmla="*/ 1183 w 1263"/>
              <a:gd name="T75" fmla="*/ 267 h 826"/>
              <a:gd name="T76" fmla="*/ 1159 w 1263"/>
              <a:gd name="T77" fmla="*/ 264 h 826"/>
              <a:gd name="T78" fmla="*/ 1146 w 1263"/>
              <a:gd name="T79" fmla="*/ 257 h 826"/>
              <a:gd name="T80" fmla="*/ 1135 w 1263"/>
              <a:gd name="T81" fmla="*/ 250 h 826"/>
              <a:gd name="T82" fmla="*/ 1127 w 1263"/>
              <a:gd name="T83" fmla="*/ 239 h 826"/>
              <a:gd name="T84" fmla="*/ 1101 w 1263"/>
              <a:gd name="T85" fmla="*/ 207 h 826"/>
              <a:gd name="T86" fmla="*/ 1093 w 1263"/>
              <a:gd name="T87" fmla="*/ 198 h 826"/>
              <a:gd name="T88" fmla="*/ 1086 w 1263"/>
              <a:gd name="T89" fmla="*/ 189 h 826"/>
              <a:gd name="T90" fmla="*/ 1078 w 1263"/>
              <a:gd name="T91" fmla="*/ 181 h 826"/>
              <a:gd name="T92" fmla="*/ 1070 w 1263"/>
              <a:gd name="T93" fmla="*/ 174 h 826"/>
              <a:gd name="T94" fmla="*/ 1058 w 1263"/>
              <a:gd name="T95" fmla="*/ 166 h 826"/>
              <a:gd name="T96" fmla="*/ 1035 w 1263"/>
              <a:gd name="T97" fmla="*/ 158 h 826"/>
              <a:gd name="T98" fmla="*/ 1016 w 1263"/>
              <a:gd name="T99" fmla="*/ 145 h 826"/>
              <a:gd name="T100" fmla="*/ 1000 w 1263"/>
              <a:gd name="T101" fmla="*/ 133 h 826"/>
              <a:gd name="T102" fmla="*/ 963 w 1263"/>
              <a:gd name="T103" fmla="*/ 127 h 826"/>
              <a:gd name="T104" fmla="*/ 953 w 1263"/>
              <a:gd name="T105" fmla="*/ 113 h 826"/>
              <a:gd name="T106" fmla="*/ 942 w 1263"/>
              <a:gd name="T107" fmla="*/ 111 h 826"/>
              <a:gd name="T108" fmla="*/ 929 w 1263"/>
              <a:gd name="T109" fmla="*/ 89 h 826"/>
              <a:gd name="T110" fmla="*/ 915 w 1263"/>
              <a:gd name="T111" fmla="*/ 78 h 826"/>
              <a:gd name="T112" fmla="*/ 890 w 1263"/>
              <a:gd name="T113" fmla="*/ 72 h 826"/>
              <a:gd name="T114" fmla="*/ 883 w 1263"/>
              <a:gd name="T115" fmla="*/ 37 h 826"/>
              <a:gd name="T116" fmla="*/ 865 w 1263"/>
              <a:gd name="T117" fmla="*/ 41 h 826"/>
              <a:gd name="T118" fmla="*/ 873 w 1263"/>
              <a:gd name="T119" fmla="*/ 17 h 826"/>
              <a:gd name="T120" fmla="*/ 867 w 1263"/>
              <a:gd name="T121" fmla="*/ 0 h 826"/>
              <a:gd name="T122" fmla="*/ 771 w 1263"/>
              <a:gd name="T123" fmla="*/ 208 h 826"/>
              <a:gd name="T124" fmla="*/ 721 w 1263"/>
              <a:gd name="T125" fmla="*/ 278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3" h="826">
                <a:moveTo>
                  <a:pt x="721" y="278"/>
                </a:moveTo>
                <a:cubicBezTo>
                  <a:pt x="720" y="280"/>
                  <a:pt x="719" y="283"/>
                  <a:pt x="718" y="285"/>
                </a:cubicBezTo>
                <a:cubicBezTo>
                  <a:pt x="717" y="287"/>
                  <a:pt x="716" y="288"/>
                  <a:pt x="716" y="289"/>
                </a:cubicBezTo>
                <a:cubicBezTo>
                  <a:pt x="715" y="292"/>
                  <a:pt x="717" y="296"/>
                  <a:pt x="715" y="299"/>
                </a:cubicBezTo>
                <a:cubicBezTo>
                  <a:pt x="710" y="293"/>
                  <a:pt x="704" y="304"/>
                  <a:pt x="700" y="298"/>
                </a:cubicBezTo>
                <a:cubicBezTo>
                  <a:pt x="692" y="300"/>
                  <a:pt x="686" y="308"/>
                  <a:pt x="681" y="313"/>
                </a:cubicBezTo>
                <a:cubicBezTo>
                  <a:pt x="678" y="316"/>
                  <a:pt x="675" y="318"/>
                  <a:pt x="674" y="322"/>
                </a:cubicBezTo>
                <a:cubicBezTo>
                  <a:pt x="673" y="326"/>
                  <a:pt x="672" y="329"/>
                  <a:pt x="668" y="332"/>
                </a:cubicBezTo>
                <a:cubicBezTo>
                  <a:pt x="665" y="332"/>
                  <a:pt x="663" y="332"/>
                  <a:pt x="661" y="334"/>
                </a:cubicBezTo>
                <a:cubicBezTo>
                  <a:pt x="661" y="334"/>
                  <a:pt x="661" y="334"/>
                  <a:pt x="661" y="334"/>
                </a:cubicBezTo>
                <a:cubicBezTo>
                  <a:pt x="661" y="335"/>
                  <a:pt x="661" y="335"/>
                  <a:pt x="660" y="335"/>
                </a:cubicBezTo>
                <a:cubicBezTo>
                  <a:pt x="660" y="335"/>
                  <a:pt x="660" y="335"/>
                  <a:pt x="660" y="335"/>
                </a:cubicBezTo>
                <a:cubicBezTo>
                  <a:pt x="661" y="335"/>
                  <a:pt x="661" y="335"/>
                  <a:pt x="661" y="335"/>
                </a:cubicBezTo>
                <a:cubicBezTo>
                  <a:pt x="655" y="335"/>
                  <a:pt x="655" y="335"/>
                  <a:pt x="655" y="335"/>
                </a:cubicBezTo>
                <a:cubicBezTo>
                  <a:pt x="655" y="335"/>
                  <a:pt x="655" y="335"/>
                  <a:pt x="655" y="335"/>
                </a:cubicBezTo>
                <a:cubicBezTo>
                  <a:pt x="655" y="335"/>
                  <a:pt x="655" y="335"/>
                  <a:pt x="655" y="335"/>
                </a:cubicBezTo>
                <a:cubicBezTo>
                  <a:pt x="655" y="335"/>
                  <a:pt x="655" y="335"/>
                  <a:pt x="655" y="335"/>
                </a:cubicBezTo>
                <a:cubicBezTo>
                  <a:pt x="655" y="334"/>
                  <a:pt x="655" y="334"/>
                  <a:pt x="655" y="334"/>
                </a:cubicBezTo>
                <a:cubicBezTo>
                  <a:pt x="654" y="334"/>
                  <a:pt x="654" y="334"/>
                  <a:pt x="654" y="335"/>
                </a:cubicBezTo>
                <a:cubicBezTo>
                  <a:pt x="654" y="335"/>
                  <a:pt x="654" y="335"/>
                  <a:pt x="654" y="335"/>
                </a:cubicBezTo>
                <a:cubicBezTo>
                  <a:pt x="654" y="335"/>
                  <a:pt x="654" y="335"/>
                  <a:pt x="654" y="335"/>
                </a:cubicBezTo>
                <a:cubicBezTo>
                  <a:pt x="654" y="335"/>
                  <a:pt x="654" y="335"/>
                  <a:pt x="654" y="335"/>
                </a:cubicBezTo>
                <a:cubicBezTo>
                  <a:pt x="654" y="335"/>
                  <a:pt x="654" y="335"/>
                  <a:pt x="654" y="335"/>
                </a:cubicBezTo>
                <a:cubicBezTo>
                  <a:pt x="652" y="337"/>
                  <a:pt x="653" y="339"/>
                  <a:pt x="653" y="341"/>
                </a:cubicBezTo>
                <a:cubicBezTo>
                  <a:pt x="653" y="344"/>
                  <a:pt x="653" y="342"/>
                  <a:pt x="652" y="343"/>
                </a:cubicBezTo>
                <a:cubicBezTo>
                  <a:pt x="652" y="344"/>
                  <a:pt x="650" y="344"/>
                  <a:pt x="650" y="345"/>
                </a:cubicBezTo>
                <a:cubicBezTo>
                  <a:pt x="646" y="347"/>
                  <a:pt x="646" y="351"/>
                  <a:pt x="648" y="355"/>
                </a:cubicBezTo>
                <a:cubicBezTo>
                  <a:pt x="647" y="357"/>
                  <a:pt x="646" y="356"/>
                  <a:pt x="644" y="356"/>
                </a:cubicBezTo>
                <a:cubicBezTo>
                  <a:pt x="644" y="361"/>
                  <a:pt x="644" y="361"/>
                  <a:pt x="644" y="361"/>
                </a:cubicBezTo>
                <a:cubicBezTo>
                  <a:pt x="643" y="361"/>
                  <a:pt x="643" y="361"/>
                  <a:pt x="643" y="361"/>
                </a:cubicBezTo>
                <a:cubicBezTo>
                  <a:pt x="644" y="364"/>
                  <a:pt x="642" y="366"/>
                  <a:pt x="641" y="369"/>
                </a:cubicBezTo>
                <a:cubicBezTo>
                  <a:pt x="641" y="372"/>
                  <a:pt x="641" y="374"/>
                  <a:pt x="642" y="377"/>
                </a:cubicBezTo>
                <a:cubicBezTo>
                  <a:pt x="643" y="383"/>
                  <a:pt x="646" y="387"/>
                  <a:pt x="649" y="392"/>
                </a:cubicBezTo>
                <a:cubicBezTo>
                  <a:pt x="641" y="398"/>
                  <a:pt x="641" y="398"/>
                  <a:pt x="641" y="398"/>
                </a:cubicBezTo>
                <a:cubicBezTo>
                  <a:pt x="640" y="396"/>
                  <a:pt x="639" y="395"/>
                  <a:pt x="639" y="396"/>
                </a:cubicBezTo>
                <a:cubicBezTo>
                  <a:pt x="636" y="397"/>
                  <a:pt x="632" y="398"/>
                  <a:pt x="630" y="399"/>
                </a:cubicBezTo>
                <a:cubicBezTo>
                  <a:pt x="627" y="401"/>
                  <a:pt x="625" y="403"/>
                  <a:pt x="623" y="403"/>
                </a:cubicBezTo>
                <a:cubicBezTo>
                  <a:pt x="623" y="403"/>
                  <a:pt x="623" y="403"/>
                  <a:pt x="623" y="403"/>
                </a:cubicBezTo>
                <a:cubicBezTo>
                  <a:pt x="622" y="403"/>
                  <a:pt x="621" y="403"/>
                  <a:pt x="621" y="403"/>
                </a:cubicBezTo>
                <a:cubicBezTo>
                  <a:pt x="620" y="402"/>
                  <a:pt x="620" y="402"/>
                  <a:pt x="620" y="402"/>
                </a:cubicBezTo>
                <a:cubicBezTo>
                  <a:pt x="620" y="402"/>
                  <a:pt x="620" y="402"/>
                  <a:pt x="620" y="402"/>
                </a:cubicBezTo>
                <a:cubicBezTo>
                  <a:pt x="620" y="402"/>
                  <a:pt x="620" y="402"/>
                  <a:pt x="620" y="402"/>
                </a:cubicBezTo>
                <a:cubicBezTo>
                  <a:pt x="620" y="402"/>
                  <a:pt x="620" y="402"/>
                  <a:pt x="620" y="402"/>
                </a:cubicBezTo>
                <a:cubicBezTo>
                  <a:pt x="619" y="402"/>
                  <a:pt x="619" y="402"/>
                  <a:pt x="619" y="402"/>
                </a:cubicBezTo>
                <a:cubicBezTo>
                  <a:pt x="619" y="401"/>
                  <a:pt x="619" y="401"/>
                  <a:pt x="619" y="401"/>
                </a:cubicBezTo>
                <a:cubicBezTo>
                  <a:pt x="619" y="401"/>
                  <a:pt x="619" y="401"/>
                  <a:pt x="619" y="401"/>
                </a:cubicBezTo>
                <a:cubicBezTo>
                  <a:pt x="618" y="401"/>
                  <a:pt x="618" y="401"/>
                  <a:pt x="618" y="401"/>
                </a:cubicBezTo>
                <a:cubicBezTo>
                  <a:pt x="618" y="401"/>
                  <a:pt x="618" y="401"/>
                  <a:pt x="618" y="401"/>
                </a:cubicBezTo>
                <a:cubicBezTo>
                  <a:pt x="618" y="401"/>
                  <a:pt x="618" y="401"/>
                  <a:pt x="618" y="401"/>
                </a:cubicBezTo>
                <a:cubicBezTo>
                  <a:pt x="617" y="401"/>
                  <a:pt x="617" y="401"/>
                  <a:pt x="617" y="401"/>
                </a:cubicBezTo>
                <a:cubicBezTo>
                  <a:pt x="617" y="401"/>
                  <a:pt x="617" y="401"/>
                  <a:pt x="617" y="401"/>
                </a:cubicBezTo>
                <a:cubicBezTo>
                  <a:pt x="617" y="401"/>
                  <a:pt x="617" y="401"/>
                  <a:pt x="616" y="401"/>
                </a:cubicBezTo>
                <a:cubicBezTo>
                  <a:pt x="616" y="400"/>
                  <a:pt x="616" y="400"/>
                  <a:pt x="616" y="400"/>
                </a:cubicBezTo>
                <a:cubicBezTo>
                  <a:pt x="616" y="401"/>
                  <a:pt x="616" y="401"/>
                  <a:pt x="616" y="401"/>
                </a:cubicBezTo>
                <a:cubicBezTo>
                  <a:pt x="612" y="401"/>
                  <a:pt x="608" y="400"/>
                  <a:pt x="604" y="400"/>
                </a:cubicBezTo>
                <a:cubicBezTo>
                  <a:pt x="603" y="401"/>
                  <a:pt x="603" y="401"/>
                  <a:pt x="603" y="401"/>
                </a:cubicBezTo>
                <a:cubicBezTo>
                  <a:pt x="603" y="401"/>
                  <a:pt x="603" y="401"/>
                  <a:pt x="603" y="401"/>
                </a:cubicBezTo>
                <a:cubicBezTo>
                  <a:pt x="603" y="402"/>
                  <a:pt x="603" y="402"/>
                  <a:pt x="602" y="402"/>
                </a:cubicBezTo>
                <a:cubicBezTo>
                  <a:pt x="602" y="402"/>
                  <a:pt x="602" y="402"/>
                  <a:pt x="602" y="402"/>
                </a:cubicBezTo>
                <a:cubicBezTo>
                  <a:pt x="602" y="402"/>
                  <a:pt x="602" y="402"/>
                  <a:pt x="602" y="402"/>
                </a:cubicBezTo>
                <a:cubicBezTo>
                  <a:pt x="601" y="402"/>
                  <a:pt x="600" y="402"/>
                  <a:pt x="600" y="403"/>
                </a:cubicBezTo>
                <a:cubicBezTo>
                  <a:pt x="599" y="403"/>
                  <a:pt x="599" y="403"/>
                  <a:pt x="599" y="403"/>
                </a:cubicBezTo>
                <a:cubicBezTo>
                  <a:pt x="599" y="403"/>
                  <a:pt x="599" y="403"/>
                  <a:pt x="599" y="403"/>
                </a:cubicBezTo>
                <a:cubicBezTo>
                  <a:pt x="598" y="403"/>
                  <a:pt x="597" y="403"/>
                  <a:pt x="596" y="402"/>
                </a:cubicBezTo>
                <a:cubicBezTo>
                  <a:pt x="594" y="403"/>
                  <a:pt x="590" y="406"/>
                  <a:pt x="588" y="406"/>
                </a:cubicBezTo>
                <a:cubicBezTo>
                  <a:pt x="588" y="406"/>
                  <a:pt x="588" y="406"/>
                  <a:pt x="588" y="406"/>
                </a:cubicBezTo>
                <a:cubicBezTo>
                  <a:pt x="587" y="406"/>
                  <a:pt x="587" y="406"/>
                  <a:pt x="586" y="406"/>
                </a:cubicBezTo>
                <a:cubicBezTo>
                  <a:pt x="586" y="406"/>
                  <a:pt x="586" y="406"/>
                  <a:pt x="586" y="406"/>
                </a:cubicBezTo>
                <a:cubicBezTo>
                  <a:pt x="586" y="406"/>
                  <a:pt x="586" y="406"/>
                  <a:pt x="585" y="406"/>
                </a:cubicBezTo>
                <a:cubicBezTo>
                  <a:pt x="585" y="406"/>
                  <a:pt x="585" y="406"/>
                  <a:pt x="585" y="406"/>
                </a:cubicBezTo>
                <a:cubicBezTo>
                  <a:pt x="585" y="406"/>
                  <a:pt x="585" y="406"/>
                  <a:pt x="585" y="406"/>
                </a:cubicBezTo>
                <a:cubicBezTo>
                  <a:pt x="585" y="407"/>
                  <a:pt x="585" y="407"/>
                  <a:pt x="584" y="407"/>
                </a:cubicBezTo>
                <a:cubicBezTo>
                  <a:pt x="584" y="407"/>
                  <a:pt x="584" y="407"/>
                  <a:pt x="584" y="407"/>
                </a:cubicBezTo>
                <a:cubicBezTo>
                  <a:pt x="583" y="407"/>
                  <a:pt x="583" y="407"/>
                  <a:pt x="582" y="407"/>
                </a:cubicBezTo>
                <a:cubicBezTo>
                  <a:pt x="582" y="407"/>
                  <a:pt x="582" y="407"/>
                  <a:pt x="582" y="407"/>
                </a:cubicBezTo>
                <a:cubicBezTo>
                  <a:pt x="582" y="407"/>
                  <a:pt x="581" y="407"/>
                  <a:pt x="581" y="407"/>
                </a:cubicBezTo>
                <a:cubicBezTo>
                  <a:pt x="581" y="407"/>
                  <a:pt x="581" y="407"/>
                  <a:pt x="581" y="407"/>
                </a:cubicBezTo>
                <a:cubicBezTo>
                  <a:pt x="580" y="407"/>
                  <a:pt x="580" y="407"/>
                  <a:pt x="580" y="407"/>
                </a:cubicBezTo>
                <a:cubicBezTo>
                  <a:pt x="579" y="408"/>
                  <a:pt x="578" y="409"/>
                  <a:pt x="576" y="410"/>
                </a:cubicBezTo>
                <a:cubicBezTo>
                  <a:pt x="576" y="410"/>
                  <a:pt x="576" y="410"/>
                  <a:pt x="576" y="410"/>
                </a:cubicBezTo>
                <a:cubicBezTo>
                  <a:pt x="576" y="410"/>
                  <a:pt x="576" y="410"/>
                  <a:pt x="576" y="410"/>
                </a:cubicBezTo>
                <a:cubicBezTo>
                  <a:pt x="576" y="410"/>
                  <a:pt x="576" y="410"/>
                  <a:pt x="576" y="410"/>
                </a:cubicBezTo>
                <a:cubicBezTo>
                  <a:pt x="576" y="410"/>
                  <a:pt x="576" y="410"/>
                  <a:pt x="576" y="410"/>
                </a:cubicBezTo>
                <a:cubicBezTo>
                  <a:pt x="575" y="410"/>
                  <a:pt x="575" y="410"/>
                  <a:pt x="575" y="410"/>
                </a:cubicBezTo>
                <a:cubicBezTo>
                  <a:pt x="574" y="409"/>
                  <a:pt x="574" y="409"/>
                  <a:pt x="574" y="409"/>
                </a:cubicBezTo>
                <a:cubicBezTo>
                  <a:pt x="573" y="409"/>
                  <a:pt x="572" y="409"/>
                  <a:pt x="571" y="409"/>
                </a:cubicBezTo>
                <a:cubicBezTo>
                  <a:pt x="571" y="410"/>
                  <a:pt x="571" y="410"/>
                  <a:pt x="571" y="410"/>
                </a:cubicBezTo>
                <a:cubicBezTo>
                  <a:pt x="569" y="410"/>
                  <a:pt x="568" y="410"/>
                  <a:pt x="567" y="409"/>
                </a:cubicBezTo>
                <a:cubicBezTo>
                  <a:pt x="567" y="409"/>
                  <a:pt x="567" y="409"/>
                  <a:pt x="567" y="409"/>
                </a:cubicBezTo>
                <a:cubicBezTo>
                  <a:pt x="567" y="409"/>
                  <a:pt x="567" y="409"/>
                  <a:pt x="567" y="409"/>
                </a:cubicBezTo>
                <a:cubicBezTo>
                  <a:pt x="566" y="409"/>
                  <a:pt x="566" y="409"/>
                  <a:pt x="566" y="409"/>
                </a:cubicBezTo>
                <a:cubicBezTo>
                  <a:pt x="566" y="409"/>
                  <a:pt x="566" y="409"/>
                  <a:pt x="566" y="409"/>
                </a:cubicBezTo>
                <a:cubicBezTo>
                  <a:pt x="566" y="409"/>
                  <a:pt x="565" y="409"/>
                  <a:pt x="565" y="409"/>
                </a:cubicBezTo>
                <a:cubicBezTo>
                  <a:pt x="565" y="409"/>
                  <a:pt x="565" y="409"/>
                  <a:pt x="565" y="409"/>
                </a:cubicBezTo>
                <a:cubicBezTo>
                  <a:pt x="564" y="409"/>
                  <a:pt x="564" y="409"/>
                  <a:pt x="564" y="409"/>
                </a:cubicBezTo>
                <a:cubicBezTo>
                  <a:pt x="563" y="408"/>
                  <a:pt x="563" y="408"/>
                  <a:pt x="563" y="408"/>
                </a:cubicBezTo>
                <a:cubicBezTo>
                  <a:pt x="563" y="408"/>
                  <a:pt x="563" y="408"/>
                  <a:pt x="563" y="408"/>
                </a:cubicBezTo>
                <a:cubicBezTo>
                  <a:pt x="563" y="409"/>
                  <a:pt x="563" y="409"/>
                  <a:pt x="563" y="409"/>
                </a:cubicBezTo>
                <a:cubicBezTo>
                  <a:pt x="562" y="409"/>
                  <a:pt x="561" y="409"/>
                  <a:pt x="561" y="409"/>
                </a:cubicBezTo>
                <a:cubicBezTo>
                  <a:pt x="560" y="409"/>
                  <a:pt x="560" y="409"/>
                  <a:pt x="559" y="409"/>
                </a:cubicBezTo>
                <a:cubicBezTo>
                  <a:pt x="559" y="409"/>
                  <a:pt x="559" y="409"/>
                  <a:pt x="559" y="409"/>
                </a:cubicBezTo>
                <a:cubicBezTo>
                  <a:pt x="559" y="409"/>
                  <a:pt x="559" y="409"/>
                  <a:pt x="559" y="409"/>
                </a:cubicBezTo>
                <a:cubicBezTo>
                  <a:pt x="559" y="409"/>
                  <a:pt x="559" y="409"/>
                  <a:pt x="559" y="409"/>
                </a:cubicBezTo>
                <a:cubicBezTo>
                  <a:pt x="558" y="409"/>
                  <a:pt x="558" y="409"/>
                  <a:pt x="558" y="409"/>
                </a:cubicBezTo>
                <a:cubicBezTo>
                  <a:pt x="558" y="408"/>
                  <a:pt x="558" y="408"/>
                  <a:pt x="558" y="408"/>
                </a:cubicBezTo>
                <a:cubicBezTo>
                  <a:pt x="557" y="408"/>
                  <a:pt x="557" y="408"/>
                  <a:pt x="557" y="408"/>
                </a:cubicBezTo>
                <a:cubicBezTo>
                  <a:pt x="556" y="408"/>
                  <a:pt x="556" y="408"/>
                  <a:pt x="556" y="408"/>
                </a:cubicBezTo>
                <a:cubicBezTo>
                  <a:pt x="555" y="408"/>
                  <a:pt x="555" y="408"/>
                  <a:pt x="555" y="408"/>
                </a:cubicBezTo>
                <a:cubicBezTo>
                  <a:pt x="555" y="408"/>
                  <a:pt x="555" y="408"/>
                  <a:pt x="555" y="408"/>
                </a:cubicBezTo>
                <a:cubicBezTo>
                  <a:pt x="554" y="408"/>
                  <a:pt x="554" y="408"/>
                  <a:pt x="554" y="408"/>
                </a:cubicBezTo>
                <a:cubicBezTo>
                  <a:pt x="552" y="409"/>
                  <a:pt x="548" y="409"/>
                  <a:pt x="546" y="408"/>
                </a:cubicBezTo>
                <a:cubicBezTo>
                  <a:pt x="546" y="408"/>
                  <a:pt x="546" y="408"/>
                  <a:pt x="546" y="408"/>
                </a:cubicBezTo>
                <a:cubicBezTo>
                  <a:pt x="546" y="408"/>
                  <a:pt x="546" y="408"/>
                  <a:pt x="545" y="408"/>
                </a:cubicBezTo>
                <a:cubicBezTo>
                  <a:pt x="545" y="408"/>
                  <a:pt x="545" y="408"/>
                  <a:pt x="545" y="408"/>
                </a:cubicBezTo>
                <a:cubicBezTo>
                  <a:pt x="543" y="405"/>
                  <a:pt x="540" y="402"/>
                  <a:pt x="538" y="399"/>
                </a:cubicBezTo>
                <a:cubicBezTo>
                  <a:pt x="537" y="399"/>
                  <a:pt x="536" y="399"/>
                  <a:pt x="536" y="399"/>
                </a:cubicBezTo>
                <a:cubicBezTo>
                  <a:pt x="535" y="399"/>
                  <a:pt x="535" y="399"/>
                  <a:pt x="535" y="399"/>
                </a:cubicBezTo>
                <a:cubicBezTo>
                  <a:pt x="535" y="399"/>
                  <a:pt x="534" y="400"/>
                  <a:pt x="533" y="400"/>
                </a:cubicBezTo>
                <a:cubicBezTo>
                  <a:pt x="533" y="399"/>
                  <a:pt x="533" y="399"/>
                  <a:pt x="533" y="399"/>
                </a:cubicBezTo>
                <a:cubicBezTo>
                  <a:pt x="533" y="399"/>
                  <a:pt x="532" y="399"/>
                  <a:pt x="532" y="399"/>
                </a:cubicBezTo>
                <a:cubicBezTo>
                  <a:pt x="532" y="399"/>
                  <a:pt x="532" y="398"/>
                  <a:pt x="532" y="398"/>
                </a:cubicBezTo>
                <a:cubicBezTo>
                  <a:pt x="532" y="398"/>
                  <a:pt x="532" y="398"/>
                  <a:pt x="532" y="398"/>
                </a:cubicBezTo>
                <a:cubicBezTo>
                  <a:pt x="532" y="398"/>
                  <a:pt x="532" y="398"/>
                  <a:pt x="532" y="398"/>
                </a:cubicBezTo>
                <a:cubicBezTo>
                  <a:pt x="531" y="397"/>
                  <a:pt x="531" y="397"/>
                  <a:pt x="531" y="397"/>
                </a:cubicBezTo>
                <a:cubicBezTo>
                  <a:pt x="532" y="397"/>
                  <a:pt x="532" y="397"/>
                  <a:pt x="532" y="397"/>
                </a:cubicBezTo>
                <a:cubicBezTo>
                  <a:pt x="531" y="397"/>
                  <a:pt x="531" y="397"/>
                  <a:pt x="531" y="397"/>
                </a:cubicBezTo>
                <a:cubicBezTo>
                  <a:pt x="531" y="397"/>
                  <a:pt x="531" y="397"/>
                  <a:pt x="531" y="397"/>
                </a:cubicBezTo>
                <a:cubicBezTo>
                  <a:pt x="531" y="397"/>
                  <a:pt x="531" y="397"/>
                  <a:pt x="531" y="397"/>
                </a:cubicBezTo>
                <a:cubicBezTo>
                  <a:pt x="531" y="396"/>
                  <a:pt x="531" y="396"/>
                  <a:pt x="531" y="396"/>
                </a:cubicBezTo>
                <a:cubicBezTo>
                  <a:pt x="531" y="396"/>
                  <a:pt x="531" y="396"/>
                  <a:pt x="531" y="396"/>
                </a:cubicBezTo>
                <a:cubicBezTo>
                  <a:pt x="530" y="396"/>
                  <a:pt x="530" y="396"/>
                  <a:pt x="530" y="396"/>
                </a:cubicBezTo>
                <a:cubicBezTo>
                  <a:pt x="530" y="396"/>
                  <a:pt x="530" y="396"/>
                  <a:pt x="530" y="396"/>
                </a:cubicBezTo>
                <a:cubicBezTo>
                  <a:pt x="530" y="396"/>
                  <a:pt x="530" y="396"/>
                  <a:pt x="530" y="396"/>
                </a:cubicBezTo>
                <a:cubicBezTo>
                  <a:pt x="530" y="396"/>
                  <a:pt x="530" y="396"/>
                  <a:pt x="530" y="396"/>
                </a:cubicBezTo>
                <a:cubicBezTo>
                  <a:pt x="530" y="395"/>
                  <a:pt x="529" y="395"/>
                  <a:pt x="529" y="395"/>
                </a:cubicBezTo>
                <a:cubicBezTo>
                  <a:pt x="529" y="395"/>
                  <a:pt x="529" y="395"/>
                  <a:pt x="528" y="395"/>
                </a:cubicBezTo>
                <a:cubicBezTo>
                  <a:pt x="528" y="395"/>
                  <a:pt x="528" y="395"/>
                  <a:pt x="528" y="395"/>
                </a:cubicBezTo>
                <a:cubicBezTo>
                  <a:pt x="528" y="395"/>
                  <a:pt x="528" y="395"/>
                  <a:pt x="528" y="395"/>
                </a:cubicBezTo>
                <a:cubicBezTo>
                  <a:pt x="528" y="394"/>
                  <a:pt x="528" y="394"/>
                  <a:pt x="528" y="394"/>
                </a:cubicBezTo>
                <a:cubicBezTo>
                  <a:pt x="527" y="394"/>
                  <a:pt x="527" y="394"/>
                  <a:pt x="527" y="394"/>
                </a:cubicBezTo>
                <a:cubicBezTo>
                  <a:pt x="526" y="393"/>
                  <a:pt x="522" y="393"/>
                  <a:pt x="520" y="392"/>
                </a:cubicBezTo>
                <a:cubicBezTo>
                  <a:pt x="517" y="392"/>
                  <a:pt x="514" y="390"/>
                  <a:pt x="512" y="390"/>
                </a:cubicBezTo>
                <a:cubicBezTo>
                  <a:pt x="512" y="391"/>
                  <a:pt x="512" y="391"/>
                  <a:pt x="512" y="391"/>
                </a:cubicBezTo>
                <a:cubicBezTo>
                  <a:pt x="511" y="391"/>
                  <a:pt x="511" y="391"/>
                  <a:pt x="510" y="391"/>
                </a:cubicBezTo>
                <a:cubicBezTo>
                  <a:pt x="510" y="390"/>
                  <a:pt x="510" y="390"/>
                  <a:pt x="510" y="390"/>
                </a:cubicBezTo>
                <a:cubicBezTo>
                  <a:pt x="510" y="390"/>
                  <a:pt x="510" y="390"/>
                  <a:pt x="510" y="390"/>
                </a:cubicBezTo>
                <a:cubicBezTo>
                  <a:pt x="509" y="391"/>
                  <a:pt x="509" y="391"/>
                  <a:pt x="509" y="391"/>
                </a:cubicBezTo>
                <a:cubicBezTo>
                  <a:pt x="509" y="390"/>
                  <a:pt x="509" y="390"/>
                  <a:pt x="509" y="390"/>
                </a:cubicBezTo>
                <a:cubicBezTo>
                  <a:pt x="509" y="391"/>
                  <a:pt x="509" y="391"/>
                  <a:pt x="509" y="391"/>
                </a:cubicBezTo>
                <a:cubicBezTo>
                  <a:pt x="509" y="390"/>
                  <a:pt x="509" y="390"/>
                  <a:pt x="509" y="390"/>
                </a:cubicBezTo>
                <a:cubicBezTo>
                  <a:pt x="509" y="390"/>
                  <a:pt x="508" y="390"/>
                  <a:pt x="508" y="390"/>
                </a:cubicBezTo>
                <a:cubicBezTo>
                  <a:pt x="508" y="391"/>
                  <a:pt x="508" y="391"/>
                  <a:pt x="508" y="391"/>
                </a:cubicBezTo>
                <a:cubicBezTo>
                  <a:pt x="507" y="391"/>
                  <a:pt x="507" y="391"/>
                  <a:pt x="507" y="391"/>
                </a:cubicBezTo>
                <a:cubicBezTo>
                  <a:pt x="507" y="392"/>
                  <a:pt x="507" y="392"/>
                  <a:pt x="507" y="392"/>
                </a:cubicBezTo>
                <a:cubicBezTo>
                  <a:pt x="506" y="392"/>
                  <a:pt x="506" y="392"/>
                  <a:pt x="506" y="392"/>
                </a:cubicBezTo>
                <a:cubicBezTo>
                  <a:pt x="506" y="393"/>
                  <a:pt x="506" y="393"/>
                  <a:pt x="506" y="393"/>
                </a:cubicBezTo>
                <a:cubicBezTo>
                  <a:pt x="506" y="393"/>
                  <a:pt x="506" y="393"/>
                  <a:pt x="506" y="393"/>
                </a:cubicBezTo>
                <a:cubicBezTo>
                  <a:pt x="505" y="394"/>
                  <a:pt x="503" y="394"/>
                  <a:pt x="501" y="394"/>
                </a:cubicBezTo>
                <a:cubicBezTo>
                  <a:pt x="501" y="394"/>
                  <a:pt x="501" y="394"/>
                  <a:pt x="501" y="394"/>
                </a:cubicBezTo>
                <a:cubicBezTo>
                  <a:pt x="500" y="395"/>
                  <a:pt x="499" y="396"/>
                  <a:pt x="498" y="395"/>
                </a:cubicBezTo>
                <a:cubicBezTo>
                  <a:pt x="497" y="395"/>
                  <a:pt x="497" y="395"/>
                  <a:pt x="497" y="395"/>
                </a:cubicBezTo>
                <a:cubicBezTo>
                  <a:pt x="497" y="395"/>
                  <a:pt x="497" y="395"/>
                  <a:pt x="497" y="395"/>
                </a:cubicBezTo>
                <a:cubicBezTo>
                  <a:pt x="497" y="395"/>
                  <a:pt x="497" y="395"/>
                  <a:pt x="497" y="395"/>
                </a:cubicBezTo>
                <a:cubicBezTo>
                  <a:pt x="497" y="394"/>
                  <a:pt x="497" y="394"/>
                  <a:pt x="497" y="394"/>
                </a:cubicBezTo>
                <a:cubicBezTo>
                  <a:pt x="496" y="395"/>
                  <a:pt x="496" y="395"/>
                  <a:pt x="496" y="395"/>
                </a:cubicBezTo>
                <a:cubicBezTo>
                  <a:pt x="496" y="395"/>
                  <a:pt x="496" y="394"/>
                  <a:pt x="496" y="394"/>
                </a:cubicBezTo>
                <a:cubicBezTo>
                  <a:pt x="496" y="394"/>
                  <a:pt x="496" y="394"/>
                  <a:pt x="496" y="394"/>
                </a:cubicBezTo>
                <a:cubicBezTo>
                  <a:pt x="496" y="394"/>
                  <a:pt x="496" y="394"/>
                  <a:pt x="496" y="394"/>
                </a:cubicBezTo>
                <a:cubicBezTo>
                  <a:pt x="463" y="387"/>
                  <a:pt x="463" y="387"/>
                  <a:pt x="463" y="387"/>
                </a:cubicBezTo>
                <a:cubicBezTo>
                  <a:pt x="463" y="387"/>
                  <a:pt x="463" y="387"/>
                  <a:pt x="463" y="387"/>
                </a:cubicBezTo>
                <a:cubicBezTo>
                  <a:pt x="463" y="387"/>
                  <a:pt x="463" y="387"/>
                  <a:pt x="463" y="387"/>
                </a:cubicBezTo>
                <a:cubicBezTo>
                  <a:pt x="463" y="387"/>
                  <a:pt x="463" y="387"/>
                  <a:pt x="463" y="387"/>
                </a:cubicBezTo>
                <a:cubicBezTo>
                  <a:pt x="463" y="386"/>
                  <a:pt x="463" y="386"/>
                  <a:pt x="463" y="386"/>
                </a:cubicBezTo>
                <a:cubicBezTo>
                  <a:pt x="463" y="386"/>
                  <a:pt x="463" y="386"/>
                  <a:pt x="463" y="386"/>
                </a:cubicBezTo>
                <a:cubicBezTo>
                  <a:pt x="462" y="386"/>
                  <a:pt x="462" y="386"/>
                  <a:pt x="462" y="386"/>
                </a:cubicBezTo>
                <a:cubicBezTo>
                  <a:pt x="462" y="386"/>
                  <a:pt x="462" y="386"/>
                  <a:pt x="462" y="386"/>
                </a:cubicBezTo>
                <a:cubicBezTo>
                  <a:pt x="462" y="385"/>
                  <a:pt x="462" y="385"/>
                  <a:pt x="462" y="385"/>
                </a:cubicBezTo>
                <a:cubicBezTo>
                  <a:pt x="462" y="386"/>
                  <a:pt x="462" y="386"/>
                  <a:pt x="462" y="386"/>
                </a:cubicBezTo>
                <a:cubicBezTo>
                  <a:pt x="462" y="385"/>
                  <a:pt x="462" y="385"/>
                  <a:pt x="462" y="385"/>
                </a:cubicBezTo>
                <a:cubicBezTo>
                  <a:pt x="461" y="385"/>
                  <a:pt x="461" y="385"/>
                  <a:pt x="461" y="385"/>
                </a:cubicBezTo>
                <a:cubicBezTo>
                  <a:pt x="461" y="385"/>
                  <a:pt x="461" y="385"/>
                  <a:pt x="461" y="385"/>
                </a:cubicBezTo>
                <a:cubicBezTo>
                  <a:pt x="461" y="385"/>
                  <a:pt x="460" y="385"/>
                  <a:pt x="460" y="385"/>
                </a:cubicBezTo>
                <a:cubicBezTo>
                  <a:pt x="459" y="385"/>
                  <a:pt x="459" y="385"/>
                  <a:pt x="459" y="385"/>
                </a:cubicBezTo>
                <a:cubicBezTo>
                  <a:pt x="459" y="385"/>
                  <a:pt x="459" y="385"/>
                  <a:pt x="459" y="385"/>
                </a:cubicBezTo>
                <a:cubicBezTo>
                  <a:pt x="459" y="385"/>
                  <a:pt x="459" y="386"/>
                  <a:pt x="459" y="386"/>
                </a:cubicBezTo>
                <a:cubicBezTo>
                  <a:pt x="459" y="386"/>
                  <a:pt x="459" y="386"/>
                  <a:pt x="459" y="386"/>
                </a:cubicBezTo>
                <a:cubicBezTo>
                  <a:pt x="459" y="386"/>
                  <a:pt x="459" y="386"/>
                  <a:pt x="459" y="386"/>
                </a:cubicBezTo>
                <a:cubicBezTo>
                  <a:pt x="459" y="386"/>
                  <a:pt x="459" y="386"/>
                  <a:pt x="459" y="386"/>
                </a:cubicBezTo>
                <a:cubicBezTo>
                  <a:pt x="459" y="386"/>
                  <a:pt x="459" y="386"/>
                  <a:pt x="459" y="386"/>
                </a:cubicBezTo>
                <a:cubicBezTo>
                  <a:pt x="459" y="386"/>
                  <a:pt x="459" y="386"/>
                  <a:pt x="459" y="387"/>
                </a:cubicBezTo>
                <a:cubicBezTo>
                  <a:pt x="458" y="387"/>
                  <a:pt x="458" y="387"/>
                  <a:pt x="458" y="387"/>
                </a:cubicBezTo>
                <a:cubicBezTo>
                  <a:pt x="458" y="387"/>
                  <a:pt x="458" y="387"/>
                  <a:pt x="458" y="387"/>
                </a:cubicBezTo>
                <a:cubicBezTo>
                  <a:pt x="458" y="387"/>
                  <a:pt x="458" y="387"/>
                  <a:pt x="458" y="387"/>
                </a:cubicBezTo>
                <a:cubicBezTo>
                  <a:pt x="458" y="387"/>
                  <a:pt x="458" y="388"/>
                  <a:pt x="458" y="388"/>
                </a:cubicBezTo>
                <a:cubicBezTo>
                  <a:pt x="457" y="388"/>
                  <a:pt x="457" y="388"/>
                  <a:pt x="457" y="388"/>
                </a:cubicBezTo>
                <a:cubicBezTo>
                  <a:pt x="457" y="388"/>
                  <a:pt x="457" y="388"/>
                  <a:pt x="457" y="388"/>
                </a:cubicBezTo>
                <a:cubicBezTo>
                  <a:pt x="457" y="388"/>
                  <a:pt x="457" y="388"/>
                  <a:pt x="457" y="389"/>
                </a:cubicBezTo>
                <a:cubicBezTo>
                  <a:pt x="456" y="389"/>
                  <a:pt x="456" y="389"/>
                  <a:pt x="456" y="389"/>
                </a:cubicBezTo>
                <a:cubicBezTo>
                  <a:pt x="456" y="389"/>
                  <a:pt x="456" y="389"/>
                  <a:pt x="456" y="389"/>
                </a:cubicBezTo>
                <a:cubicBezTo>
                  <a:pt x="455" y="389"/>
                  <a:pt x="455" y="389"/>
                  <a:pt x="455" y="389"/>
                </a:cubicBezTo>
                <a:cubicBezTo>
                  <a:pt x="455" y="389"/>
                  <a:pt x="455" y="389"/>
                  <a:pt x="455" y="389"/>
                </a:cubicBezTo>
                <a:cubicBezTo>
                  <a:pt x="454" y="389"/>
                  <a:pt x="454" y="389"/>
                  <a:pt x="454" y="389"/>
                </a:cubicBezTo>
                <a:cubicBezTo>
                  <a:pt x="454" y="389"/>
                  <a:pt x="454" y="389"/>
                  <a:pt x="454" y="389"/>
                </a:cubicBezTo>
                <a:cubicBezTo>
                  <a:pt x="445" y="388"/>
                  <a:pt x="445" y="388"/>
                  <a:pt x="445" y="388"/>
                </a:cubicBezTo>
                <a:cubicBezTo>
                  <a:pt x="445" y="388"/>
                  <a:pt x="445" y="388"/>
                  <a:pt x="445" y="388"/>
                </a:cubicBezTo>
                <a:cubicBezTo>
                  <a:pt x="445" y="388"/>
                  <a:pt x="445" y="388"/>
                  <a:pt x="445" y="388"/>
                </a:cubicBezTo>
                <a:cubicBezTo>
                  <a:pt x="444" y="389"/>
                  <a:pt x="444" y="389"/>
                  <a:pt x="444" y="389"/>
                </a:cubicBezTo>
                <a:cubicBezTo>
                  <a:pt x="444" y="389"/>
                  <a:pt x="444" y="389"/>
                  <a:pt x="444" y="389"/>
                </a:cubicBezTo>
                <a:cubicBezTo>
                  <a:pt x="444" y="389"/>
                  <a:pt x="444" y="389"/>
                  <a:pt x="444" y="389"/>
                </a:cubicBezTo>
                <a:cubicBezTo>
                  <a:pt x="444" y="389"/>
                  <a:pt x="444" y="389"/>
                  <a:pt x="444" y="389"/>
                </a:cubicBezTo>
                <a:cubicBezTo>
                  <a:pt x="444" y="389"/>
                  <a:pt x="444" y="389"/>
                  <a:pt x="444" y="389"/>
                </a:cubicBezTo>
                <a:cubicBezTo>
                  <a:pt x="444" y="389"/>
                  <a:pt x="444" y="389"/>
                  <a:pt x="444" y="389"/>
                </a:cubicBezTo>
                <a:cubicBezTo>
                  <a:pt x="443" y="389"/>
                  <a:pt x="443" y="389"/>
                  <a:pt x="443" y="389"/>
                </a:cubicBezTo>
                <a:cubicBezTo>
                  <a:pt x="443" y="389"/>
                  <a:pt x="443" y="389"/>
                  <a:pt x="443" y="389"/>
                </a:cubicBezTo>
                <a:cubicBezTo>
                  <a:pt x="443" y="389"/>
                  <a:pt x="443" y="389"/>
                  <a:pt x="443" y="389"/>
                </a:cubicBezTo>
                <a:cubicBezTo>
                  <a:pt x="443" y="389"/>
                  <a:pt x="443" y="389"/>
                  <a:pt x="443" y="389"/>
                </a:cubicBezTo>
                <a:cubicBezTo>
                  <a:pt x="443" y="389"/>
                  <a:pt x="443" y="389"/>
                  <a:pt x="443" y="389"/>
                </a:cubicBezTo>
                <a:cubicBezTo>
                  <a:pt x="442" y="389"/>
                  <a:pt x="442" y="389"/>
                  <a:pt x="442" y="389"/>
                </a:cubicBezTo>
                <a:cubicBezTo>
                  <a:pt x="442" y="389"/>
                  <a:pt x="442" y="389"/>
                  <a:pt x="442" y="389"/>
                </a:cubicBezTo>
                <a:cubicBezTo>
                  <a:pt x="441" y="389"/>
                  <a:pt x="441" y="389"/>
                  <a:pt x="441" y="389"/>
                </a:cubicBezTo>
                <a:cubicBezTo>
                  <a:pt x="441" y="389"/>
                  <a:pt x="441" y="389"/>
                  <a:pt x="441" y="389"/>
                </a:cubicBezTo>
                <a:cubicBezTo>
                  <a:pt x="441" y="389"/>
                  <a:pt x="441" y="389"/>
                  <a:pt x="441" y="389"/>
                </a:cubicBezTo>
                <a:cubicBezTo>
                  <a:pt x="441" y="389"/>
                  <a:pt x="441" y="389"/>
                  <a:pt x="441" y="389"/>
                </a:cubicBezTo>
                <a:cubicBezTo>
                  <a:pt x="441" y="390"/>
                  <a:pt x="441" y="390"/>
                  <a:pt x="441" y="390"/>
                </a:cubicBezTo>
                <a:cubicBezTo>
                  <a:pt x="441" y="390"/>
                  <a:pt x="441" y="390"/>
                  <a:pt x="441" y="391"/>
                </a:cubicBezTo>
                <a:cubicBezTo>
                  <a:pt x="441" y="391"/>
                  <a:pt x="441" y="391"/>
                  <a:pt x="441" y="391"/>
                </a:cubicBezTo>
                <a:cubicBezTo>
                  <a:pt x="441" y="390"/>
                  <a:pt x="441" y="390"/>
                  <a:pt x="441" y="390"/>
                </a:cubicBezTo>
                <a:cubicBezTo>
                  <a:pt x="440" y="390"/>
                  <a:pt x="440" y="390"/>
                  <a:pt x="440" y="390"/>
                </a:cubicBezTo>
                <a:cubicBezTo>
                  <a:pt x="440" y="390"/>
                  <a:pt x="440" y="390"/>
                  <a:pt x="440" y="390"/>
                </a:cubicBezTo>
                <a:cubicBezTo>
                  <a:pt x="440" y="390"/>
                  <a:pt x="440" y="390"/>
                  <a:pt x="440" y="390"/>
                </a:cubicBezTo>
                <a:cubicBezTo>
                  <a:pt x="439" y="390"/>
                  <a:pt x="439" y="390"/>
                  <a:pt x="439" y="390"/>
                </a:cubicBezTo>
                <a:cubicBezTo>
                  <a:pt x="439" y="390"/>
                  <a:pt x="439" y="390"/>
                  <a:pt x="439" y="390"/>
                </a:cubicBezTo>
                <a:cubicBezTo>
                  <a:pt x="439" y="390"/>
                  <a:pt x="439" y="390"/>
                  <a:pt x="439" y="390"/>
                </a:cubicBezTo>
                <a:cubicBezTo>
                  <a:pt x="439" y="391"/>
                  <a:pt x="439" y="391"/>
                  <a:pt x="439" y="391"/>
                </a:cubicBezTo>
                <a:cubicBezTo>
                  <a:pt x="438" y="391"/>
                  <a:pt x="438" y="391"/>
                  <a:pt x="438" y="391"/>
                </a:cubicBezTo>
                <a:cubicBezTo>
                  <a:pt x="438" y="391"/>
                  <a:pt x="438" y="391"/>
                  <a:pt x="438" y="391"/>
                </a:cubicBezTo>
                <a:cubicBezTo>
                  <a:pt x="438" y="391"/>
                  <a:pt x="438" y="391"/>
                  <a:pt x="438" y="391"/>
                </a:cubicBezTo>
                <a:cubicBezTo>
                  <a:pt x="438" y="391"/>
                  <a:pt x="437" y="391"/>
                  <a:pt x="437" y="391"/>
                </a:cubicBezTo>
                <a:cubicBezTo>
                  <a:pt x="437" y="391"/>
                  <a:pt x="437" y="391"/>
                  <a:pt x="437" y="391"/>
                </a:cubicBezTo>
                <a:cubicBezTo>
                  <a:pt x="437" y="391"/>
                  <a:pt x="437" y="391"/>
                  <a:pt x="437" y="391"/>
                </a:cubicBezTo>
                <a:cubicBezTo>
                  <a:pt x="437" y="392"/>
                  <a:pt x="437" y="392"/>
                  <a:pt x="437" y="392"/>
                </a:cubicBezTo>
                <a:cubicBezTo>
                  <a:pt x="436" y="391"/>
                  <a:pt x="436" y="391"/>
                  <a:pt x="436" y="391"/>
                </a:cubicBezTo>
                <a:cubicBezTo>
                  <a:pt x="435" y="391"/>
                  <a:pt x="435" y="391"/>
                  <a:pt x="435" y="391"/>
                </a:cubicBezTo>
                <a:cubicBezTo>
                  <a:pt x="436" y="391"/>
                  <a:pt x="436" y="391"/>
                  <a:pt x="436" y="391"/>
                </a:cubicBezTo>
                <a:cubicBezTo>
                  <a:pt x="436" y="391"/>
                  <a:pt x="436" y="391"/>
                  <a:pt x="436" y="391"/>
                </a:cubicBezTo>
                <a:cubicBezTo>
                  <a:pt x="435" y="391"/>
                  <a:pt x="435" y="391"/>
                  <a:pt x="435" y="391"/>
                </a:cubicBezTo>
                <a:cubicBezTo>
                  <a:pt x="435" y="391"/>
                  <a:pt x="435" y="391"/>
                  <a:pt x="435" y="391"/>
                </a:cubicBezTo>
                <a:cubicBezTo>
                  <a:pt x="434" y="391"/>
                  <a:pt x="434" y="391"/>
                  <a:pt x="434" y="391"/>
                </a:cubicBezTo>
                <a:cubicBezTo>
                  <a:pt x="434" y="390"/>
                  <a:pt x="434" y="390"/>
                  <a:pt x="434" y="390"/>
                </a:cubicBezTo>
                <a:cubicBezTo>
                  <a:pt x="434" y="390"/>
                  <a:pt x="434" y="390"/>
                  <a:pt x="434" y="390"/>
                </a:cubicBezTo>
                <a:cubicBezTo>
                  <a:pt x="434" y="390"/>
                  <a:pt x="433" y="390"/>
                  <a:pt x="433" y="390"/>
                </a:cubicBezTo>
                <a:cubicBezTo>
                  <a:pt x="433" y="389"/>
                  <a:pt x="433" y="389"/>
                  <a:pt x="433" y="389"/>
                </a:cubicBezTo>
                <a:cubicBezTo>
                  <a:pt x="433" y="389"/>
                  <a:pt x="433" y="389"/>
                  <a:pt x="433" y="389"/>
                </a:cubicBezTo>
                <a:cubicBezTo>
                  <a:pt x="433" y="390"/>
                  <a:pt x="433" y="390"/>
                  <a:pt x="433" y="390"/>
                </a:cubicBezTo>
                <a:cubicBezTo>
                  <a:pt x="433" y="389"/>
                  <a:pt x="433" y="389"/>
                  <a:pt x="433" y="389"/>
                </a:cubicBezTo>
                <a:cubicBezTo>
                  <a:pt x="432" y="389"/>
                  <a:pt x="432" y="389"/>
                  <a:pt x="432" y="389"/>
                </a:cubicBezTo>
                <a:cubicBezTo>
                  <a:pt x="432" y="389"/>
                  <a:pt x="432" y="389"/>
                  <a:pt x="432" y="389"/>
                </a:cubicBezTo>
                <a:cubicBezTo>
                  <a:pt x="430" y="389"/>
                  <a:pt x="428" y="390"/>
                  <a:pt x="426" y="390"/>
                </a:cubicBezTo>
                <a:cubicBezTo>
                  <a:pt x="426" y="389"/>
                  <a:pt x="426" y="389"/>
                  <a:pt x="426" y="389"/>
                </a:cubicBezTo>
                <a:cubicBezTo>
                  <a:pt x="426" y="389"/>
                  <a:pt x="426" y="389"/>
                  <a:pt x="426" y="389"/>
                </a:cubicBezTo>
                <a:cubicBezTo>
                  <a:pt x="426" y="390"/>
                  <a:pt x="426" y="390"/>
                  <a:pt x="425" y="390"/>
                </a:cubicBezTo>
                <a:cubicBezTo>
                  <a:pt x="425" y="390"/>
                  <a:pt x="425" y="390"/>
                  <a:pt x="425" y="390"/>
                </a:cubicBezTo>
                <a:cubicBezTo>
                  <a:pt x="425" y="390"/>
                  <a:pt x="425" y="390"/>
                  <a:pt x="425" y="390"/>
                </a:cubicBezTo>
                <a:cubicBezTo>
                  <a:pt x="425" y="391"/>
                  <a:pt x="425" y="391"/>
                  <a:pt x="425" y="391"/>
                </a:cubicBezTo>
                <a:cubicBezTo>
                  <a:pt x="424" y="391"/>
                  <a:pt x="424" y="391"/>
                  <a:pt x="424" y="391"/>
                </a:cubicBezTo>
                <a:cubicBezTo>
                  <a:pt x="424" y="391"/>
                  <a:pt x="424" y="391"/>
                  <a:pt x="424" y="391"/>
                </a:cubicBezTo>
                <a:cubicBezTo>
                  <a:pt x="424" y="391"/>
                  <a:pt x="424" y="391"/>
                  <a:pt x="424" y="391"/>
                </a:cubicBezTo>
                <a:cubicBezTo>
                  <a:pt x="424" y="391"/>
                  <a:pt x="424" y="391"/>
                  <a:pt x="424" y="392"/>
                </a:cubicBezTo>
                <a:cubicBezTo>
                  <a:pt x="424" y="392"/>
                  <a:pt x="424" y="392"/>
                  <a:pt x="424" y="392"/>
                </a:cubicBezTo>
                <a:cubicBezTo>
                  <a:pt x="423" y="392"/>
                  <a:pt x="423" y="392"/>
                  <a:pt x="423" y="392"/>
                </a:cubicBezTo>
                <a:cubicBezTo>
                  <a:pt x="423" y="392"/>
                  <a:pt x="423" y="392"/>
                  <a:pt x="423" y="392"/>
                </a:cubicBezTo>
                <a:cubicBezTo>
                  <a:pt x="422" y="392"/>
                  <a:pt x="422" y="392"/>
                  <a:pt x="422" y="392"/>
                </a:cubicBezTo>
                <a:cubicBezTo>
                  <a:pt x="422" y="393"/>
                  <a:pt x="422" y="393"/>
                  <a:pt x="422" y="393"/>
                </a:cubicBezTo>
                <a:cubicBezTo>
                  <a:pt x="421" y="393"/>
                  <a:pt x="421" y="393"/>
                  <a:pt x="421" y="393"/>
                </a:cubicBezTo>
                <a:cubicBezTo>
                  <a:pt x="421" y="393"/>
                  <a:pt x="421" y="393"/>
                  <a:pt x="421" y="393"/>
                </a:cubicBezTo>
                <a:cubicBezTo>
                  <a:pt x="421" y="393"/>
                  <a:pt x="421" y="393"/>
                  <a:pt x="421" y="393"/>
                </a:cubicBezTo>
                <a:cubicBezTo>
                  <a:pt x="421" y="393"/>
                  <a:pt x="421" y="393"/>
                  <a:pt x="421" y="393"/>
                </a:cubicBezTo>
                <a:cubicBezTo>
                  <a:pt x="421" y="393"/>
                  <a:pt x="420" y="393"/>
                  <a:pt x="420" y="393"/>
                </a:cubicBezTo>
                <a:cubicBezTo>
                  <a:pt x="420" y="393"/>
                  <a:pt x="420" y="393"/>
                  <a:pt x="420" y="393"/>
                </a:cubicBezTo>
                <a:cubicBezTo>
                  <a:pt x="419" y="393"/>
                  <a:pt x="419" y="393"/>
                  <a:pt x="418" y="393"/>
                </a:cubicBezTo>
                <a:cubicBezTo>
                  <a:pt x="418" y="392"/>
                  <a:pt x="418" y="392"/>
                  <a:pt x="418" y="392"/>
                </a:cubicBezTo>
                <a:cubicBezTo>
                  <a:pt x="418" y="392"/>
                  <a:pt x="418" y="392"/>
                  <a:pt x="418" y="392"/>
                </a:cubicBezTo>
                <a:cubicBezTo>
                  <a:pt x="418" y="393"/>
                  <a:pt x="418" y="393"/>
                  <a:pt x="418" y="393"/>
                </a:cubicBezTo>
                <a:cubicBezTo>
                  <a:pt x="417" y="392"/>
                  <a:pt x="417" y="392"/>
                  <a:pt x="417" y="392"/>
                </a:cubicBezTo>
                <a:cubicBezTo>
                  <a:pt x="417" y="392"/>
                  <a:pt x="417" y="392"/>
                  <a:pt x="417" y="392"/>
                </a:cubicBezTo>
                <a:cubicBezTo>
                  <a:pt x="417" y="393"/>
                  <a:pt x="417" y="393"/>
                  <a:pt x="417" y="393"/>
                </a:cubicBezTo>
                <a:cubicBezTo>
                  <a:pt x="417" y="393"/>
                  <a:pt x="416" y="393"/>
                  <a:pt x="416" y="393"/>
                </a:cubicBezTo>
                <a:cubicBezTo>
                  <a:pt x="416" y="393"/>
                  <a:pt x="416" y="393"/>
                  <a:pt x="416" y="393"/>
                </a:cubicBezTo>
                <a:cubicBezTo>
                  <a:pt x="416" y="393"/>
                  <a:pt x="416" y="393"/>
                  <a:pt x="416" y="393"/>
                </a:cubicBezTo>
                <a:cubicBezTo>
                  <a:pt x="415" y="393"/>
                  <a:pt x="415" y="393"/>
                  <a:pt x="415" y="393"/>
                </a:cubicBezTo>
                <a:cubicBezTo>
                  <a:pt x="414" y="393"/>
                  <a:pt x="414" y="393"/>
                  <a:pt x="414" y="393"/>
                </a:cubicBezTo>
                <a:cubicBezTo>
                  <a:pt x="414" y="393"/>
                  <a:pt x="414" y="393"/>
                  <a:pt x="414" y="393"/>
                </a:cubicBezTo>
                <a:cubicBezTo>
                  <a:pt x="414" y="393"/>
                  <a:pt x="414" y="393"/>
                  <a:pt x="414" y="393"/>
                </a:cubicBezTo>
                <a:cubicBezTo>
                  <a:pt x="414" y="393"/>
                  <a:pt x="414" y="393"/>
                  <a:pt x="414" y="393"/>
                </a:cubicBezTo>
                <a:cubicBezTo>
                  <a:pt x="414" y="393"/>
                  <a:pt x="414" y="393"/>
                  <a:pt x="414" y="393"/>
                </a:cubicBezTo>
                <a:cubicBezTo>
                  <a:pt x="413" y="393"/>
                  <a:pt x="413" y="393"/>
                  <a:pt x="413" y="393"/>
                </a:cubicBezTo>
                <a:cubicBezTo>
                  <a:pt x="413" y="393"/>
                  <a:pt x="413" y="393"/>
                  <a:pt x="413" y="393"/>
                </a:cubicBezTo>
                <a:cubicBezTo>
                  <a:pt x="413" y="393"/>
                  <a:pt x="413" y="393"/>
                  <a:pt x="413" y="393"/>
                </a:cubicBezTo>
                <a:cubicBezTo>
                  <a:pt x="413" y="393"/>
                  <a:pt x="413" y="393"/>
                  <a:pt x="413" y="393"/>
                </a:cubicBezTo>
                <a:cubicBezTo>
                  <a:pt x="413" y="393"/>
                  <a:pt x="413" y="393"/>
                  <a:pt x="412" y="393"/>
                </a:cubicBezTo>
                <a:cubicBezTo>
                  <a:pt x="412" y="393"/>
                  <a:pt x="412" y="393"/>
                  <a:pt x="412" y="393"/>
                </a:cubicBezTo>
                <a:cubicBezTo>
                  <a:pt x="412" y="393"/>
                  <a:pt x="412" y="393"/>
                  <a:pt x="412" y="393"/>
                </a:cubicBezTo>
                <a:cubicBezTo>
                  <a:pt x="412" y="393"/>
                  <a:pt x="412" y="393"/>
                  <a:pt x="412" y="393"/>
                </a:cubicBezTo>
                <a:cubicBezTo>
                  <a:pt x="412" y="393"/>
                  <a:pt x="412" y="393"/>
                  <a:pt x="412" y="393"/>
                </a:cubicBezTo>
                <a:cubicBezTo>
                  <a:pt x="412" y="393"/>
                  <a:pt x="412" y="393"/>
                  <a:pt x="412" y="393"/>
                </a:cubicBezTo>
                <a:cubicBezTo>
                  <a:pt x="411" y="393"/>
                  <a:pt x="411" y="393"/>
                  <a:pt x="411" y="393"/>
                </a:cubicBezTo>
                <a:cubicBezTo>
                  <a:pt x="411" y="393"/>
                  <a:pt x="411" y="393"/>
                  <a:pt x="411" y="393"/>
                </a:cubicBezTo>
                <a:cubicBezTo>
                  <a:pt x="411" y="393"/>
                  <a:pt x="411" y="393"/>
                  <a:pt x="411" y="393"/>
                </a:cubicBezTo>
                <a:cubicBezTo>
                  <a:pt x="411" y="393"/>
                  <a:pt x="411" y="393"/>
                  <a:pt x="411" y="393"/>
                </a:cubicBezTo>
                <a:cubicBezTo>
                  <a:pt x="411" y="393"/>
                  <a:pt x="411" y="393"/>
                  <a:pt x="411" y="393"/>
                </a:cubicBezTo>
                <a:cubicBezTo>
                  <a:pt x="409" y="393"/>
                  <a:pt x="406" y="394"/>
                  <a:pt x="404" y="394"/>
                </a:cubicBezTo>
                <a:cubicBezTo>
                  <a:pt x="404" y="394"/>
                  <a:pt x="404" y="394"/>
                  <a:pt x="404" y="394"/>
                </a:cubicBezTo>
                <a:cubicBezTo>
                  <a:pt x="404" y="395"/>
                  <a:pt x="404" y="395"/>
                  <a:pt x="404" y="395"/>
                </a:cubicBezTo>
                <a:cubicBezTo>
                  <a:pt x="404" y="395"/>
                  <a:pt x="404" y="395"/>
                  <a:pt x="404" y="395"/>
                </a:cubicBezTo>
                <a:cubicBezTo>
                  <a:pt x="404" y="395"/>
                  <a:pt x="404" y="395"/>
                  <a:pt x="404" y="396"/>
                </a:cubicBezTo>
                <a:cubicBezTo>
                  <a:pt x="404" y="396"/>
                  <a:pt x="404" y="396"/>
                  <a:pt x="404" y="396"/>
                </a:cubicBezTo>
                <a:cubicBezTo>
                  <a:pt x="404" y="395"/>
                  <a:pt x="404" y="395"/>
                  <a:pt x="404" y="395"/>
                </a:cubicBezTo>
                <a:cubicBezTo>
                  <a:pt x="404" y="396"/>
                  <a:pt x="404" y="396"/>
                  <a:pt x="404" y="396"/>
                </a:cubicBezTo>
                <a:cubicBezTo>
                  <a:pt x="403" y="396"/>
                  <a:pt x="403" y="396"/>
                  <a:pt x="403" y="396"/>
                </a:cubicBezTo>
                <a:cubicBezTo>
                  <a:pt x="403" y="395"/>
                  <a:pt x="403" y="395"/>
                  <a:pt x="403" y="395"/>
                </a:cubicBezTo>
                <a:cubicBezTo>
                  <a:pt x="403" y="395"/>
                  <a:pt x="403" y="395"/>
                  <a:pt x="402" y="395"/>
                </a:cubicBezTo>
                <a:cubicBezTo>
                  <a:pt x="402" y="396"/>
                  <a:pt x="402" y="396"/>
                  <a:pt x="402" y="396"/>
                </a:cubicBezTo>
                <a:cubicBezTo>
                  <a:pt x="403" y="396"/>
                  <a:pt x="403" y="396"/>
                  <a:pt x="403" y="396"/>
                </a:cubicBezTo>
                <a:cubicBezTo>
                  <a:pt x="403" y="396"/>
                  <a:pt x="403" y="396"/>
                  <a:pt x="403" y="396"/>
                </a:cubicBezTo>
                <a:cubicBezTo>
                  <a:pt x="403" y="396"/>
                  <a:pt x="403" y="396"/>
                  <a:pt x="403" y="396"/>
                </a:cubicBezTo>
                <a:cubicBezTo>
                  <a:pt x="403" y="397"/>
                  <a:pt x="403" y="397"/>
                  <a:pt x="403" y="397"/>
                </a:cubicBezTo>
                <a:cubicBezTo>
                  <a:pt x="403" y="397"/>
                  <a:pt x="402" y="397"/>
                  <a:pt x="402" y="397"/>
                </a:cubicBezTo>
                <a:cubicBezTo>
                  <a:pt x="402" y="396"/>
                  <a:pt x="402" y="396"/>
                  <a:pt x="402" y="396"/>
                </a:cubicBezTo>
                <a:cubicBezTo>
                  <a:pt x="402" y="396"/>
                  <a:pt x="401" y="396"/>
                  <a:pt x="401" y="396"/>
                </a:cubicBezTo>
                <a:cubicBezTo>
                  <a:pt x="401" y="397"/>
                  <a:pt x="401" y="397"/>
                  <a:pt x="401" y="397"/>
                </a:cubicBezTo>
                <a:cubicBezTo>
                  <a:pt x="394" y="393"/>
                  <a:pt x="394" y="393"/>
                  <a:pt x="394" y="393"/>
                </a:cubicBezTo>
                <a:cubicBezTo>
                  <a:pt x="389" y="395"/>
                  <a:pt x="389" y="395"/>
                  <a:pt x="389" y="395"/>
                </a:cubicBezTo>
                <a:cubicBezTo>
                  <a:pt x="389" y="395"/>
                  <a:pt x="389" y="395"/>
                  <a:pt x="389" y="395"/>
                </a:cubicBezTo>
                <a:cubicBezTo>
                  <a:pt x="389" y="394"/>
                  <a:pt x="389" y="394"/>
                  <a:pt x="389" y="394"/>
                </a:cubicBezTo>
                <a:cubicBezTo>
                  <a:pt x="389" y="394"/>
                  <a:pt x="389" y="394"/>
                  <a:pt x="389" y="394"/>
                </a:cubicBezTo>
                <a:cubicBezTo>
                  <a:pt x="389" y="394"/>
                  <a:pt x="389" y="394"/>
                  <a:pt x="389" y="394"/>
                </a:cubicBezTo>
                <a:cubicBezTo>
                  <a:pt x="389" y="394"/>
                  <a:pt x="388" y="394"/>
                  <a:pt x="388" y="394"/>
                </a:cubicBezTo>
                <a:cubicBezTo>
                  <a:pt x="388" y="394"/>
                  <a:pt x="388" y="394"/>
                  <a:pt x="388" y="394"/>
                </a:cubicBezTo>
                <a:cubicBezTo>
                  <a:pt x="388" y="394"/>
                  <a:pt x="388" y="394"/>
                  <a:pt x="388" y="394"/>
                </a:cubicBezTo>
                <a:cubicBezTo>
                  <a:pt x="388" y="395"/>
                  <a:pt x="388" y="395"/>
                  <a:pt x="388" y="395"/>
                </a:cubicBezTo>
                <a:cubicBezTo>
                  <a:pt x="388" y="395"/>
                  <a:pt x="387" y="395"/>
                  <a:pt x="387" y="395"/>
                </a:cubicBezTo>
                <a:cubicBezTo>
                  <a:pt x="388" y="395"/>
                  <a:pt x="388" y="395"/>
                  <a:pt x="388" y="395"/>
                </a:cubicBezTo>
                <a:cubicBezTo>
                  <a:pt x="387" y="395"/>
                  <a:pt x="387" y="395"/>
                  <a:pt x="387" y="395"/>
                </a:cubicBezTo>
                <a:cubicBezTo>
                  <a:pt x="387" y="395"/>
                  <a:pt x="387" y="395"/>
                  <a:pt x="387" y="395"/>
                </a:cubicBezTo>
                <a:cubicBezTo>
                  <a:pt x="387" y="395"/>
                  <a:pt x="387" y="395"/>
                  <a:pt x="387" y="395"/>
                </a:cubicBezTo>
                <a:cubicBezTo>
                  <a:pt x="387" y="395"/>
                  <a:pt x="387" y="395"/>
                  <a:pt x="387" y="395"/>
                </a:cubicBezTo>
                <a:cubicBezTo>
                  <a:pt x="387" y="395"/>
                  <a:pt x="387" y="395"/>
                  <a:pt x="387" y="395"/>
                </a:cubicBezTo>
                <a:cubicBezTo>
                  <a:pt x="386" y="395"/>
                  <a:pt x="386" y="395"/>
                  <a:pt x="386" y="395"/>
                </a:cubicBezTo>
                <a:cubicBezTo>
                  <a:pt x="386" y="395"/>
                  <a:pt x="386" y="395"/>
                  <a:pt x="386" y="395"/>
                </a:cubicBezTo>
                <a:cubicBezTo>
                  <a:pt x="386" y="395"/>
                  <a:pt x="386" y="395"/>
                  <a:pt x="385" y="395"/>
                </a:cubicBezTo>
                <a:cubicBezTo>
                  <a:pt x="385" y="395"/>
                  <a:pt x="385" y="395"/>
                  <a:pt x="385" y="395"/>
                </a:cubicBezTo>
                <a:cubicBezTo>
                  <a:pt x="386" y="395"/>
                  <a:pt x="386" y="395"/>
                  <a:pt x="386" y="395"/>
                </a:cubicBezTo>
                <a:cubicBezTo>
                  <a:pt x="386" y="395"/>
                  <a:pt x="386" y="395"/>
                  <a:pt x="386" y="395"/>
                </a:cubicBezTo>
                <a:cubicBezTo>
                  <a:pt x="386" y="395"/>
                  <a:pt x="386" y="395"/>
                  <a:pt x="386" y="395"/>
                </a:cubicBezTo>
                <a:cubicBezTo>
                  <a:pt x="386" y="395"/>
                  <a:pt x="386" y="395"/>
                  <a:pt x="386" y="395"/>
                </a:cubicBezTo>
                <a:cubicBezTo>
                  <a:pt x="386" y="395"/>
                  <a:pt x="386" y="395"/>
                  <a:pt x="386" y="395"/>
                </a:cubicBezTo>
                <a:cubicBezTo>
                  <a:pt x="386" y="395"/>
                  <a:pt x="386" y="395"/>
                  <a:pt x="386" y="395"/>
                </a:cubicBezTo>
                <a:cubicBezTo>
                  <a:pt x="386" y="395"/>
                  <a:pt x="386" y="395"/>
                  <a:pt x="386" y="395"/>
                </a:cubicBezTo>
                <a:cubicBezTo>
                  <a:pt x="386" y="394"/>
                  <a:pt x="386" y="394"/>
                  <a:pt x="386" y="394"/>
                </a:cubicBezTo>
                <a:cubicBezTo>
                  <a:pt x="386" y="395"/>
                  <a:pt x="386" y="395"/>
                  <a:pt x="386" y="395"/>
                </a:cubicBezTo>
                <a:cubicBezTo>
                  <a:pt x="386" y="395"/>
                  <a:pt x="385" y="395"/>
                  <a:pt x="385" y="395"/>
                </a:cubicBezTo>
                <a:cubicBezTo>
                  <a:pt x="385" y="394"/>
                  <a:pt x="384" y="394"/>
                  <a:pt x="384" y="394"/>
                </a:cubicBezTo>
                <a:cubicBezTo>
                  <a:pt x="384" y="394"/>
                  <a:pt x="384" y="395"/>
                  <a:pt x="384" y="395"/>
                </a:cubicBezTo>
                <a:cubicBezTo>
                  <a:pt x="383" y="395"/>
                  <a:pt x="383" y="395"/>
                  <a:pt x="382" y="395"/>
                </a:cubicBezTo>
                <a:cubicBezTo>
                  <a:pt x="383" y="395"/>
                  <a:pt x="383" y="395"/>
                  <a:pt x="383" y="395"/>
                </a:cubicBezTo>
                <a:cubicBezTo>
                  <a:pt x="377" y="396"/>
                  <a:pt x="373" y="399"/>
                  <a:pt x="367" y="399"/>
                </a:cubicBezTo>
                <a:cubicBezTo>
                  <a:pt x="369" y="406"/>
                  <a:pt x="369" y="406"/>
                  <a:pt x="369" y="406"/>
                </a:cubicBezTo>
                <a:cubicBezTo>
                  <a:pt x="369" y="408"/>
                  <a:pt x="368" y="409"/>
                  <a:pt x="367" y="410"/>
                </a:cubicBezTo>
                <a:cubicBezTo>
                  <a:pt x="366" y="411"/>
                  <a:pt x="363" y="411"/>
                  <a:pt x="362" y="412"/>
                </a:cubicBezTo>
                <a:cubicBezTo>
                  <a:pt x="362" y="413"/>
                  <a:pt x="362" y="414"/>
                  <a:pt x="362" y="415"/>
                </a:cubicBezTo>
                <a:cubicBezTo>
                  <a:pt x="361" y="415"/>
                  <a:pt x="361" y="415"/>
                  <a:pt x="361" y="415"/>
                </a:cubicBezTo>
                <a:cubicBezTo>
                  <a:pt x="361" y="415"/>
                  <a:pt x="361" y="416"/>
                  <a:pt x="361" y="416"/>
                </a:cubicBezTo>
                <a:cubicBezTo>
                  <a:pt x="362" y="419"/>
                  <a:pt x="363" y="420"/>
                  <a:pt x="365" y="422"/>
                </a:cubicBezTo>
                <a:cubicBezTo>
                  <a:pt x="367" y="426"/>
                  <a:pt x="367" y="430"/>
                  <a:pt x="367" y="433"/>
                </a:cubicBezTo>
                <a:cubicBezTo>
                  <a:pt x="367" y="437"/>
                  <a:pt x="368" y="437"/>
                  <a:pt x="371" y="438"/>
                </a:cubicBezTo>
                <a:cubicBezTo>
                  <a:pt x="374" y="439"/>
                  <a:pt x="375" y="441"/>
                  <a:pt x="374" y="443"/>
                </a:cubicBezTo>
                <a:cubicBezTo>
                  <a:pt x="370" y="439"/>
                  <a:pt x="366" y="440"/>
                  <a:pt x="363" y="443"/>
                </a:cubicBezTo>
                <a:cubicBezTo>
                  <a:pt x="363" y="444"/>
                  <a:pt x="364" y="444"/>
                  <a:pt x="364" y="444"/>
                </a:cubicBezTo>
                <a:cubicBezTo>
                  <a:pt x="365" y="444"/>
                  <a:pt x="365" y="444"/>
                  <a:pt x="365" y="444"/>
                </a:cubicBezTo>
                <a:cubicBezTo>
                  <a:pt x="360" y="445"/>
                  <a:pt x="360" y="445"/>
                  <a:pt x="360" y="445"/>
                </a:cubicBezTo>
                <a:cubicBezTo>
                  <a:pt x="360" y="445"/>
                  <a:pt x="360" y="445"/>
                  <a:pt x="360" y="445"/>
                </a:cubicBezTo>
                <a:cubicBezTo>
                  <a:pt x="359" y="447"/>
                  <a:pt x="357" y="449"/>
                  <a:pt x="357" y="451"/>
                </a:cubicBezTo>
                <a:cubicBezTo>
                  <a:pt x="357" y="451"/>
                  <a:pt x="357" y="451"/>
                  <a:pt x="357" y="451"/>
                </a:cubicBezTo>
                <a:cubicBezTo>
                  <a:pt x="357" y="451"/>
                  <a:pt x="356" y="452"/>
                  <a:pt x="356" y="453"/>
                </a:cubicBezTo>
                <a:cubicBezTo>
                  <a:pt x="356" y="453"/>
                  <a:pt x="355" y="453"/>
                  <a:pt x="355" y="454"/>
                </a:cubicBezTo>
                <a:cubicBezTo>
                  <a:pt x="355" y="454"/>
                  <a:pt x="354" y="454"/>
                  <a:pt x="354" y="454"/>
                </a:cubicBezTo>
                <a:cubicBezTo>
                  <a:pt x="352" y="458"/>
                  <a:pt x="349" y="459"/>
                  <a:pt x="346" y="462"/>
                </a:cubicBezTo>
                <a:cubicBezTo>
                  <a:pt x="345" y="462"/>
                  <a:pt x="343" y="464"/>
                  <a:pt x="343" y="465"/>
                </a:cubicBezTo>
                <a:cubicBezTo>
                  <a:pt x="343" y="466"/>
                  <a:pt x="343" y="466"/>
                  <a:pt x="343" y="466"/>
                </a:cubicBezTo>
                <a:cubicBezTo>
                  <a:pt x="343" y="466"/>
                  <a:pt x="343" y="466"/>
                  <a:pt x="343" y="466"/>
                </a:cubicBezTo>
                <a:cubicBezTo>
                  <a:pt x="342" y="466"/>
                  <a:pt x="342" y="466"/>
                  <a:pt x="342" y="467"/>
                </a:cubicBezTo>
                <a:cubicBezTo>
                  <a:pt x="342" y="467"/>
                  <a:pt x="342" y="467"/>
                  <a:pt x="342" y="467"/>
                </a:cubicBezTo>
                <a:cubicBezTo>
                  <a:pt x="341" y="467"/>
                  <a:pt x="341" y="467"/>
                  <a:pt x="341" y="467"/>
                </a:cubicBezTo>
                <a:cubicBezTo>
                  <a:pt x="341" y="468"/>
                  <a:pt x="341" y="468"/>
                  <a:pt x="341" y="468"/>
                </a:cubicBezTo>
                <a:cubicBezTo>
                  <a:pt x="340" y="468"/>
                  <a:pt x="340" y="469"/>
                  <a:pt x="339" y="469"/>
                </a:cubicBezTo>
                <a:cubicBezTo>
                  <a:pt x="339" y="469"/>
                  <a:pt x="339" y="469"/>
                  <a:pt x="339" y="469"/>
                </a:cubicBezTo>
                <a:cubicBezTo>
                  <a:pt x="339" y="469"/>
                  <a:pt x="339" y="469"/>
                  <a:pt x="339" y="469"/>
                </a:cubicBezTo>
                <a:cubicBezTo>
                  <a:pt x="339" y="469"/>
                  <a:pt x="338" y="469"/>
                  <a:pt x="338" y="469"/>
                </a:cubicBezTo>
                <a:cubicBezTo>
                  <a:pt x="338" y="470"/>
                  <a:pt x="338" y="470"/>
                  <a:pt x="338" y="470"/>
                </a:cubicBezTo>
                <a:cubicBezTo>
                  <a:pt x="338" y="470"/>
                  <a:pt x="337" y="470"/>
                  <a:pt x="337" y="470"/>
                </a:cubicBezTo>
                <a:cubicBezTo>
                  <a:pt x="337" y="470"/>
                  <a:pt x="337" y="470"/>
                  <a:pt x="337" y="470"/>
                </a:cubicBezTo>
                <a:cubicBezTo>
                  <a:pt x="337" y="470"/>
                  <a:pt x="337" y="470"/>
                  <a:pt x="337" y="470"/>
                </a:cubicBezTo>
                <a:cubicBezTo>
                  <a:pt x="337" y="470"/>
                  <a:pt x="337" y="470"/>
                  <a:pt x="337" y="470"/>
                </a:cubicBezTo>
                <a:cubicBezTo>
                  <a:pt x="336" y="470"/>
                  <a:pt x="336" y="470"/>
                  <a:pt x="336" y="470"/>
                </a:cubicBezTo>
                <a:cubicBezTo>
                  <a:pt x="336" y="470"/>
                  <a:pt x="336" y="470"/>
                  <a:pt x="336" y="470"/>
                </a:cubicBezTo>
                <a:cubicBezTo>
                  <a:pt x="335" y="470"/>
                  <a:pt x="335" y="470"/>
                  <a:pt x="334" y="470"/>
                </a:cubicBezTo>
                <a:cubicBezTo>
                  <a:pt x="334" y="470"/>
                  <a:pt x="334" y="470"/>
                  <a:pt x="334" y="470"/>
                </a:cubicBezTo>
                <a:cubicBezTo>
                  <a:pt x="334" y="470"/>
                  <a:pt x="334" y="470"/>
                  <a:pt x="334" y="470"/>
                </a:cubicBezTo>
                <a:cubicBezTo>
                  <a:pt x="334" y="470"/>
                  <a:pt x="334" y="470"/>
                  <a:pt x="334" y="470"/>
                </a:cubicBezTo>
                <a:cubicBezTo>
                  <a:pt x="333" y="470"/>
                  <a:pt x="333" y="470"/>
                  <a:pt x="333" y="470"/>
                </a:cubicBezTo>
                <a:cubicBezTo>
                  <a:pt x="333" y="471"/>
                  <a:pt x="333" y="471"/>
                  <a:pt x="333" y="471"/>
                </a:cubicBezTo>
                <a:cubicBezTo>
                  <a:pt x="332" y="471"/>
                  <a:pt x="332" y="471"/>
                  <a:pt x="332" y="471"/>
                </a:cubicBezTo>
                <a:cubicBezTo>
                  <a:pt x="332" y="471"/>
                  <a:pt x="332" y="471"/>
                  <a:pt x="332" y="471"/>
                </a:cubicBezTo>
                <a:cubicBezTo>
                  <a:pt x="332" y="471"/>
                  <a:pt x="332" y="471"/>
                  <a:pt x="331" y="471"/>
                </a:cubicBezTo>
                <a:cubicBezTo>
                  <a:pt x="331" y="471"/>
                  <a:pt x="331" y="471"/>
                  <a:pt x="331" y="471"/>
                </a:cubicBezTo>
                <a:cubicBezTo>
                  <a:pt x="330" y="471"/>
                  <a:pt x="328" y="471"/>
                  <a:pt x="327" y="471"/>
                </a:cubicBezTo>
                <a:cubicBezTo>
                  <a:pt x="327" y="470"/>
                  <a:pt x="327" y="470"/>
                  <a:pt x="327" y="470"/>
                </a:cubicBezTo>
                <a:cubicBezTo>
                  <a:pt x="327" y="470"/>
                  <a:pt x="326" y="470"/>
                  <a:pt x="326" y="470"/>
                </a:cubicBezTo>
                <a:cubicBezTo>
                  <a:pt x="326" y="471"/>
                  <a:pt x="326" y="471"/>
                  <a:pt x="326" y="471"/>
                </a:cubicBezTo>
                <a:cubicBezTo>
                  <a:pt x="325" y="471"/>
                  <a:pt x="325" y="471"/>
                  <a:pt x="324" y="470"/>
                </a:cubicBezTo>
                <a:cubicBezTo>
                  <a:pt x="324" y="471"/>
                  <a:pt x="324" y="471"/>
                  <a:pt x="324" y="471"/>
                </a:cubicBezTo>
                <a:cubicBezTo>
                  <a:pt x="323" y="470"/>
                  <a:pt x="323" y="470"/>
                  <a:pt x="323" y="470"/>
                </a:cubicBezTo>
                <a:cubicBezTo>
                  <a:pt x="323" y="470"/>
                  <a:pt x="323" y="470"/>
                  <a:pt x="323" y="470"/>
                </a:cubicBezTo>
                <a:cubicBezTo>
                  <a:pt x="323" y="470"/>
                  <a:pt x="323" y="470"/>
                  <a:pt x="323" y="470"/>
                </a:cubicBezTo>
                <a:cubicBezTo>
                  <a:pt x="323" y="470"/>
                  <a:pt x="323" y="470"/>
                  <a:pt x="323" y="470"/>
                </a:cubicBezTo>
                <a:cubicBezTo>
                  <a:pt x="323" y="470"/>
                  <a:pt x="323" y="470"/>
                  <a:pt x="323" y="470"/>
                </a:cubicBezTo>
                <a:cubicBezTo>
                  <a:pt x="322" y="470"/>
                  <a:pt x="322" y="470"/>
                  <a:pt x="322" y="470"/>
                </a:cubicBezTo>
                <a:cubicBezTo>
                  <a:pt x="322" y="470"/>
                  <a:pt x="322" y="470"/>
                  <a:pt x="322" y="470"/>
                </a:cubicBezTo>
                <a:cubicBezTo>
                  <a:pt x="322" y="470"/>
                  <a:pt x="322" y="470"/>
                  <a:pt x="321" y="470"/>
                </a:cubicBezTo>
                <a:cubicBezTo>
                  <a:pt x="321" y="469"/>
                  <a:pt x="321" y="469"/>
                  <a:pt x="321" y="469"/>
                </a:cubicBezTo>
                <a:cubicBezTo>
                  <a:pt x="321" y="469"/>
                  <a:pt x="321" y="469"/>
                  <a:pt x="321" y="469"/>
                </a:cubicBezTo>
                <a:cubicBezTo>
                  <a:pt x="321" y="469"/>
                  <a:pt x="321" y="469"/>
                  <a:pt x="321" y="469"/>
                </a:cubicBezTo>
                <a:cubicBezTo>
                  <a:pt x="321" y="469"/>
                  <a:pt x="320" y="469"/>
                  <a:pt x="320" y="469"/>
                </a:cubicBezTo>
                <a:cubicBezTo>
                  <a:pt x="320" y="469"/>
                  <a:pt x="320" y="469"/>
                  <a:pt x="320" y="469"/>
                </a:cubicBezTo>
                <a:cubicBezTo>
                  <a:pt x="320" y="469"/>
                  <a:pt x="320" y="469"/>
                  <a:pt x="320" y="469"/>
                </a:cubicBezTo>
                <a:cubicBezTo>
                  <a:pt x="320" y="469"/>
                  <a:pt x="320" y="469"/>
                  <a:pt x="320" y="469"/>
                </a:cubicBezTo>
                <a:cubicBezTo>
                  <a:pt x="319" y="468"/>
                  <a:pt x="319" y="468"/>
                  <a:pt x="319" y="468"/>
                </a:cubicBezTo>
                <a:cubicBezTo>
                  <a:pt x="319" y="468"/>
                  <a:pt x="319" y="468"/>
                  <a:pt x="319" y="468"/>
                </a:cubicBezTo>
                <a:cubicBezTo>
                  <a:pt x="319" y="468"/>
                  <a:pt x="319" y="468"/>
                  <a:pt x="318" y="468"/>
                </a:cubicBezTo>
                <a:cubicBezTo>
                  <a:pt x="318" y="467"/>
                  <a:pt x="318" y="467"/>
                  <a:pt x="318" y="467"/>
                </a:cubicBezTo>
                <a:cubicBezTo>
                  <a:pt x="318" y="467"/>
                  <a:pt x="318" y="467"/>
                  <a:pt x="318" y="467"/>
                </a:cubicBezTo>
                <a:cubicBezTo>
                  <a:pt x="318" y="467"/>
                  <a:pt x="318" y="467"/>
                  <a:pt x="318" y="467"/>
                </a:cubicBezTo>
                <a:cubicBezTo>
                  <a:pt x="318" y="467"/>
                  <a:pt x="318" y="467"/>
                  <a:pt x="318" y="467"/>
                </a:cubicBezTo>
                <a:cubicBezTo>
                  <a:pt x="318" y="467"/>
                  <a:pt x="318" y="467"/>
                  <a:pt x="318" y="466"/>
                </a:cubicBezTo>
                <a:cubicBezTo>
                  <a:pt x="318" y="466"/>
                  <a:pt x="317" y="466"/>
                  <a:pt x="317" y="466"/>
                </a:cubicBezTo>
                <a:cubicBezTo>
                  <a:pt x="317" y="465"/>
                  <a:pt x="317" y="465"/>
                  <a:pt x="317" y="465"/>
                </a:cubicBezTo>
                <a:cubicBezTo>
                  <a:pt x="317" y="465"/>
                  <a:pt x="317" y="465"/>
                  <a:pt x="317" y="465"/>
                </a:cubicBezTo>
                <a:cubicBezTo>
                  <a:pt x="317" y="465"/>
                  <a:pt x="317" y="465"/>
                  <a:pt x="317" y="465"/>
                </a:cubicBezTo>
                <a:cubicBezTo>
                  <a:pt x="316" y="465"/>
                  <a:pt x="316" y="465"/>
                  <a:pt x="316" y="465"/>
                </a:cubicBezTo>
                <a:cubicBezTo>
                  <a:pt x="316" y="465"/>
                  <a:pt x="316" y="465"/>
                  <a:pt x="316" y="465"/>
                </a:cubicBezTo>
                <a:cubicBezTo>
                  <a:pt x="316" y="465"/>
                  <a:pt x="316" y="465"/>
                  <a:pt x="316" y="465"/>
                </a:cubicBezTo>
                <a:cubicBezTo>
                  <a:pt x="316" y="465"/>
                  <a:pt x="316" y="465"/>
                  <a:pt x="316" y="465"/>
                </a:cubicBezTo>
                <a:cubicBezTo>
                  <a:pt x="316" y="465"/>
                  <a:pt x="316" y="465"/>
                  <a:pt x="316" y="465"/>
                </a:cubicBezTo>
                <a:cubicBezTo>
                  <a:pt x="316" y="464"/>
                  <a:pt x="316" y="464"/>
                  <a:pt x="316" y="464"/>
                </a:cubicBezTo>
                <a:cubicBezTo>
                  <a:pt x="315" y="464"/>
                  <a:pt x="315" y="464"/>
                  <a:pt x="315" y="464"/>
                </a:cubicBezTo>
                <a:cubicBezTo>
                  <a:pt x="315" y="464"/>
                  <a:pt x="315" y="464"/>
                  <a:pt x="315" y="464"/>
                </a:cubicBezTo>
                <a:cubicBezTo>
                  <a:pt x="313" y="463"/>
                  <a:pt x="310" y="462"/>
                  <a:pt x="308" y="461"/>
                </a:cubicBezTo>
                <a:cubicBezTo>
                  <a:pt x="308" y="462"/>
                  <a:pt x="308" y="462"/>
                  <a:pt x="308" y="462"/>
                </a:cubicBezTo>
                <a:cubicBezTo>
                  <a:pt x="307" y="462"/>
                  <a:pt x="307" y="462"/>
                  <a:pt x="307" y="462"/>
                </a:cubicBezTo>
                <a:cubicBezTo>
                  <a:pt x="307" y="461"/>
                  <a:pt x="307" y="461"/>
                  <a:pt x="307" y="461"/>
                </a:cubicBezTo>
                <a:cubicBezTo>
                  <a:pt x="307" y="461"/>
                  <a:pt x="306" y="461"/>
                  <a:pt x="306" y="461"/>
                </a:cubicBezTo>
                <a:cubicBezTo>
                  <a:pt x="306" y="461"/>
                  <a:pt x="306" y="461"/>
                  <a:pt x="306" y="461"/>
                </a:cubicBezTo>
                <a:cubicBezTo>
                  <a:pt x="306" y="461"/>
                  <a:pt x="306" y="461"/>
                  <a:pt x="306" y="461"/>
                </a:cubicBezTo>
                <a:cubicBezTo>
                  <a:pt x="306" y="461"/>
                  <a:pt x="306" y="461"/>
                  <a:pt x="306" y="461"/>
                </a:cubicBezTo>
                <a:cubicBezTo>
                  <a:pt x="305" y="461"/>
                  <a:pt x="305" y="461"/>
                  <a:pt x="305" y="461"/>
                </a:cubicBezTo>
                <a:cubicBezTo>
                  <a:pt x="305" y="461"/>
                  <a:pt x="305" y="461"/>
                  <a:pt x="305" y="461"/>
                </a:cubicBezTo>
                <a:cubicBezTo>
                  <a:pt x="305" y="461"/>
                  <a:pt x="305" y="461"/>
                  <a:pt x="305" y="461"/>
                </a:cubicBezTo>
                <a:cubicBezTo>
                  <a:pt x="305" y="460"/>
                  <a:pt x="305" y="460"/>
                  <a:pt x="305" y="460"/>
                </a:cubicBezTo>
                <a:cubicBezTo>
                  <a:pt x="305" y="460"/>
                  <a:pt x="305" y="460"/>
                  <a:pt x="305" y="460"/>
                </a:cubicBezTo>
                <a:cubicBezTo>
                  <a:pt x="305" y="460"/>
                  <a:pt x="305" y="460"/>
                  <a:pt x="305" y="460"/>
                </a:cubicBezTo>
                <a:cubicBezTo>
                  <a:pt x="305" y="460"/>
                  <a:pt x="305" y="460"/>
                  <a:pt x="305" y="460"/>
                </a:cubicBezTo>
                <a:cubicBezTo>
                  <a:pt x="304" y="460"/>
                  <a:pt x="304" y="460"/>
                  <a:pt x="304" y="460"/>
                </a:cubicBezTo>
                <a:cubicBezTo>
                  <a:pt x="304" y="460"/>
                  <a:pt x="304" y="460"/>
                  <a:pt x="304" y="460"/>
                </a:cubicBezTo>
                <a:cubicBezTo>
                  <a:pt x="304" y="460"/>
                  <a:pt x="304" y="460"/>
                  <a:pt x="304" y="460"/>
                </a:cubicBezTo>
                <a:cubicBezTo>
                  <a:pt x="304" y="460"/>
                  <a:pt x="304" y="460"/>
                  <a:pt x="304" y="460"/>
                </a:cubicBezTo>
                <a:cubicBezTo>
                  <a:pt x="304" y="459"/>
                  <a:pt x="304" y="459"/>
                  <a:pt x="304" y="459"/>
                </a:cubicBezTo>
                <a:cubicBezTo>
                  <a:pt x="304" y="459"/>
                  <a:pt x="304" y="459"/>
                  <a:pt x="303" y="459"/>
                </a:cubicBezTo>
                <a:cubicBezTo>
                  <a:pt x="303" y="459"/>
                  <a:pt x="303" y="459"/>
                  <a:pt x="303" y="459"/>
                </a:cubicBezTo>
                <a:cubicBezTo>
                  <a:pt x="303" y="459"/>
                  <a:pt x="303" y="459"/>
                  <a:pt x="303" y="459"/>
                </a:cubicBezTo>
                <a:cubicBezTo>
                  <a:pt x="302" y="459"/>
                  <a:pt x="302" y="459"/>
                  <a:pt x="302" y="459"/>
                </a:cubicBezTo>
                <a:cubicBezTo>
                  <a:pt x="299" y="459"/>
                  <a:pt x="295" y="458"/>
                  <a:pt x="291" y="459"/>
                </a:cubicBezTo>
                <a:cubicBezTo>
                  <a:pt x="289" y="466"/>
                  <a:pt x="289" y="473"/>
                  <a:pt x="287" y="480"/>
                </a:cubicBezTo>
                <a:cubicBezTo>
                  <a:pt x="286" y="485"/>
                  <a:pt x="284" y="489"/>
                  <a:pt x="283" y="494"/>
                </a:cubicBezTo>
                <a:cubicBezTo>
                  <a:pt x="282" y="496"/>
                  <a:pt x="282" y="498"/>
                  <a:pt x="282" y="500"/>
                </a:cubicBezTo>
                <a:cubicBezTo>
                  <a:pt x="282" y="502"/>
                  <a:pt x="282" y="504"/>
                  <a:pt x="283" y="506"/>
                </a:cubicBezTo>
                <a:cubicBezTo>
                  <a:pt x="283" y="515"/>
                  <a:pt x="283" y="524"/>
                  <a:pt x="282" y="533"/>
                </a:cubicBezTo>
                <a:cubicBezTo>
                  <a:pt x="281" y="535"/>
                  <a:pt x="281" y="538"/>
                  <a:pt x="280" y="541"/>
                </a:cubicBezTo>
                <a:cubicBezTo>
                  <a:pt x="279" y="542"/>
                  <a:pt x="277" y="544"/>
                  <a:pt x="276" y="546"/>
                </a:cubicBezTo>
                <a:cubicBezTo>
                  <a:pt x="275" y="545"/>
                  <a:pt x="275" y="545"/>
                  <a:pt x="275" y="545"/>
                </a:cubicBezTo>
                <a:cubicBezTo>
                  <a:pt x="273" y="546"/>
                  <a:pt x="271" y="548"/>
                  <a:pt x="269" y="548"/>
                </a:cubicBezTo>
                <a:cubicBezTo>
                  <a:pt x="269" y="548"/>
                  <a:pt x="269" y="548"/>
                  <a:pt x="269" y="548"/>
                </a:cubicBezTo>
                <a:cubicBezTo>
                  <a:pt x="268" y="548"/>
                  <a:pt x="268" y="548"/>
                  <a:pt x="268" y="548"/>
                </a:cubicBezTo>
                <a:cubicBezTo>
                  <a:pt x="268" y="548"/>
                  <a:pt x="268" y="548"/>
                  <a:pt x="268" y="548"/>
                </a:cubicBezTo>
                <a:cubicBezTo>
                  <a:pt x="268" y="548"/>
                  <a:pt x="268" y="548"/>
                  <a:pt x="268" y="548"/>
                </a:cubicBezTo>
                <a:cubicBezTo>
                  <a:pt x="267" y="548"/>
                  <a:pt x="267" y="548"/>
                  <a:pt x="267" y="548"/>
                </a:cubicBezTo>
                <a:cubicBezTo>
                  <a:pt x="267" y="549"/>
                  <a:pt x="267" y="549"/>
                  <a:pt x="267" y="549"/>
                </a:cubicBezTo>
                <a:cubicBezTo>
                  <a:pt x="267" y="549"/>
                  <a:pt x="267" y="549"/>
                  <a:pt x="267" y="549"/>
                </a:cubicBezTo>
                <a:cubicBezTo>
                  <a:pt x="267" y="549"/>
                  <a:pt x="267" y="549"/>
                  <a:pt x="267" y="549"/>
                </a:cubicBezTo>
                <a:cubicBezTo>
                  <a:pt x="267" y="549"/>
                  <a:pt x="267" y="549"/>
                  <a:pt x="267" y="549"/>
                </a:cubicBezTo>
                <a:cubicBezTo>
                  <a:pt x="267" y="549"/>
                  <a:pt x="267" y="549"/>
                  <a:pt x="267" y="549"/>
                </a:cubicBezTo>
                <a:cubicBezTo>
                  <a:pt x="266" y="550"/>
                  <a:pt x="266" y="550"/>
                  <a:pt x="265" y="551"/>
                </a:cubicBezTo>
                <a:cubicBezTo>
                  <a:pt x="265" y="551"/>
                  <a:pt x="265" y="551"/>
                  <a:pt x="265" y="551"/>
                </a:cubicBezTo>
                <a:cubicBezTo>
                  <a:pt x="265" y="551"/>
                  <a:pt x="265" y="551"/>
                  <a:pt x="265" y="551"/>
                </a:cubicBezTo>
                <a:cubicBezTo>
                  <a:pt x="265" y="551"/>
                  <a:pt x="265" y="551"/>
                  <a:pt x="265" y="551"/>
                </a:cubicBezTo>
                <a:cubicBezTo>
                  <a:pt x="265" y="552"/>
                  <a:pt x="265" y="552"/>
                  <a:pt x="265" y="552"/>
                </a:cubicBezTo>
                <a:cubicBezTo>
                  <a:pt x="265" y="552"/>
                  <a:pt x="265" y="552"/>
                  <a:pt x="265" y="552"/>
                </a:cubicBezTo>
                <a:cubicBezTo>
                  <a:pt x="264" y="552"/>
                  <a:pt x="264" y="552"/>
                  <a:pt x="264" y="552"/>
                </a:cubicBezTo>
                <a:cubicBezTo>
                  <a:pt x="264" y="553"/>
                  <a:pt x="264" y="553"/>
                  <a:pt x="264" y="553"/>
                </a:cubicBezTo>
                <a:cubicBezTo>
                  <a:pt x="264" y="553"/>
                  <a:pt x="264" y="553"/>
                  <a:pt x="264" y="553"/>
                </a:cubicBezTo>
                <a:cubicBezTo>
                  <a:pt x="264" y="553"/>
                  <a:pt x="264" y="553"/>
                  <a:pt x="264" y="553"/>
                </a:cubicBezTo>
                <a:cubicBezTo>
                  <a:pt x="264" y="553"/>
                  <a:pt x="264" y="553"/>
                  <a:pt x="264" y="553"/>
                </a:cubicBezTo>
                <a:cubicBezTo>
                  <a:pt x="263" y="553"/>
                  <a:pt x="263" y="553"/>
                  <a:pt x="263" y="553"/>
                </a:cubicBezTo>
                <a:cubicBezTo>
                  <a:pt x="263" y="553"/>
                  <a:pt x="263" y="553"/>
                  <a:pt x="263" y="553"/>
                </a:cubicBezTo>
                <a:cubicBezTo>
                  <a:pt x="262" y="554"/>
                  <a:pt x="262" y="555"/>
                  <a:pt x="261" y="556"/>
                </a:cubicBezTo>
                <a:cubicBezTo>
                  <a:pt x="261" y="557"/>
                  <a:pt x="260" y="559"/>
                  <a:pt x="259" y="560"/>
                </a:cubicBezTo>
                <a:cubicBezTo>
                  <a:pt x="259" y="561"/>
                  <a:pt x="256" y="563"/>
                  <a:pt x="256" y="565"/>
                </a:cubicBezTo>
                <a:cubicBezTo>
                  <a:pt x="253" y="567"/>
                  <a:pt x="250" y="570"/>
                  <a:pt x="246" y="572"/>
                </a:cubicBezTo>
                <a:cubicBezTo>
                  <a:pt x="242" y="575"/>
                  <a:pt x="237" y="577"/>
                  <a:pt x="233" y="580"/>
                </a:cubicBezTo>
                <a:cubicBezTo>
                  <a:pt x="232" y="582"/>
                  <a:pt x="231" y="584"/>
                  <a:pt x="231" y="586"/>
                </a:cubicBezTo>
                <a:cubicBezTo>
                  <a:pt x="230" y="589"/>
                  <a:pt x="230" y="592"/>
                  <a:pt x="229" y="594"/>
                </a:cubicBezTo>
                <a:cubicBezTo>
                  <a:pt x="228" y="597"/>
                  <a:pt x="226" y="599"/>
                  <a:pt x="225" y="602"/>
                </a:cubicBezTo>
                <a:cubicBezTo>
                  <a:pt x="224" y="604"/>
                  <a:pt x="223" y="606"/>
                  <a:pt x="222" y="608"/>
                </a:cubicBezTo>
                <a:cubicBezTo>
                  <a:pt x="218" y="607"/>
                  <a:pt x="214" y="606"/>
                  <a:pt x="211" y="606"/>
                </a:cubicBezTo>
                <a:cubicBezTo>
                  <a:pt x="207" y="606"/>
                  <a:pt x="203" y="609"/>
                  <a:pt x="199" y="609"/>
                </a:cubicBezTo>
                <a:cubicBezTo>
                  <a:pt x="199" y="609"/>
                  <a:pt x="199" y="609"/>
                  <a:pt x="199" y="609"/>
                </a:cubicBezTo>
                <a:cubicBezTo>
                  <a:pt x="198" y="609"/>
                  <a:pt x="198" y="609"/>
                  <a:pt x="198" y="609"/>
                </a:cubicBezTo>
                <a:cubicBezTo>
                  <a:pt x="198" y="608"/>
                  <a:pt x="198" y="608"/>
                  <a:pt x="198" y="608"/>
                </a:cubicBezTo>
                <a:cubicBezTo>
                  <a:pt x="198" y="608"/>
                  <a:pt x="198" y="608"/>
                  <a:pt x="198" y="608"/>
                </a:cubicBezTo>
                <a:cubicBezTo>
                  <a:pt x="198" y="609"/>
                  <a:pt x="198" y="609"/>
                  <a:pt x="198" y="609"/>
                </a:cubicBezTo>
                <a:cubicBezTo>
                  <a:pt x="198" y="609"/>
                  <a:pt x="198" y="609"/>
                  <a:pt x="198" y="609"/>
                </a:cubicBezTo>
                <a:cubicBezTo>
                  <a:pt x="198" y="609"/>
                  <a:pt x="198" y="609"/>
                  <a:pt x="198" y="609"/>
                </a:cubicBezTo>
                <a:cubicBezTo>
                  <a:pt x="197" y="609"/>
                  <a:pt x="197" y="609"/>
                  <a:pt x="197" y="609"/>
                </a:cubicBezTo>
                <a:cubicBezTo>
                  <a:pt x="197" y="609"/>
                  <a:pt x="197" y="609"/>
                  <a:pt x="197" y="609"/>
                </a:cubicBezTo>
                <a:cubicBezTo>
                  <a:pt x="197" y="609"/>
                  <a:pt x="196" y="609"/>
                  <a:pt x="195" y="609"/>
                </a:cubicBezTo>
                <a:cubicBezTo>
                  <a:pt x="195" y="608"/>
                  <a:pt x="195" y="608"/>
                  <a:pt x="195" y="608"/>
                </a:cubicBezTo>
                <a:cubicBezTo>
                  <a:pt x="195" y="608"/>
                  <a:pt x="195" y="608"/>
                  <a:pt x="195" y="608"/>
                </a:cubicBezTo>
                <a:cubicBezTo>
                  <a:pt x="195" y="608"/>
                  <a:pt x="195" y="608"/>
                  <a:pt x="195" y="608"/>
                </a:cubicBezTo>
                <a:cubicBezTo>
                  <a:pt x="195" y="608"/>
                  <a:pt x="195" y="608"/>
                  <a:pt x="195" y="608"/>
                </a:cubicBezTo>
                <a:cubicBezTo>
                  <a:pt x="195" y="608"/>
                  <a:pt x="195" y="608"/>
                  <a:pt x="195" y="608"/>
                </a:cubicBezTo>
                <a:cubicBezTo>
                  <a:pt x="195" y="608"/>
                  <a:pt x="195" y="608"/>
                  <a:pt x="195" y="607"/>
                </a:cubicBezTo>
                <a:cubicBezTo>
                  <a:pt x="195" y="607"/>
                  <a:pt x="194" y="607"/>
                  <a:pt x="194" y="607"/>
                </a:cubicBezTo>
                <a:cubicBezTo>
                  <a:pt x="194" y="607"/>
                  <a:pt x="194" y="607"/>
                  <a:pt x="194" y="607"/>
                </a:cubicBezTo>
                <a:cubicBezTo>
                  <a:pt x="194" y="607"/>
                  <a:pt x="194" y="607"/>
                  <a:pt x="194" y="607"/>
                </a:cubicBezTo>
                <a:cubicBezTo>
                  <a:pt x="194" y="607"/>
                  <a:pt x="194" y="607"/>
                  <a:pt x="194" y="607"/>
                </a:cubicBezTo>
                <a:cubicBezTo>
                  <a:pt x="194" y="607"/>
                  <a:pt x="194" y="607"/>
                  <a:pt x="194" y="606"/>
                </a:cubicBezTo>
                <a:cubicBezTo>
                  <a:pt x="194" y="606"/>
                  <a:pt x="193" y="606"/>
                  <a:pt x="193" y="606"/>
                </a:cubicBezTo>
                <a:cubicBezTo>
                  <a:pt x="193" y="606"/>
                  <a:pt x="193" y="606"/>
                  <a:pt x="193" y="606"/>
                </a:cubicBezTo>
                <a:cubicBezTo>
                  <a:pt x="193" y="606"/>
                  <a:pt x="193" y="606"/>
                  <a:pt x="193" y="606"/>
                </a:cubicBezTo>
                <a:cubicBezTo>
                  <a:pt x="193" y="606"/>
                  <a:pt x="193" y="606"/>
                  <a:pt x="193" y="606"/>
                </a:cubicBezTo>
                <a:cubicBezTo>
                  <a:pt x="193" y="606"/>
                  <a:pt x="193" y="606"/>
                  <a:pt x="193" y="606"/>
                </a:cubicBezTo>
                <a:cubicBezTo>
                  <a:pt x="193" y="605"/>
                  <a:pt x="193" y="605"/>
                  <a:pt x="193" y="605"/>
                </a:cubicBezTo>
                <a:cubicBezTo>
                  <a:pt x="193" y="605"/>
                  <a:pt x="193" y="605"/>
                  <a:pt x="193" y="605"/>
                </a:cubicBezTo>
                <a:cubicBezTo>
                  <a:pt x="193" y="605"/>
                  <a:pt x="193" y="605"/>
                  <a:pt x="192" y="605"/>
                </a:cubicBezTo>
                <a:cubicBezTo>
                  <a:pt x="192" y="605"/>
                  <a:pt x="192" y="605"/>
                  <a:pt x="192" y="605"/>
                </a:cubicBezTo>
                <a:cubicBezTo>
                  <a:pt x="192" y="605"/>
                  <a:pt x="192" y="605"/>
                  <a:pt x="192" y="605"/>
                </a:cubicBezTo>
                <a:cubicBezTo>
                  <a:pt x="192" y="605"/>
                  <a:pt x="192" y="605"/>
                  <a:pt x="192" y="605"/>
                </a:cubicBezTo>
                <a:cubicBezTo>
                  <a:pt x="192" y="605"/>
                  <a:pt x="192" y="605"/>
                  <a:pt x="192" y="605"/>
                </a:cubicBezTo>
                <a:cubicBezTo>
                  <a:pt x="192" y="605"/>
                  <a:pt x="192" y="605"/>
                  <a:pt x="192" y="605"/>
                </a:cubicBezTo>
                <a:cubicBezTo>
                  <a:pt x="192" y="606"/>
                  <a:pt x="192" y="606"/>
                  <a:pt x="192" y="606"/>
                </a:cubicBezTo>
                <a:cubicBezTo>
                  <a:pt x="193" y="606"/>
                  <a:pt x="193" y="606"/>
                  <a:pt x="193" y="606"/>
                </a:cubicBezTo>
                <a:cubicBezTo>
                  <a:pt x="193" y="606"/>
                  <a:pt x="193" y="606"/>
                  <a:pt x="193" y="606"/>
                </a:cubicBezTo>
                <a:cubicBezTo>
                  <a:pt x="192" y="606"/>
                  <a:pt x="192" y="606"/>
                  <a:pt x="192" y="606"/>
                </a:cubicBezTo>
                <a:cubicBezTo>
                  <a:pt x="192" y="606"/>
                  <a:pt x="192" y="606"/>
                  <a:pt x="192" y="606"/>
                </a:cubicBezTo>
                <a:cubicBezTo>
                  <a:pt x="192" y="606"/>
                  <a:pt x="192" y="606"/>
                  <a:pt x="192" y="606"/>
                </a:cubicBezTo>
                <a:cubicBezTo>
                  <a:pt x="192" y="606"/>
                  <a:pt x="192" y="606"/>
                  <a:pt x="192" y="606"/>
                </a:cubicBezTo>
                <a:cubicBezTo>
                  <a:pt x="192" y="606"/>
                  <a:pt x="192" y="606"/>
                  <a:pt x="192" y="606"/>
                </a:cubicBezTo>
                <a:cubicBezTo>
                  <a:pt x="193" y="609"/>
                  <a:pt x="195" y="611"/>
                  <a:pt x="193" y="614"/>
                </a:cubicBezTo>
                <a:cubicBezTo>
                  <a:pt x="192" y="616"/>
                  <a:pt x="191" y="616"/>
                  <a:pt x="192" y="618"/>
                </a:cubicBezTo>
                <a:cubicBezTo>
                  <a:pt x="192" y="619"/>
                  <a:pt x="193" y="621"/>
                  <a:pt x="194" y="622"/>
                </a:cubicBezTo>
                <a:cubicBezTo>
                  <a:pt x="202" y="626"/>
                  <a:pt x="202" y="626"/>
                  <a:pt x="202" y="626"/>
                </a:cubicBezTo>
                <a:cubicBezTo>
                  <a:pt x="202" y="626"/>
                  <a:pt x="197" y="630"/>
                  <a:pt x="192" y="625"/>
                </a:cubicBezTo>
                <a:cubicBezTo>
                  <a:pt x="193" y="623"/>
                  <a:pt x="192" y="621"/>
                  <a:pt x="191" y="619"/>
                </a:cubicBezTo>
                <a:cubicBezTo>
                  <a:pt x="192" y="627"/>
                  <a:pt x="192" y="627"/>
                  <a:pt x="192" y="627"/>
                </a:cubicBezTo>
                <a:cubicBezTo>
                  <a:pt x="189" y="625"/>
                  <a:pt x="189" y="625"/>
                  <a:pt x="189" y="625"/>
                </a:cubicBezTo>
                <a:cubicBezTo>
                  <a:pt x="188" y="623"/>
                  <a:pt x="188" y="621"/>
                  <a:pt x="188" y="619"/>
                </a:cubicBezTo>
                <a:cubicBezTo>
                  <a:pt x="187" y="619"/>
                  <a:pt x="187" y="619"/>
                  <a:pt x="187" y="619"/>
                </a:cubicBezTo>
                <a:cubicBezTo>
                  <a:pt x="187" y="619"/>
                  <a:pt x="187" y="619"/>
                  <a:pt x="187" y="619"/>
                </a:cubicBezTo>
                <a:cubicBezTo>
                  <a:pt x="187" y="619"/>
                  <a:pt x="186" y="619"/>
                  <a:pt x="186" y="619"/>
                </a:cubicBezTo>
                <a:cubicBezTo>
                  <a:pt x="186" y="618"/>
                  <a:pt x="186" y="618"/>
                  <a:pt x="186" y="618"/>
                </a:cubicBezTo>
                <a:cubicBezTo>
                  <a:pt x="185" y="618"/>
                  <a:pt x="185" y="618"/>
                  <a:pt x="185" y="618"/>
                </a:cubicBezTo>
                <a:cubicBezTo>
                  <a:pt x="185" y="618"/>
                  <a:pt x="185" y="618"/>
                  <a:pt x="185" y="618"/>
                </a:cubicBezTo>
                <a:cubicBezTo>
                  <a:pt x="186" y="618"/>
                  <a:pt x="186" y="618"/>
                  <a:pt x="186" y="618"/>
                </a:cubicBezTo>
                <a:cubicBezTo>
                  <a:pt x="186" y="618"/>
                  <a:pt x="186" y="617"/>
                  <a:pt x="186" y="617"/>
                </a:cubicBezTo>
                <a:cubicBezTo>
                  <a:pt x="186" y="617"/>
                  <a:pt x="186" y="617"/>
                  <a:pt x="186" y="617"/>
                </a:cubicBezTo>
                <a:cubicBezTo>
                  <a:pt x="186" y="617"/>
                  <a:pt x="186" y="616"/>
                  <a:pt x="186" y="616"/>
                </a:cubicBezTo>
                <a:cubicBezTo>
                  <a:pt x="186" y="616"/>
                  <a:pt x="186" y="616"/>
                  <a:pt x="186" y="616"/>
                </a:cubicBezTo>
                <a:cubicBezTo>
                  <a:pt x="186" y="616"/>
                  <a:pt x="186" y="615"/>
                  <a:pt x="187" y="615"/>
                </a:cubicBezTo>
                <a:cubicBezTo>
                  <a:pt x="187" y="614"/>
                  <a:pt x="187" y="614"/>
                  <a:pt x="187" y="614"/>
                </a:cubicBezTo>
                <a:cubicBezTo>
                  <a:pt x="179" y="620"/>
                  <a:pt x="179" y="620"/>
                  <a:pt x="179" y="620"/>
                </a:cubicBezTo>
                <a:cubicBezTo>
                  <a:pt x="179" y="620"/>
                  <a:pt x="179" y="620"/>
                  <a:pt x="179" y="620"/>
                </a:cubicBezTo>
                <a:cubicBezTo>
                  <a:pt x="179" y="620"/>
                  <a:pt x="179" y="620"/>
                  <a:pt x="179" y="620"/>
                </a:cubicBezTo>
                <a:cubicBezTo>
                  <a:pt x="179" y="621"/>
                  <a:pt x="179" y="621"/>
                  <a:pt x="179" y="621"/>
                </a:cubicBezTo>
                <a:cubicBezTo>
                  <a:pt x="179" y="621"/>
                  <a:pt x="178" y="621"/>
                  <a:pt x="178" y="621"/>
                </a:cubicBezTo>
                <a:cubicBezTo>
                  <a:pt x="178" y="621"/>
                  <a:pt x="178" y="621"/>
                  <a:pt x="178" y="621"/>
                </a:cubicBezTo>
                <a:cubicBezTo>
                  <a:pt x="178" y="621"/>
                  <a:pt x="178" y="621"/>
                  <a:pt x="178" y="621"/>
                </a:cubicBezTo>
                <a:cubicBezTo>
                  <a:pt x="178" y="621"/>
                  <a:pt x="178" y="621"/>
                  <a:pt x="178" y="621"/>
                </a:cubicBezTo>
                <a:cubicBezTo>
                  <a:pt x="179" y="621"/>
                  <a:pt x="179" y="621"/>
                  <a:pt x="179" y="621"/>
                </a:cubicBezTo>
                <a:cubicBezTo>
                  <a:pt x="179" y="622"/>
                  <a:pt x="179" y="622"/>
                  <a:pt x="179" y="622"/>
                </a:cubicBezTo>
                <a:cubicBezTo>
                  <a:pt x="179" y="622"/>
                  <a:pt x="179" y="622"/>
                  <a:pt x="179" y="622"/>
                </a:cubicBezTo>
                <a:cubicBezTo>
                  <a:pt x="179" y="622"/>
                  <a:pt x="178" y="622"/>
                  <a:pt x="178" y="622"/>
                </a:cubicBezTo>
                <a:cubicBezTo>
                  <a:pt x="178" y="622"/>
                  <a:pt x="178" y="622"/>
                  <a:pt x="178" y="622"/>
                </a:cubicBezTo>
                <a:cubicBezTo>
                  <a:pt x="178" y="622"/>
                  <a:pt x="178" y="622"/>
                  <a:pt x="178" y="622"/>
                </a:cubicBezTo>
                <a:cubicBezTo>
                  <a:pt x="178" y="623"/>
                  <a:pt x="178" y="623"/>
                  <a:pt x="178" y="623"/>
                </a:cubicBezTo>
                <a:cubicBezTo>
                  <a:pt x="177" y="623"/>
                  <a:pt x="177" y="623"/>
                  <a:pt x="177" y="623"/>
                </a:cubicBezTo>
                <a:cubicBezTo>
                  <a:pt x="177" y="623"/>
                  <a:pt x="177" y="623"/>
                  <a:pt x="177" y="623"/>
                </a:cubicBezTo>
                <a:cubicBezTo>
                  <a:pt x="177" y="623"/>
                  <a:pt x="177" y="623"/>
                  <a:pt x="176" y="623"/>
                </a:cubicBezTo>
                <a:cubicBezTo>
                  <a:pt x="176" y="623"/>
                  <a:pt x="176" y="623"/>
                  <a:pt x="176" y="623"/>
                </a:cubicBezTo>
                <a:cubicBezTo>
                  <a:pt x="176" y="623"/>
                  <a:pt x="176" y="623"/>
                  <a:pt x="176" y="623"/>
                </a:cubicBezTo>
                <a:cubicBezTo>
                  <a:pt x="176" y="622"/>
                  <a:pt x="176" y="622"/>
                  <a:pt x="176" y="622"/>
                </a:cubicBezTo>
                <a:cubicBezTo>
                  <a:pt x="176" y="622"/>
                  <a:pt x="176" y="622"/>
                  <a:pt x="176" y="622"/>
                </a:cubicBezTo>
                <a:cubicBezTo>
                  <a:pt x="176" y="623"/>
                  <a:pt x="176" y="623"/>
                  <a:pt x="176" y="623"/>
                </a:cubicBezTo>
                <a:cubicBezTo>
                  <a:pt x="173" y="623"/>
                  <a:pt x="171" y="620"/>
                  <a:pt x="168" y="620"/>
                </a:cubicBezTo>
                <a:cubicBezTo>
                  <a:pt x="168" y="620"/>
                  <a:pt x="168" y="620"/>
                  <a:pt x="168" y="620"/>
                </a:cubicBezTo>
                <a:cubicBezTo>
                  <a:pt x="168" y="620"/>
                  <a:pt x="168" y="620"/>
                  <a:pt x="168" y="620"/>
                </a:cubicBezTo>
                <a:cubicBezTo>
                  <a:pt x="168" y="619"/>
                  <a:pt x="168" y="619"/>
                  <a:pt x="168" y="619"/>
                </a:cubicBezTo>
                <a:cubicBezTo>
                  <a:pt x="168" y="619"/>
                  <a:pt x="168" y="619"/>
                  <a:pt x="168" y="619"/>
                </a:cubicBezTo>
                <a:cubicBezTo>
                  <a:pt x="168" y="619"/>
                  <a:pt x="168" y="619"/>
                  <a:pt x="168" y="619"/>
                </a:cubicBezTo>
                <a:cubicBezTo>
                  <a:pt x="167" y="619"/>
                  <a:pt x="167" y="619"/>
                  <a:pt x="167" y="619"/>
                </a:cubicBezTo>
                <a:cubicBezTo>
                  <a:pt x="167" y="619"/>
                  <a:pt x="167" y="619"/>
                  <a:pt x="167" y="619"/>
                </a:cubicBezTo>
                <a:cubicBezTo>
                  <a:pt x="167" y="620"/>
                  <a:pt x="167" y="622"/>
                  <a:pt x="167" y="623"/>
                </a:cubicBezTo>
                <a:cubicBezTo>
                  <a:pt x="168" y="623"/>
                  <a:pt x="168" y="623"/>
                  <a:pt x="168" y="623"/>
                </a:cubicBezTo>
                <a:cubicBezTo>
                  <a:pt x="168" y="623"/>
                  <a:pt x="168" y="623"/>
                  <a:pt x="168" y="623"/>
                </a:cubicBezTo>
                <a:cubicBezTo>
                  <a:pt x="168" y="624"/>
                  <a:pt x="168" y="624"/>
                  <a:pt x="168" y="624"/>
                </a:cubicBezTo>
                <a:cubicBezTo>
                  <a:pt x="167" y="626"/>
                  <a:pt x="168" y="629"/>
                  <a:pt x="168" y="632"/>
                </a:cubicBezTo>
                <a:cubicBezTo>
                  <a:pt x="167" y="632"/>
                  <a:pt x="166" y="633"/>
                  <a:pt x="166" y="633"/>
                </a:cubicBezTo>
                <a:cubicBezTo>
                  <a:pt x="166" y="633"/>
                  <a:pt x="166" y="634"/>
                  <a:pt x="166" y="634"/>
                </a:cubicBezTo>
                <a:cubicBezTo>
                  <a:pt x="165" y="634"/>
                  <a:pt x="165" y="634"/>
                  <a:pt x="165" y="634"/>
                </a:cubicBezTo>
                <a:cubicBezTo>
                  <a:pt x="165" y="635"/>
                  <a:pt x="165" y="635"/>
                  <a:pt x="165" y="635"/>
                </a:cubicBezTo>
                <a:cubicBezTo>
                  <a:pt x="165" y="635"/>
                  <a:pt x="165" y="635"/>
                  <a:pt x="165" y="635"/>
                </a:cubicBezTo>
                <a:cubicBezTo>
                  <a:pt x="165" y="635"/>
                  <a:pt x="165" y="635"/>
                  <a:pt x="165" y="635"/>
                </a:cubicBezTo>
                <a:cubicBezTo>
                  <a:pt x="165" y="635"/>
                  <a:pt x="165" y="636"/>
                  <a:pt x="165" y="636"/>
                </a:cubicBezTo>
                <a:cubicBezTo>
                  <a:pt x="165" y="636"/>
                  <a:pt x="165" y="636"/>
                  <a:pt x="165" y="636"/>
                </a:cubicBezTo>
                <a:cubicBezTo>
                  <a:pt x="165" y="636"/>
                  <a:pt x="165" y="636"/>
                  <a:pt x="165" y="636"/>
                </a:cubicBezTo>
                <a:cubicBezTo>
                  <a:pt x="165" y="636"/>
                  <a:pt x="165" y="636"/>
                  <a:pt x="165" y="636"/>
                </a:cubicBezTo>
                <a:cubicBezTo>
                  <a:pt x="165" y="636"/>
                  <a:pt x="165" y="636"/>
                  <a:pt x="165" y="636"/>
                </a:cubicBezTo>
                <a:cubicBezTo>
                  <a:pt x="164" y="636"/>
                  <a:pt x="164" y="636"/>
                  <a:pt x="164" y="636"/>
                </a:cubicBezTo>
                <a:cubicBezTo>
                  <a:pt x="164" y="636"/>
                  <a:pt x="164" y="636"/>
                  <a:pt x="164" y="636"/>
                </a:cubicBezTo>
                <a:cubicBezTo>
                  <a:pt x="163" y="637"/>
                  <a:pt x="156" y="635"/>
                  <a:pt x="157" y="636"/>
                </a:cubicBezTo>
                <a:cubicBezTo>
                  <a:pt x="156" y="638"/>
                  <a:pt x="156" y="639"/>
                  <a:pt x="155" y="640"/>
                </a:cubicBezTo>
                <a:cubicBezTo>
                  <a:pt x="155" y="640"/>
                  <a:pt x="155" y="640"/>
                  <a:pt x="155" y="640"/>
                </a:cubicBezTo>
                <a:cubicBezTo>
                  <a:pt x="155" y="641"/>
                  <a:pt x="155" y="641"/>
                  <a:pt x="155" y="641"/>
                </a:cubicBezTo>
                <a:cubicBezTo>
                  <a:pt x="156" y="641"/>
                  <a:pt x="156" y="641"/>
                  <a:pt x="156" y="641"/>
                </a:cubicBezTo>
                <a:cubicBezTo>
                  <a:pt x="156" y="641"/>
                  <a:pt x="156" y="641"/>
                  <a:pt x="156" y="641"/>
                </a:cubicBezTo>
                <a:cubicBezTo>
                  <a:pt x="156" y="641"/>
                  <a:pt x="156" y="641"/>
                  <a:pt x="156" y="641"/>
                </a:cubicBezTo>
                <a:cubicBezTo>
                  <a:pt x="156" y="642"/>
                  <a:pt x="156" y="642"/>
                  <a:pt x="156" y="643"/>
                </a:cubicBezTo>
                <a:cubicBezTo>
                  <a:pt x="156" y="643"/>
                  <a:pt x="156" y="643"/>
                  <a:pt x="156" y="643"/>
                </a:cubicBezTo>
                <a:cubicBezTo>
                  <a:pt x="156" y="642"/>
                  <a:pt x="156" y="642"/>
                  <a:pt x="156" y="642"/>
                </a:cubicBezTo>
                <a:cubicBezTo>
                  <a:pt x="155" y="642"/>
                  <a:pt x="155" y="642"/>
                  <a:pt x="155" y="642"/>
                </a:cubicBezTo>
                <a:cubicBezTo>
                  <a:pt x="155" y="643"/>
                  <a:pt x="155" y="644"/>
                  <a:pt x="154" y="644"/>
                </a:cubicBezTo>
                <a:cubicBezTo>
                  <a:pt x="155" y="645"/>
                  <a:pt x="155" y="645"/>
                  <a:pt x="155" y="645"/>
                </a:cubicBezTo>
                <a:cubicBezTo>
                  <a:pt x="154" y="645"/>
                  <a:pt x="154" y="645"/>
                  <a:pt x="154" y="645"/>
                </a:cubicBezTo>
                <a:cubicBezTo>
                  <a:pt x="154" y="645"/>
                  <a:pt x="154" y="645"/>
                  <a:pt x="154" y="645"/>
                </a:cubicBezTo>
                <a:cubicBezTo>
                  <a:pt x="154" y="645"/>
                  <a:pt x="154" y="645"/>
                  <a:pt x="154" y="645"/>
                </a:cubicBezTo>
                <a:cubicBezTo>
                  <a:pt x="154" y="645"/>
                  <a:pt x="154" y="646"/>
                  <a:pt x="154" y="646"/>
                </a:cubicBezTo>
                <a:cubicBezTo>
                  <a:pt x="154" y="647"/>
                  <a:pt x="154" y="647"/>
                  <a:pt x="154" y="647"/>
                </a:cubicBezTo>
                <a:cubicBezTo>
                  <a:pt x="153" y="650"/>
                  <a:pt x="151" y="653"/>
                  <a:pt x="150" y="657"/>
                </a:cubicBezTo>
                <a:cubicBezTo>
                  <a:pt x="149" y="658"/>
                  <a:pt x="147" y="659"/>
                  <a:pt x="145" y="660"/>
                </a:cubicBezTo>
                <a:cubicBezTo>
                  <a:pt x="145" y="660"/>
                  <a:pt x="145" y="660"/>
                  <a:pt x="145" y="660"/>
                </a:cubicBezTo>
                <a:cubicBezTo>
                  <a:pt x="145" y="660"/>
                  <a:pt x="145" y="660"/>
                  <a:pt x="145" y="660"/>
                </a:cubicBezTo>
                <a:cubicBezTo>
                  <a:pt x="145" y="660"/>
                  <a:pt x="145" y="660"/>
                  <a:pt x="145" y="660"/>
                </a:cubicBezTo>
                <a:cubicBezTo>
                  <a:pt x="144" y="660"/>
                  <a:pt x="144" y="660"/>
                  <a:pt x="144" y="660"/>
                </a:cubicBezTo>
                <a:cubicBezTo>
                  <a:pt x="144" y="660"/>
                  <a:pt x="144" y="660"/>
                  <a:pt x="144" y="660"/>
                </a:cubicBezTo>
                <a:cubicBezTo>
                  <a:pt x="144" y="660"/>
                  <a:pt x="144" y="660"/>
                  <a:pt x="144" y="660"/>
                </a:cubicBezTo>
                <a:cubicBezTo>
                  <a:pt x="144" y="660"/>
                  <a:pt x="144" y="660"/>
                  <a:pt x="144" y="660"/>
                </a:cubicBezTo>
                <a:cubicBezTo>
                  <a:pt x="143" y="660"/>
                  <a:pt x="143" y="660"/>
                  <a:pt x="143" y="660"/>
                </a:cubicBezTo>
                <a:cubicBezTo>
                  <a:pt x="143" y="660"/>
                  <a:pt x="143" y="660"/>
                  <a:pt x="143" y="660"/>
                </a:cubicBezTo>
                <a:cubicBezTo>
                  <a:pt x="143" y="660"/>
                  <a:pt x="143" y="660"/>
                  <a:pt x="143" y="660"/>
                </a:cubicBezTo>
                <a:cubicBezTo>
                  <a:pt x="142" y="660"/>
                  <a:pt x="142" y="660"/>
                  <a:pt x="142" y="660"/>
                </a:cubicBezTo>
                <a:cubicBezTo>
                  <a:pt x="142" y="659"/>
                  <a:pt x="142" y="659"/>
                  <a:pt x="142" y="659"/>
                </a:cubicBezTo>
                <a:cubicBezTo>
                  <a:pt x="143" y="659"/>
                  <a:pt x="143" y="659"/>
                  <a:pt x="143" y="659"/>
                </a:cubicBezTo>
                <a:cubicBezTo>
                  <a:pt x="143" y="659"/>
                  <a:pt x="143" y="659"/>
                  <a:pt x="143" y="658"/>
                </a:cubicBezTo>
                <a:cubicBezTo>
                  <a:pt x="142" y="658"/>
                  <a:pt x="142" y="658"/>
                  <a:pt x="142" y="658"/>
                </a:cubicBezTo>
                <a:cubicBezTo>
                  <a:pt x="142" y="658"/>
                  <a:pt x="142" y="658"/>
                  <a:pt x="142" y="658"/>
                </a:cubicBezTo>
                <a:cubicBezTo>
                  <a:pt x="142" y="658"/>
                  <a:pt x="142" y="658"/>
                  <a:pt x="142" y="658"/>
                </a:cubicBezTo>
                <a:cubicBezTo>
                  <a:pt x="142" y="658"/>
                  <a:pt x="142" y="658"/>
                  <a:pt x="142" y="658"/>
                </a:cubicBezTo>
                <a:cubicBezTo>
                  <a:pt x="142" y="658"/>
                  <a:pt x="142" y="658"/>
                  <a:pt x="142" y="658"/>
                </a:cubicBezTo>
                <a:cubicBezTo>
                  <a:pt x="140" y="659"/>
                  <a:pt x="138" y="661"/>
                  <a:pt x="136" y="662"/>
                </a:cubicBezTo>
                <a:cubicBezTo>
                  <a:pt x="134" y="663"/>
                  <a:pt x="132" y="663"/>
                  <a:pt x="130" y="664"/>
                </a:cubicBezTo>
                <a:cubicBezTo>
                  <a:pt x="136" y="675"/>
                  <a:pt x="136" y="675"/>
                  <a:pt x="136" y="675"/>
                </a:cubicBezTo>
                <a:cubicBezTo>
                  <a:pt x="135" y="678"/>
                  <a:pt x="137" y="681"/>
                  <a:pt x="136" y="684"/>
                </a:cubicBezTo>
                <a:cubicBezTo>
                  <a:pt x="136" y="684"/>
                  <a:pt x="136" y="684"/>
                  <a:pt x="136" y="684"/>
                </a:cubicBezTo>
                <a:cubicBezTo>
                  <a:pt x="136" y="684"/>
                  <a:pt x="136" y="685"/>
                  <a:pt x="136" y="685"/>
                </a:cubicBezTo>
                <a:cubicBezTo>
                  <a:pt x="136" y="685"/>
                  <a:pt x="136" y="685"/>
                  <a:pt x="136" y="685"/>
                </a:cubicBezTo>
                <a:cubicBezTo>
                  <a:pt x="136" y="685"/>
                  <a:pt x="136" y="685"/>
                  <a:pt x="136" y="685"/>
                </a:cubicBezTo>
                <a:cubicBezTo>
                  <a:pt x="136" y="685"/>
                  <a:pt x="136" y="685"/>
                  <a:pt x="136" y="685"/>
                </a:cubicBezTo>
                <a:cubicBezTo>
                  <a:pt x="136" y="686"/>
                  <a:pt x="136" y="686"/>
                  <a:pt x="136" y="686"/>
                </a:cubicBezTo>
                <a:cubicBezTo>
                  <a:pt x="135" y="686"/>
                  <a:pt x="135" y="686"/>
                  <a:pt x="135" y="686"/>
                </a:cubicBezTo>
                <a:cubicBezTo>
                  <a:pt x="135" y="687"/>
                  <a:pt x="135" y="687"/>
                  <a:pt x="135" y="687"/>
                </a:cubicBezTo>
                <a:cubicBezTo>
                  <a:pt x="135" y="687"/>
                  <a:pt x="135" y="687"/>
                  <a:pt x="135" y="687"/>
                </a:cubicBezTo>
                <a:cubicBezTo>
                  <a:pt x="135" y="687"/>
                  <a:pt x="135" y="687"/>
                  <a:pt x="135" y="687"/>
                </a:cubicBezTo>
                <a:cubicBezTo>
                  <a:pt x="135" y="688"/>
                  <a:pt x="135" y="688"/>
                  <a:pt x="135" y="688"/>
                </a:cubicBezTo>
                <a:cubicBezTo>
                  <a:pt x="135" y="688"/>
                  <a:pt x="135" y="688"/>
                  <a:pt x="135" y="688"/>
                </a:cubicBezTo>
                <a:cubicBezTo>
                  <a:pt x="135" y="688"/>
                  <a:pt x="135" y="688"/>
                  <a:pt x="135" y="688"/>
                </a:cubicBezTo>
                <a:cubicBezTo>
                  <a:pt x="135" y="688"/>
                  <a:pt x="135" y="688"/>
                  <a:pt x="135" y="688"/>
                </a:cubicBezTo>
                <a:cubicBezTo>
                  <a:pt x="135" y="688"/>
                  <a:pt x="135" y="689"/>
                  <a:pt x="135" y="689"/>
                </a:cubicBezTo>
                <a:cubicBezTo>
                  <a:pt x="135" y="689"/>
                  <a:pt x="135" y="689"/>
                  <a:pt x="135" y="689"/>
                </a:cubicBezTo>
                <a:cubicBezTo>
                  <a:pt x="135" y="689"/>
                  <a:pt x="135" y="689"/>
                  <a:pt x="135" y="690"/>
                </a:cubicBezTo>
                <a:cubicBezTo>
                  <a:pt x="135" y="690"/>
                  <a:pt x="135" y="690"/>
                  <a:pt x="135" y="690"/>
                </a:cubicBezTo>
                <a:cubicBezTo>
                  <a:pt x="135" y="690"/>
                  <a:pt x="135" y="690"/>
                  <a:pt x="135" y="690"/>
                </a:cubicBezTo>
                <a:cubicBezTo>
                  <a:pt x="129" y="693"/>
                  <a:pt x="129" y="693"/>
                  <a:pt x="129" y="693"/>
                </a:cubicBezTo>
                <a:cubicBezTo>
                  <a:pt x="129" y="693"/>
                  <a:pt x="129" y="693"/>
                  <a:pt x="129" y="693"/>
                </a:cubicBezTo>
                <a:cubicBezTo>
                  <a:pt x="129" y="693"/>
                  <a:pt x="129" y="693"/>
                  <a:pt x="129" y="694"/>
                </a:cubicBezTo>
                <a:cubicBezTo>
                  <a:pt x="129" y="694"/>
                  <a:pt x="129" y="694"/>
                  <a:pt x="129" y="694"/>
                </a:cubicBezTo>
                <a:cubicBezTo>
                  <a:pt x="129" y="694"/>
                  <a:pt x="129" y="694"/>
                  <a:pt x="129" y="694"/>
                </a:cubicBezTo>
                <a:cubicBezTo>
                  <a:pt x="128" y="694"/>
                  <a:pt x="128" y="694"/>
                  <a:pt x="128" y="694"/>
                </a:cubicBezTo>
                <a:cubicBezTo>
                  <a:pt x="128" y="694"/>
                  <a:pt x="128" y="694"/>
                  <a:pt x="128" y="695"/>
                </a:cubicBezTo>
                <a:cubicBezTo>
                  <a:pt x="128" y="695"/>
                  <a:pt x="128" y="695"/>
                  <a:pt x="128" y="695"/>
                </a:cubicBezTo>
                <a:cubicBezTo>
                  <a:pt x="128" y="694"/>
                  <a:pt x="128" y="694"/>
                  <a:pt x="128" y="694"/>
                </a:cubicBezTo>
                <a:cubicBezTo>
                  <a:pt x="127" y="694"/>
                  <a:pt x="127" y="694"/>
                  <a:pt x="127" y="694"/>
                </a:cubicBezTo>
                <a:cubicBezTo>
                  <a:pt x="127" y="695"/>
                  <a:pt x="127" y="695"/>
                  <a:pt x="127" y="695"/>
                </a:cubicBezTo>
                <a:cubicBezTo>
                  <a:pt x="127" y="695"/>
                  <a:pt x="127" y="695"/>
                  <a:pt x="127" y="695"/>
                </a:cubicBezTo>
                <a:cubicBezTo>
                  <a:pt x="127" y="695"/>
                  <a:pt x="127" y="695"/>
                  <a:pt x="127" y="695"/>
                </a:cubicBezTo>
                <a:cubicBezTo>
                  <a:pt x="127" y="695"/>
                  <a:pt x="127" y="695"/>
                  <a:pt x="127" y="695"/>
                </a:cubicBezTo>
                <a:cubicBezTo>
                  <a:pt x="127" y="695"/>
                  <a:pt x="127" y="695"/>
                  <a:pt x="127" y="695"/>
                </a:cubicBezTo>
                <a:cubicBezTo>
                  <a:pt x="127" y="695"/>
                  <a:pt x="126" y="695"/>
                  <a:pt x="126" y="695"/>
                </a:cubicBezTo>
                <a:cubicBezTo>
                  <a:pt x="126" y="696"/>
                  <a:pt x="126" y="696"/>
                  <a:pt x="126" y="696"/>
                </a:cubicBezTo>
                <a:cubicBezTo>
                  <a:pt x="126" y="696"/>
                  <a:pt x="126" y="696"/>
                  <a:pt x="126" y="696"/>
                </a:cubicBezTo>
                <a:cubicBezTo>
                  <a:pt x="126" y="696"/>
                  <a:pt x="126" y="696"/>
                  <a:pt x="126" y="696"/>
                </a:cubicBezTo>
                <a:cubicBezTo>
                  <a:pt x="126" y="696"/>
                  <a:pt x="126" y="696"/>
                  <a:pt x="126" y="696"/>
                </a:cubicBezTo>
                <a:cubicBezTo>
                  <a:pt x="126" y="696"/>
                  <a:pt x="126" y="696"/>
                  <a:pt x="126" y="696"/>
                </a:cubicBezTo>
                <a:cubicBezTo>
                  <a:pt x="126" y="696"/>
                  <a:pt x="126" y="696"/>
                  <a:pt x="126" y="696"/>
                </a:cubicBezTo>
                <a:cubicBezTo>
                  <a:pt x="126" y="697"/>
                  <a:pt x="126" y="697"/>
                  <a:pt x="126" y="697"/>
                </a:cubicBezTo>
                <a:cubicBezTo>
                  <a:pt x="126" y="697"/>
                  <a:pt x="126" y="697"/>
                  <a:pt x="126" y="697"/>
                </a:cubicBezTo>
                <a:cubicBezTo>
                  <a:pt x="126" y="697"/>
                  <a:pt x="126" y="697"/>
                  <a:pt x="126" y="697"/>
                </a:cubicBezTo>
                <a:cubicBezTo>
                  <a:pt x="126" y="697"/>
                  <a:pt x="126" y="697"/>
                  <a:pt x="126" y="697"/>
                </a:cubicBezTo>
                <a:cubicBezTo>
                  <a:pt x="126" y="697"/>
                  <a:pt x="126" y="697"/>
                  <a:pt x="126" y="697"/>
                </a:cubicBezTo>
                <a:cubicBezTo>
                  <a:pt x="126" y="697"/>
                  <a:pt x="125" y="697"/>
                  <a:pt x="125" y="697"/>
                </a:cubicBezTo>
                <a:cubicBezTo>
                  <a:pt x="125" y="697"/>
                  <a:pt x="125" y="697"/>
                  <a:pt x="125" y="697"/>
                </a:cubicBezTo>
                <a:cubicBezTo>
                  <a:pt x="125" y="697"/>
                  <a:pt x="125" y="697"/>
                  <a:pt x="125" y="697"/>
                </a:cubicBezTo>
                <a:cubicBezTo>
                  <a:pt x="125" y="697"/>
                  <a:pt x="125" y="697"/>
                  <a:pt x="125" y="697"/>
                </a:cubicBezTo>
                <a:cubicBezTo>
                  <a:pt x="125" y="697"/>
                  <a:pt x="125" y="697"/>
                  <a:pt x="125" y="697"/>
                </a:cubicBezTo>
                <a:cubicBezTo>
                  <a:pt x="125" y="698"/>
                  <a:pt x="125" y="698"/>
                  <a:pt x="125" y="698"/>
                </a:cubicBezTo>
                <a:cubicBezTo>
                  <a:pt x="125" y="698"/>
                  <a:pt x="125" y="698"/>
                  <a:pt x="125" y="698"/>
                </a:cubicBezTo>
                <a:cubicBezTo>
                  <a:pt x="125" y="698"/>
                  <a:pt x="125" y="698"/>
                  <a:pt x="125" y="698"/>
                </a:cubicBezTo>
                <a:cubicBezTo>
                  <a:pt x="125" y="698"/>
                  <a:pt x="125" y="698"/>
                  <a:pt x="125" y="698"/>
                </a:cubicBezTo>
                <a:cubicBezTo>
                  <a:pt x="124" y="698"/>
                  <a:pt x="124" y="698"/>
                  <a:pt x="124" y="698"/>
                </a:cubicBezTo>
                <a:cubicBezTo>
                  <a:pt x="124" y="698"/>
                  <a:pt x="124" y="698"/>
                  <a:pt x="124" y="698"/>
                </a:cubicBezTo>
                <a:cubicBezTo>
                  <a:pt x="117" y="699"/>
                  <a:pt x="117" y="699"/>
                  <a:pt x="117" y="699"/>
                </a:cubicBezTo>
                <a:cubicBezTo>
                  <a:pt x="115" y="702"/>
                  <a:pt x="114" y="706"/>
                  <a:pt x="114" y="710"/>
                </a:cubicBezTo>
                <a:cubicBezTo>
                  <a:pt x="109" y="712"/>
                  <a:pt x="105" y="715"/>
                  <a:pt x="101" y="717"/>
                </a:cubicBezTo>
                <a:cubicBezTo>
                  <a:pt x="97" y="719"/>
                  <a:pt x="95" y="722"/>
                  <a:pt x="92" y="725"/>
                </a:cubicBezTo>
                <a:cubicBezTo>
                  <a:pt x="92" y="725"/>
                  <a:pt x="92" y="725"/>
                  <a:pt x="92" y="725"/>
                </a:cubicBezTo>
                <a:cubicBezTo>
                  <a:pt x="92" y="725"/>
                  <a:pt x="92" y="725"/>
                  <a:pt x="92" y="725"/>
                </a:cubicBezTo>
                <a:cubicBezTo>
                  <a:pt x="92" y="725"/>
                  <a:pt x="92" y="725"/>
                  <a:pt x="91" y="725"/>
                </a:cubicBezTo>
                <a:cubicBezTo>
                  <a:pt x="91" y="725"/>
                  <a:pt x="91" y="725"/>
                  <a:pt x="91" y="725"/>
                </a:cubicBezTo>
                <a:cubicBezTo>
                  <a:pt x="91" y="725"/>
                  <a:pt x="91" y="725"/>
                  <a:pt x="91" y="725"/>
                </a:cubicBezTo>
                <a:cubicBezTo>
                  <a:pt x="91" y="726"/>
                  <a:pt x="91" y="726"/>
                  <a:pt x="91" y="726"/>
                </a:cubicBezTo>
                <a:cubicBezTo>
                  <a:pt x="91" y="726"/>
                  <a:pt x="91" y="726"/>
                  <a:pt x="91" y="726"/>
                </a:cubicBezTo>
                <a:cubicBezTo>
                  <a:pt x="91" y="726"/>
                  <a:pt x="91" y="726"/>
                  <a:pt x="91" y="726"/>
                </a:cubicBezTo>
                <a:cubicBezTo>
                  <a:pt x="91" y="726"/>
                  <a:pt x="91" y="726"/>
                  <a:pt x="91" y="726"/>
                </a:cubicBezTo>
                <a:cubicBezTo>
                  <a:pt x="91" y="726"/>
                  <a:pt x="91" y="726"/>
                  <a:pt x="91" y="726"/>
                </a:cubicBezTo>
                <a:cubicBezTo>
                  <a:pt x="90" y="726"/>
                  <a:pt x="90" y="726"/>
                  <a:pt x="90" y="726"/>
                </a:cubicBezTo>
                <a:cubicBezTo>
                  <a:pt x="90" y="726"/>
                  <a:pt x="90" y="726"/>
                  <a:pt x="90" y="726"/>
                </a:cubicBezTo>
                <a:cubicBezTo>
                  <a:pt x="90" y="726"/>
                  <a:pt x="90" y="726"/>
                  <a:pt x="90" y="726"/>
                </a:cubicBezTo>
                <a:cubicBezTo>
                  <a:pt x="90" y="726"/>
                  <a:pt x="90" y="726"/>
                  <a:pt x="90" y="726"/>
                </a:cubicBezTo>
                <a:cubicBezTo>
                  <a:pt x="89" y="726"/>
                  <a:pt x="89" y="726"/>
                  <a:pt x="89" y="726"/>
                </a:cubicBezTo>
                <a:cubicBezTo>
                  <a:pt x="89" y="726"/>
                  <a:pt x="89" y="726"/>
                  <a:pt x="89" y="726"/>
                </a:cubicBezTo>
                <a:cubicBezTo>
                  <a:pt x="89" y="726"/>
                  <a:pt x="89" y="726"/>
                  <a:pt x="89" y="726"/>
                </a:cubicBezTo>
                <a:cubicBezTo>
                  <a:pt x="89" y="726"/>
                  <a:pt x="89" y="726"/>
                  <a:pt x="89" y="726"/>
                </a:cubicBezTo>
                <a:cubicBezTo>
                  <a:pt x="89" y="726"/>
                  <a:pt x="88" y="726"/>
                  <a:pt x="88" y="726"/>
                </a:cubicBezTo>
                <a:cubicBezTo>
                  <a:pt x="88" y="726"/>
                  <a:pt x="88" y="726"/>
                  <a:pt x="88" y="726"/>
                </a:cubicBezTo>
                <a:cubicBezTo>
                  <a:pt x="88" y="726"/>
                  <a:pt x="88" y="726"/>
                  <a:pt x="88" y="726"/>
                </a:cubicBezTo>
                <a:cubicBezTo>
                  <a:pt x="87" y="726"/>
                  <a:pt x="87" y="726"/>
                  <a:pt x="87" y="726"/>
                </a:cubicBezTo>
                <a:cubicBezTo>
                  <a:pt x="87" y="725"/>
                  <a:pt x="87" y="725"/>
                  <a:pt x="87" y="725"/>
                </a:cubicBezTo>
                <a:cubicBezTo>
                  <a:pt x="84" y="725"/>
                  <a:pt x="80" y="725"/>
                  <a:pt x="76" y="724"/>
                </a:cubicBezTo>
                <a:cubicBezTo>
                  <a:pt x="76" y="724"/>
                  <a:pt x="76" y="725"/>
                  <a:pt x="76" y="725"/>
                </a:cubicBezTo>
                <a:cubicBezTo>
                  <a:pt x="77" y="730"/>
                  <a:pt x="77" y="730"/>
                  <a:pt x="77" y="730"/>
                </a:cubicBezTo>
                <a:cubicBezTo>
                  <a:pt x="72" y="731"/>
                  <a:pt x="67" y="731"/>
                  <a:pt x="62" y="732"/>
                </a:cubicBezTo>
                <a:cubicBezTo>
                  <a:pt x="62" y="731"/>
                  <a:pt x="62" y="731"/>
                  <a:pt x="62" y="731"/>
                </a:cubicBezTo>
                <a:cubicBezTo>
                  <a:pt x="61" y="731"/>
                  <a:pt x="61" y="731"/>
                  <a:pt x="60" y="731"/>
                </a:cubicBezTo>
                <a:cubicBezTo>
                  <a:pt x="60" y="731"/>
                  <a:pt x="60" y="731"/>
                  <a:pt x="60" y="731"/>
                </a:cubicBezTo>
                <a:cubicBezTo>
                  <a:pt x="60" y="731"/>
                  <a:pt x="60" y="731"/>
                  <a:pt x="60" y="731"/>
                </a:cubicBezTo>
                <a:cubicBezTo>
                  <a:pt x="60" y="731"/>
                  <a:pt x="60" y="731"/>
                  <a:pt x="60" y="730"/>
                </a:cubicBezTo>
                <a:cubicBezTo>
                  <a:pt x="60" y="730"/>
                  <a:pt x="60" y="730"/>
                  <a:pt x="60" y="730"/>
                </a:cubicBezTo>
                <a:cubicBezTo>
                  <a:pt x="60" y="730"/>
                  <a:pt x="60" y="730"/>
                  <a:pt x="60" y="730"/>
                </a:cubicBezTo>
                <a:cubicBezTo>
                  <a:pt x="60" y="730"/>
                  <a:pt x="59" y="730"/>
                  <a:pt x="59" y="730"/>
                </a:cubicBezTo>
                <a:cubicBezTo>
                  <a:pt x="58" y="730"/>
                  <a:pt x="58" y="730"/>
                  <a:pt x="58" y="730"/>
                </a:cubicBezTo>
                <a:cubicBezTo>
                  <a:pt x="58" y="730"/>
                  <a:pt x="58" y="730"/>
                  <a:pt x="58" y="730"/>
                </a:cubicBezTo>
                <a:cubicBezTo>
                  <a:pt x="58" y="730"/>
                  <a:pt x="57" y="730"/>
                  <a:pt x="57" y="729"/>
                </a:cubicBezTo>
                <a:cubicBezTo>
                  <a:pt x="57" y="729"/>
                  <a:pt x="57" y="729"/>
                  <a:pt x="57" y="729"/>
                </a:cubicBezTo>
                <a:cubicBezTo>
                  <a:pt x="57" y="729"/>
                  <a:pt x="57" y="729"/>
                  <a:pt x="57" y="729"/>
                </a:cubicBezTo>
                <a:cubicBezTo>
                  <a:pt x="57" y="729"/>
                  <a:pt x="57" y="729"/>
                  <a:pt x="57" y="729"/>
                </a:cubicBezTo>
                <a:cubicBezTo>
                  <a:pt x="57" y="728"/>
                  <a:pt x="57" y="728"/>
                  <a:pt x="57" y="727"/>
                </a:cubicBezTo>
                <a:cubicBezTo>
                  <a:pt x="57" y="727"/>
                  <a:pt x="57" y="727"/>
                  <a:pt x="57" y="727"/>
                </a:cubicBezTo>
                <a:cubicBezTo>
                  <a:pt x="57" y="727"/>
                  <a:pt x="57" y="727"/>
                  <a:pt x="57" y="727"/>
                </a:cubicBezTo>
                <a:cubicBezTo>
                  <a:pt x="56" y="727"/>
                  <a:pt x="56" y="727"/>
                  <a:pt x="56" y="727"/>
                </a:cubicBezTo>
                <a:cubicBezTo>
                  <a:pt x="56" y="727"/>
                  <a:pt x="56" y="726"/>
                  <a:pt x="55" y="726"/>
                </a:cubicBezTo>
                <a:cubicBezTo>
                  <a:pt x="55" y="726"/>
                  <a:pt x="55" y="726"/>
                  <a:pt x="55" y="725"/>
                </a:cubicBezTo>
                <a:cubicBezTo>
                  <a:pt x="55" y="725"/>
                  <a:pt x="55" y="725"/>
                  <a:pt x="55" y="725"/>
                </a:cubicBezTo>
                <a:cubicBezTo>
                  <a:pt x="55" y="725"/>
                  <a:pt x="55" y="724"/>
                  <a:pt x="55" y="724"/>
                </a:cubicBezTo>
                <a:cubicBezTo>
                  <a:pt x="55" y="724"/>
                  <a:pt x="55" y="724"/>
                  <a:pt x="56" y="724"/>
                </a:cubicBezTo>
                <a:cubicBezTo>
                  <a:pt x="56" y="724"/>
                  <a:pt x="56" y="724"/>
                  <a:pt x="56" y="723"/>
                </a:cubicBezTo>
                <a:cubicBezTo>
                  <a:pt x="56" y="723"/>
                  <a:pt x="56" y="723"/>
                  <a:pt x="56" y="723"/>
                </a:cubicBezTo>
                <a:cubicBezTo>
                  <a:pt x="56" y="723"/>
                  <a:pt x="56" y="723"/>
                  <a:pt x="56" y="723"/>
                </a:cubicBezTo>
                <a:cubicBezTo>
                  <a:pt x="56" y="723"/>
                  <a:pt x="56" y="723"/>
                  <a:pt x="56" y="723"/>
                </a:cubicBezTo>
                <a:cubicBezTo>
                  <a:pt x="56" y="723"/>
                  <a:pt x="56" y="723"/>
                  <a:pt x="56" y="723"/>
                </a:cubicBezTo>
                <a:cubicBezTo>
                  <a:pt x="55" y="723"/>
                  <a:pt x="55" y="723"/>
                  <a:pt x="55" y="723"/>
                </a:cubicBezTo>
                <a:cubicBezTo>
                  <a:pt x="55" y="723"/>
                  <a:pt x="55" y="723"/>
                  <a:pt x="55" y="724"/>
                </a:cubicBezTo>
                <a:cubicBezTo>
                  <a:pt x="55" y="724"/>
                  <a:pt x="55" y="724"/>
                  <a:pt x="55" y="724"/>
                </a:cubicBezTo>
                <a:cubicBezTo>
                  <a:pt x="54" y="724"/>
                  <a:pt x="54" y="724"/>
                  <a:pt x="54" y="724"/>
                </a:cubicBezTo>
                <a:cubicBezTo>
                  <a:pt x="54" y="724"/>
                  <a:pt x="54" y="724"/>
                  <a:pt x="54" y="724"/>
                </a:cubicBezTo>
                <a:cubicBezTo>
                  <a:pt x="54" y="724"/>
                  <a:pt x="54" y="724"/>
                  <a:pt x="54" y="724"/>
                </a:cubicBezTo>
                <a:cubicBezTo>
                  <a:pt x="53" y="724"/>
                  <a:pt x="53" y="724"/>
                  <a:pt x="53" y="724"/>
                </a:cubicBezTo>
                <a:cubicBezTo>
                  <a:pt x="53" y="724"/>
                  <a:pt x="53" y="724"/>
                  <a:pt x="53" y="724"/>
                </a:cubicBezTo>
                <a:cubicBezTo>
                  <a:pt x="53" y="724"/>
                  <a:pt x="53" y="724"/>
                  <a:pt x="53" y="724"/>
                </a:cubicBezTo>
                <a:cubicBezTo>
                  <a:pt x="53" y="724"/>
                  <a:pt x="53" y="724"/>
                  <a:pt x="53" y="724"/>
                </a:cubicBezTo>
                <a:cubicBezTo>
                  <a:pt x="53" y="723"/>
                  <a:pt x="53" y="723"/>
                  <a:pt x="53" y="723"/>
                </a:cubicBezTo>
                <a:cubicBezTo>
                  <a:pt x="53" y="723"/>
                  <a:pt x="52" y="723"/>
                  <a:pt x="52" y="723"/>
                </a:cubicBezTo>
                <a:cubicBezTo>
                  <a:pt x="52" y="723"/>
                  <a:pt x="52" y="723"/>
                  <a:pt x="52" y="723"/>
                </a:cubicBezTo>
                <a:cubicBezTo>
                  <a:pt x="52" y="723"/>
                  <a:pt x="52" y="723"/>
                  <a:pt x="52" y="723"/>
                </a:cubicBezTo>
                <a:cubicBezTo>
                  <a:pt x="52" y="723"/>
                  <a:pt x="52" y="723"/>
                  <a:pt x="52" y="723"/>
                </a:cubicBezTo>
                <a:cubicBezTo>
                  <a:pt x="51" y="723"/>
                  <a:pt x="51" y="723"/>
                  <a:pt x="51" y="723"/>
                </a:cubicBezTo>
                <a:cubicBezTo>
                  <a:pt x="51" y="723"/>
                  <a:pt x="51" y="723"/>
                  <a:pt x="51" y="722"/>
                </a:cubicBezTo>
                <a:cubicBezTo>
                  <a:pt x="51" y="722"/>
                  <a:pt x="51" y="722"/>
                  <a:pt x="51" y="722"/>
                </a:cubicBezTo>
                <a:cubicBezTo>
                  <a:pt x="51" y="722"/>
                  <a:pt x="51" y="722"/>
                  <a:pt x="51" y="722"/>
                </a:cubicBezTo>
                <a:cubicBezTo>
                  <a:pt x="51" y="722"/>
                  <a:pt x="51" y="722"/>
                  <a:pt x="50" y="722"/>
                </a:cubicBezTo>
                <a:cubicBezTo>
                  <a:pt x="50" y="722"/>
                  <a:pt x="50" y="722"/>
                  <a:pt x="50" y="722"/>
                </a:cubicBezTo>
                <a:cubicBezTo>
                  <a:pt x="50" y="723"/>
                  <a:pt x="50" y="723"/>
                  <a:pt x="50" y="723"/>
                </a:cubicBezTo>
                <a:cubicBezTo>
                  <a:pt x="50" y="723"/>
                  <a:pt x="50" y="723"/>
                  <a:pt x="50" y="723"/>
                </a:cubicBezTo>
                <a:cubicBezTo>
                  <a:pt x="50" y="722"/>
                  <a:pt x="50" y="722"/>
                  <a:pt x="50" y="722"/>
                </a:cubicBezTo>
                <a:cubicBezTo>
                  <a:pt x="38" y="725"/>
                  <a:pt x="38" y="725"/>
                  <a:pt x="38" y="725"/>
                </a:cubicBezTo>
                <a:cubicBezTo>
                  <a:pt x="35" y="738"/>
                  <a:pt x="35" y="738"/>
                  <a:pt x="35" y="738"/>
                </a:cubicBezTo>
                <a:cubicBezTo>
                  <a:pt x="33" y="739"/>
                  <a:pt x="29" y="740"/>
                  <a:pt x="27" y="742"/>
                </a:cubicBezTo>
                <a:cubicBezTo>
                  <a:pt x="25" y="743"/>
                  <a:pt x="24" y="746"/>
                  <a:pt x="22" y="747"/>
                </a:cubicBezTo>
                <a:cubicBezTo>
                  <a:pt x="18" y="748"/>
                  <a:pt x="15" y="748"/>
                  <a:pt x="11" y="750"/>
                </a:cubicBezTo>
                <a:cubicBezTo>
                  <a:pt x="8" y="751"/>
                  <a:pt x="8" y="755"/>
                  <a:pt x="5" y="758"/>
                </a:cubicBezTo>
                <a:cubicBezTo>
                  <a:pt x="5" y="758"/>
                  <a:pt x="5" y="758"/>
                  <a:pt x="5" y="758"/>
                </a:cubicBezTo>
                <a:cubicBezTo>
                  <a:pt x="5" y="758"/>
                  <a:pt x="5" y="758"/>
                  <a:pt x="5" y="758"/>
                </a:cubicBezTo>
                <a:cubicBezTo>
                  <a:pt x="5" y="758"/>
                  <a:pt x="5" y="758"/>
                  <a:pt x="5" y="758"/>
                </a:cubicBezTo>
                <a:cubicBezTo>
                  <a:pt x="5" y="758"/>
                  <a:pt x="4" y="758"/>
                  <a:pt x="4" y="758"/>
                </a:cubicBezTo>
                <a:cubicBezTo>
                  <a:pt x="4" y="758"/>
                  <a:pt x="4" y="758"/>
                  <a:pt x="4" y="759"/>
                </a:cubicBezTo>
                <a:cubicBezTo>
                  <a:pt x="4" y="759"/>
                  <a:pt x="4" y="759"/>
                  <a:pt x="4" y="759"/>
                </a:cubicBezTo>
                <a:cubicBezTo>
                  <a:pt x="4" y="759"/>
                  <a:pt x="4" y="759"/>
                  <a:pt x="4" y="759"/>
                </a:cubicBezTo>
                <a:cubicBezTo>
                  <a:pt x="4" y="759"/>
                  <a:pt x="4" y="759"/>
                  <a:pt x="4" y="759"/>
                </a:cubicBezTo>
                <a:cubicBezTo>
                  <a:pt x="3" y="759"/>
                  <a:pt x="3" y="759"/>
                  <a:pt x="3" y="759"/>
                </a:cubicBezTo>
                <a:cubicBezTo>
                  <a:pt x="3" y="759"/>
                  <a:pt x="3" y="759"/>
                  <a:pt x="3" y="759"/>
                </a:cubicBezTo>
                <a:cubicBezTo>
                  <a:pt x="3" y="759"/>
                  <a:pt x="3" y="759"/>
                  <a:pt x="3" y="759"/>
                </a:cubicBezTo>
                <a:cubicBezTo>
                  <a:pt x="3" y="759"/>
                  <a:pt x="3" y="759"/>
                  <a:pt x="3" y="759"/>
                </a:cubicBezTo>
                <a:cubicBezTo>
                  <a:pt x="4" y="759"/>
                  <a:pt x="4" y="759"/>
                  <a:pt x="4" y="759"/>
                </a:cubicBezTo>
                <a:cubicBezTo>
                  <a:pt x="4" y="760"/>
                  <a:pt x="4" y="760"/>
                  <a:pt x="4" y="760"/>
                </a:cubicBezTo>
                <a:cubicBezTo>
                  <a:pt x="4" y="760"/>
                  <a:pt x="4" y="760"/>
                  <a:pt x="4" y="760"/>
                </a:cubicBezTo>
                <a:cubicBezTo>
                  <a:pt x="4" y="760"/>
                  <a:pt x="4" y="760"/>
                  <a:pt x="4" y="760"/>
                </a:cubicBezTo>
                <a:cubicBezTo>
                  <a:pt x="4" y="760"/>
                  <a:pt x="4" y="760"/>
                  <a:pt x="4" y="760"/>
                </a:cubicBezTo>
                <a:cubicBezTo>
                  <a:pt x="4" y="760"/>
                  <a:pt x="4" y="760"/>
                  <a:pt x="4" y="760"/>
                </a:cubicBezTo>
                <a:cubicBezTo>
                  <a:pt x="4" y="760"/>
                  <a:pt x="4" y="760"/>
                  <a:pt x="4" y="760"/>
                </a:cubicBezTo>
                <a:cubicBezTo>
                  <a:pt x="4" y="760"/>
                  <a:pt x="3" y="761"/>
                  <a:pt x="3" y="761"/>
                </a:cubicBezTo>
                <a:cubicBezTo>
                  <a:pt x="3" y="761"/>
                  <a:pt x="3" y="761"/>
                  <a:pt x="3" y="761"/>
                </a:cubicBezTo>
                <a:cubicBezTo>
                  <a:pt x="3" y="761"/>
                  <a:pt x="3" y="761"/>
                  <a:pt x="3" y="761"/>
                </a:cubicBezTo>
                <a:cubicBezTo>
                  <a:pt x="3" y="761"/>
                  <a:pt x="3" y="761"/>
                  <a:pt x="3" y="761"/>
                </a:cubicBezTo>
                <a:cubicBezTo>
                  <a:pt x="3" y="761"/>
                  <a:pt x="3" y="761"/>
                  <a:pt x="2" y="761"/>
                </a:cubicBezTo>
                <a:cubicBezTo>
                  <a:pt x="2" y="761"/>
                  <a:pt x="2" y="761"/>
                  <a:pt x="2" y="761"/>
                </a:cubicBezTo>
                <a:cubicBezTo>
                  <a:pt x="2" y="761"/>
                  <a:pt x="2" y="761"/>
                  <a:pt x="3" y="762"/>
                </a:cubicBezTo>
                <a:cubicBezTo>
                  <a:pt x="3" y="762"/>
                  <a:pt x="3" y="762"/>
                  <a:pt x="3" y="762"/>
                </a:cubicBezTo>
                <a:cubicBezTo>
                  <a:pt x="2" y="766"/>
                  <a:pt x="5" y="770"/>
                  <a:pt x="6" y="773"/>
                </a:cubicBezTo>
                <a:cubicBezTo>
                  <a:pt x="6" y="774"/>
                  <a:pt x="6" y="774"/>
                  <a:pt x="6" y="774"/>
                </a:cubicBezTo>
                <a:cubicBezTo>
                  <a:pt x="6" y="774"/>
                  <a:pt x="6" y="774"/>
                  <a:pt x="6" y="774"/>
                </a:cubicBezTo>
                <a:cubicBezTo>
                  <a:pt x="6" y="774"/>
                  <a:pt x="6" y="774"/>
                  <a:pt x="6" y="774"/>
                </a:cubicBezTo>
                <a:cubicBezTo>
                  <a:pt x="6" y="775"/>
                  <a:pt x="6" y="775"/>
                  <a:pt x="6" y="775"/>
                </a:cubicBezTo>
                <a:cubicBezTo>
                  <a:pt x="6" y="775"/>
                  <a:pt x="6" y="775"/>
                  <a:pt x="6" y="775"/>
                </a:cubicBezTo>
                <a:cubicBezTo>
                  <a:pt x="6" y="775"/>
                  <a:pt x="6" y="775"/>
                  <a:pt x="6" y="775"/>
                </a:cubicBezTo>
                <a:cubicBezTo>
                  <a:pt x="6" y="776"/>
                  <a:pt x="6" y="776"/>
                  <a:pt x="6" y="776"/>
                </a:cubicBezTo>
                <a:cubicBezTo>
                  <a:pt x="5" y="776"/>
                  <a:pt x="5" y="776"/>
                  <a:pt x="5" y="776"/>
                </a:cubicBezTo>
                <a:cubicBezTo>
                  <a:pt x="5" y="776"/>
                  <a:pt x="5" y="777"/>
                  <a:pt x="5" y="777"/>
                </a:cubicBezTo>
                <a:cubicBezTo>
                  <a:pt x="5" y="777"/>
                  <a:pt x="5" y="777"/>
                  <a:pt x="5" y="777"/>
                </a:cubicBezTo>
                <a:cubicBezTo>
                  <a:pt x="1" y="780"/>
                  <a:pt x="1" y="780"/>
                  <a:pt x="1" y="780"/>
                </a:cubicBezTo>
                <a:cubicBezTo>
                  <a:pt x="1" y="780"/>
                  <a:pt x="1" y="780"/>
                  <a:pt x="1" y="780"/>
                </a:cubicBezTo>
                <a:cubicBezTo>
                  <a:pt x="1" y="780"/>
                  <a:pt x="1" y="781"/>
                  <a:pt x="1" y="781"/>
                </a:cubicBezTo>
                <a:cubicBezTo>
                  <a:pt x="1" y="781"/>
                  <a:pt x="1" y="781"/>
                  <a:pt x="1" y="781"/>
                </a:cubicBezTo>
                <a:cubicBezTo>
                  <a:pt x="0" y="781"/>
                  <a:pt x="0" y="781"/>
                  <a:pt x="0" y="781"/>
                </a:cubicBezTo>
                <a:cubicBezTo>
                  <a:pt x="2" y="784"/>
                  <a:pt x="3" y="787"/>
                  <a:pt x="6" y="789"/>
                </a:cubicBezTo>
                <a:cubicBezTo>
                  <a:pt x="6" y="789"/>
                  <a:pt x="6" y="789"/>
                  <a:pt x="6" y="790"/>
                </a:cubicBezTo>
                <a:cubicBezTo>
                  <a:pt x="5" y="790"/>
                  <a:pt x="5" y="790"/>
                  <a:pt x="5" y="790"/>
                </a:cubicBezTo>
                <a:cubicBezTo>
                  <a:pt x="5" y="790"/>
                  <a:pt x="5" y="790"/>
                  <a:pt x="5" y="790"/>
                </a:cubicBezTo>
                <a:cubicBezTo>
                  <a:pt x="6" y="791"/>
                  <a:pt x="7" y="792"/>
                  <a:pt x="8" y="792"/>
                </a:cubicBezTo>
                <a:cubicBezTo>
                  <a:pt x="15" y="791"/>
                  <a:pt x="21" y="789"/>
                  <a:pt x="28" y="787"/>
                </a:cubicBezTo>
                <a:cubicBezTo>
                  <a:pt x="34" y="785"/>
                  <a:pt x="40" y="786"/>
                  <a:pt x="41" y="779"/>
                </a:cubicBezTo>
                <a:cubicBezTo>
                  <a:pt x="41" y="779"/>
                  <a:pt x="41" y="779"/>
                  <a:pt x="41" y="779"/>
                </a:cubicBezTo>
                <a:cubicBezTo>
                  <a:pt x="41" y="779"/>
                  <a:pt x="41" y="779"/>
                  <a:pt x="41" y="779"/>
                </a:cubicBezTo>
                <a:cubicBezTo>
                  <a:pt x="41" y="777"/>
                  <a:pt x="41" y="776"/>
                  <a:pt x="41" y="774"/>
                </a:cubicBezTo>
                <a:cubicBezTo>
                  <a:pt x="41" y="774"/>
                  <a:pt x="41" y="774"/>
                  <a:pt x="41" y="774"/>
                </a:cubicBezTo>
                <a:cubicBezTo>
                  <a:pt x="41" y="774"/>
                  <a:pt x="41" y="774"/>
                  <a:pt x="41" y="774"/>
                </a:cubicBezTo>
                <a:cubicBezTo>
                  <a:pt x="41" y="773"/>
                  <a:pt x="41" y="773"/>
                  <a:pt x="40" y="773"/>
                </a:cubicBezTo>
                <a:cubicBezTo>
                  <a:pt x="40" y="773"/>
                  <a:pt x="40" y="773"/>
                  <a:pt x="40" y="773"/>
                </a:cubicBezTo>
                <a:cubicBezTo>
                  <a:pt x="40" y="772"/>
                  <a:pt x="40" y="772"/>
                  <a:pt x="40" y="772"/>
                </a:cubicBezTo>
                <a:cubicBezTo>
                  <a:pt x="40" y="772"/>
                  <a:pt x="41" y="771"/>
                  <a:pt x="42" y="770"/>
                </a:cubicBezTo>
                <a:cubicBezTo>
                  <a:pt x="42" y="769"/>
                  <a:pt x="42" y="767"/>
                  <a:pt x="42" y="766"/>
                </a:cubicBezTo>
                <a:cubicBezTo>
                  <a:pt x="43" y="763"/>
                  <a:pt x="46" y="762"/>
                  <a:pt x="50" y="762"/>
                </a:cubicBezTo>
                <a:cubicBezTo>
                  <a:pt x="53" y="762"/>
                  <a:pt x="55" y="763"/>
                  <a:pt x="58" y="764"/>
                </a:cubicBezTo>
                <a:cubicBezTo>
                  <a:pt x="61" y="765"/>
                  <a:pt x="62" y="768"/>
                  <a:pt x="65" y="770"/>
                </a:cubicBezTo>
                <a:cubicBezTo>
                  <a:pt x="65" y="770"/>
                  <a:pt x="65" y="770"/>
                  <a:pt x="65" y="770"/>
                </a:cubicBezTo>
                <a:cubicBezTo>
                  <a:pt x="65" y="770"/>
                  <a:pt x="65" y="770"/>
                  <a:pt x="65" y="770"/>
                </a:cubicBezTo>
                <a:cubicBezTo>
                  <a:pt x="65" y="771"/>
                  <a:pt x="65" y="771"/>
                  <a:pt x="65" y="771"/>
                </a:cubicBezTo>
                <a:cubicBezTo>
                  <a:pt x="66" y="771"/>
                  <a:pt x="66" y="771"/>
                  <a:pt x="66" y="771"/>
                </a:cubicBezTo>
                <a:cubicBezTo>
                  <a:pt x="66" y="771"/>
                  <a:pt x="66" y="771"/>
                  <a:pt x="66" y="771"/>
                </a:cubicBezTo>
                <a:cubicBezTo>
                  <a:pt x="66" y="771"/>
                  <a:pt x="66" y="771"/>
                  <a:pt x="66" y="771"/>
                </a:cubicBezTo>
                <a:cubicBezTo>
                  <a:pt x="66" y="771"/>
                  <a:pt x="66" y="771"/>
                  <a:pt x="66" y="771"/>
                </a:cubicBezTo>
                <a:cubicBezTo>
                  <a:pt x="69" y="772"/>
                  <a:pt x="73" y="773"/>
                  <a:pt x="76" y="773"/>
                </a:cubicBezTo>
                <a:cubicBezTo>
                  <a:pt x="76" y="773"/>
                  <a:pt x="76" y="773"/>
                  <a:pt x="76" y="773"/>
                </a:cubicBezTo>
                <a:cubicBezTo>
                  <a:pt x="76" y="773"/>
                  <a:pt x="76" y="773"/>
                  <a:pt x="76" y="773"/>
                </a:cubicBezTo>
                <a:cubicBezTo>
                  <a:pt x="77" y="773"/>
                  <a:pt x="77" y="773"/>
                  <a:pt x="77" y="773"/>
                </a:cubicBezTo>
                <a:cubicBezTo>
                  <a:pt x="77" y="773"/>
                  <a:pt x="77" y="774"/>
                  <a:pt x="77" y="774"/>
                </a:cubicBezTo>
                <a:cubicBezTo>
                  <a:pt x="77" y="774"/>
                  <a:pt x="77" y="774"/>
                  <a:pt x="77" y="774"/>
                </a:cubicBezTo>
                <a:cubicBezTo>
                  <a:pt x="80" y="774"/>
                  <a:pt x="82" y="775"/>
                  <a:pt x="84" y="776"/>
                </a:cubicBezTo>
                <a:cubicBezTo>
                  <a:pt x="86" y="777"/>
                  <a:pt x="87" y="778"/>
                  <a:pt x="89" y="778"/>
                </a:cubicBezTo>
                <a:cubicBezTo>
                  <a:pt x="92" y="781"/>
                  <a:pt x="96" y="784"/>
                  <a:pt x="99" y="788"/>
                </a:cubicBezTo>
                <a:cubicBezTo>
                  <a:pt x="99" y="788"/>
                  <a:pt x="99" y="788"/>
                  <a:pt x="99" y="788"/>
                </a:cubicBezTo>
                <a:cubicBezTo>
                  <a:pt x="100" y="788"/>
                  <a:pt x="100" y="789"/>
                  <a:pt x="100" y="789"/>
                </a:cubicBezTo>
                <a:cubicBezTo>
                  <a:pt x="100" y="789"/>
                  <a:pt x="100" y="789"/>
                  <a:pt x="100" y="789"/>
                </a:cubicBezTo>
                <a:cubicBezTo>
                  <a:pt x="100" y="789"/>
                  <a:pt x="100" y="789"/>
                  <a:pt x="100" y="789"/>
                </a:cubicBezTo>
                <a:cubicBezTo>
                  <a:pt x="100" y="789"/>
                  <a:pt x="101" y="789"/>
                  <a:pt x="101" y="789"/>
                </a:cubicBezTo>
                <a:cubicBezTo>
                  <a:pt x="101" y="790"/>
                  <a:pt x="101" y="790"/>
                  <a:pt x="101" y="790"/>
                </a:cubicBezTo>
                <a:cubicBezTo>
                  <a:pt x="101" y="790"/>
                  <a:pt x="101" y="790"/>
                  <a:pt x="101" y="790"/>
                </a:cubicBezTo>
                <a:cubicBezTo>
                  <a:pt x="101" y="790"/>
                  <a:pt x="101" y="790"/>
                  <a:pt x="101" y="790"/>
                </a:cubicBezTo>
                <a:cubicBezTo>
                  <a:pt x="101" y="791"/>
                  <a:pt x="101" y="791"/>
                  <a:pt x="101" y="791"/>
                </a:cubicBezTo>
                <a:cubicBezTo>
                  <a:pt x="101" y="791"/>
                  <a:pt x="101" y="791"/>
                  <a:pt x="101" y="791"/>
                </a:cubicBezTo>
                <a:cubicBezTo>
                  <a:pt x="101" y="791"/>
                  <a:pt x="101" y="791"/>
                  <a:pt x="101" y="791"/>
                </a:cubicBezTo>
                <a:cubicBezTo>
                  <a:pt x="101" y="791"/>
                  <a:pt x="101" y="792"/>
                  <a:pt x="101" y="792"/>
                </a:cubicBezTo>
                <a:cubicBezTo>
                  <a:pt x="102" y="792"/>
                  <a:pt x="102" y="792"/>
                  <a:pt x="102" y="792"/>
                </a:cubicBezTo>
                <a:cubicBezTo>
                  <a:pt x="102" y="792"/>
                  <a:pt x="102" y="792"/>
                  <a:pt x="102" y="793"/>
                </a:cubicBezTo>
                <a:cubicBezTo>
                  <a:pt x="102" y="793"/>
                  <a:pt x="102" y="793"/>
                  <a:pt x="102" y="793"/>
                </a:cubicBezTo>
                <a:cubicBezTo>
                  <a:pt x="102" y="793"/>
                  <a:pt x="102" y="793"/>
                  <a:pt x="102" y="793"/>
                </a:cubicBezTo>
                <a:cubicBezTo>
                  <a:pt x="102" y="794"/>
                  <a:pt x="102" y="794"/>
                  <a:pt x="102" y="794"/>
                </a:cubicBezTo>
                <a:cubicBezTo>
                  <a:pt x="102" y="794"/>
                  <a:pt x="102" y="794"/>
                  <a:pt x="102" y="794"/>
                </a:cubicBezTo>
                <a:cubicBezTo>
                  <a:pt x="101" y="794"/>
                  <a:pt x="101" y="794"/>
                  <a:pt x="101" y="794"/>
                </a:cubicBezTo>
                <a:cubicBezTo>
                  <a:pt x="101" y="794"/>
                  <a:pt x="101" y="794"/>
                  <a:pt x="101" y="794"/>
                </a:cubicBezTo>
                <a:cubicBezTo>
                  <a:pt x="102" y="796"/>
                  <a:pt x="104" y="798"/>
                  <a:pt x="105" y="799"/>
                </a:cubicBezTo>
                <a:cubicBezTo>
                  <a:pt x="105" y="799"/>
                  <a:pt x="105" y="799"/>
                  <a:pt x="105" y="799"/>
                </a:cubicBezTo>
                <a:cubicBezTo>
                  <a:pt x="105" y="799"/>
                  <a:pt x="105" y="799"/>
                  <a:pt x="105" y="799"/>
                </a:cubicBezTo>
                <a:cubicBezTo>
                  <a:pt x="105" y="799"/>
                  <a:pt x="105" y="799"/>
                  <a:pt x="105" y="799"/>
                </a:cubicBezTo>
                <a:cubicBezTo>
                  <a:pt x="105" y="800"/>
                  <a:pt x="105" y="800"/>
                  <a:pt x="105" y="800"/>
                </a:cubicBezTo>
                <a:cubicBezTo>
                  <a:pt x="105" y="801"/>
                  <a:pt x="105" y="801"/>
                  <a:pt x="105" y="801"/>
                </a:cubicBezTo>
                <a:cubicBezTo>
                  <a:pt x="105" y="801"/>
                  <a:pt x="105" y="801"/>
                  <a:pt x="105" y="801"/>
                </a:cubicBezTo>
                <a:cubicBezTo>
                  <a:pt x="105" y="802"/>
                  <a:pt x="105" y="802"/>
                  <a:pt x="105" y="802"/>
                </a:cubicBezTo>
                <a:cubicBezTo>
                  <a:pt x="105" y="802"/>
                  <a:pt x="105" y="802"/>
                  <a:pt x="105" y="802"/>
                </a:cubicBezTo>
                <a:cubicBezTo>
                  <a:pt x="105" y="802"/>
                  <a:pt x="105" y="802"/>
                  <a:pt x="105" y="802"/>
                </a:cubicBezTo>
                <a:cubicBezTo>
                  <a:pt x="106" y="802"/>
                  <a:pt x="106" y="802"/>
                  <a:pt x="106" y="802"/>
                </a:cubicBezTo>
                <a:cubicBezTo>
                  <a:pt x="106" y="802"/>
                  <a:pt x="106" y="802"/>
                  <a:pt x="106" y="802"/>
                </a:cubicBezTo>
                <a:cubicBezTo>
                  <a:pt x="106" y="802"/>
                  <a:pt x="106" y="802"/>
                  <a:pt x="106" y="802"/>
                </a:cubicBezTo>
                <a:cubicBezTo>
                  <a:pt x="106" y="803"/>
                  <a:pt x="106" y="803"/>
                  <a:pt x="106" y="803"/>
                </a:cubicBezTo>
                <a:cubicBezTo>
                  <a:pt x="106" y="803"/>
                  <a:pt x="106" y="803"/>
                  <a:pt x="106" y="803"/>
                </a:cubicBezTo>
                <a:cubicBezTo>
                  <a:pt x="106" y="803"/>
                  <a:pt x="106" y="803"/>
                  <a:pt x="106" y="803"/>
                </a:cubicBezTo>
                <a:cubicBezTo>
                  <a:pt x="106" y="803"/>
                  <a:pt x="106" y="803"/>
                  <a:pt x="106" y="803"/>
                </a:cubicBezTo>
                <a:cubicBezTo>
                  <a:pt x="106" y="803"/>
                  <a:pt x="106" y="803"/>
                  <a:pt x="106" y="803"/>
                </a:cubicBezTo>
                <a:cubicBezTo>
                  <a:pt x="106" y="803"/>
                  <a:pt x="106" y="803"/>
                  <a:pt x="106" y="803"/>
                </a:cubicBezTo>
                <a:cubicBezTo>
                  <a:pt x="105" y="805"/>
                  <a:pt x="104" y="807"/>
                  <a:pt x="104" y="808"/>
                </a:cubicBezTo>
                <a:cubicBezTo>
                  <a:pt x="103" y="808"/>
                  <a:pt x="103" y="808"/>
                  <a:pt x="103" y="808"/>
                </a:cubicBezTo>
                <a:cubicBezTo>
                  <a:pt x="103" y="809"/>
                  <a:pt x="103" y="809"/>
                  <a:pt x="103" y="810"/>
                </a:cubicBezTo>
                <a:cubicBezTo>
                  <a:pt x="103" y="810"/>
                  <a:pt x="103" y="810"/>
                  <a:pt x="104" y="810"/>
                </a:cubicBezTo>
                <a:cubicBezTo>
                  <a:pt x="103" y="810"/>
                  <a:pt x="103" y="810"/>
                  <a:pt x="103" y="810"/>
                </a:cubicBezTo>
                <a:cubicBezTo>
                  <a:pt x="103" y="810"/>
                  <a:pt x="103" y="810"/>
                  <a:pt x="103" y="810"/>
                </a:cubicBezTo>
                <a:cubicBezTo>
                  <a:pt x="104" y="810"/>
                  <a:pt x="104" y="810"/>
                  <a:pt x="104" y="810"/>
                </a:cubicBezTo>
                <a:cubicBezTo>
                  <a:pt x="104" y="810"/>
                  <a:pt x="104" y="810"/>
                  <a:pt x="104" y="810"/>
                </a:cubicBezTo>
                <a:cubicBezTo>
                  <a:pt x="104" y="810"/>
                  <a:pt x="104" y="810"/>
                  <a:pt x="104" y="810"/>
                </a:cubicBezTo>
                <a:cubicBezTo>
                  <a:pt x="104" y="810"/>
                  <a:pt x="104" y="811"/>
                  <a:pt x="104" y="811"/>
                </a:cubicBezTo>
                <a:cubicBezTo>
                  <a:pt x="104" y="811"/>
                  <a:pt x="104" y="811"/>
                  <a:pt x="104" y="811"/>
                </a:cubicBezTo>
                <a:cubicBezTo>
                  <a:pt x="104" y="811"/>
                  <a:pt x="104" y="811"/>
                  <a:pt x="104" y="811"/>
                </a:cubicBezTo>
                <a:cubicBezTo>
                  <a:pt x="104" y="811"/>
                  <a:pt x="104" y="811"/>
                  <a:pt x="104" y="811"/>
                </a:cubicBezTo>
                <a:cubicBezTo>
                  <a:pt x="104" y="811"/>
                  <a:pt x="104" y="811"/>
                  <a:pt x="104" y="811"/>
                </a:cubicBezTo>
                <a:cubicBezTo>
                  <a:pt x="105" y="812"/>
                  <a:pt x="105" y="812"/>
                  <a:pt x="105" y="812"/>
                </a:cubicBezTo>
                <a:cubicBezTo>
                  <a:pt x="105" y="812"/>
                  <a:pt x="105" y="812"/>
                  <a:pt x="105" y="812"/>
                </a:cubicBezTo>
                <a:cubicBezTo>
                  <a:pt x="105" y="812"/>
                  <a:pt x="105" y="812"/>
                  <a:pt x="105" y="812"/>
                </a:cubicBezTo>
                <a:cubicBezTo>
                  <a:pt x="105" y="812"/>
                  <a:pt x="105" y="812"/>
                  <a:pt x="105" y="812"/>
                </a:cubicBezTo>
                <a:cubicBezTo>
                  <a:pt x="105" y="812"/>
                  <a:pt x="105" y="812"/>
                  <a:pt x="105" y="812"/>
                </a:cubicBezTo>
                <a:cubicBezTo>
                  <a:pt x="105" y="812"/>
                  <a:pt x="106" y="812"/>
                  <a:pt x="106" y="812"/>
                </a:cubicBezTo>
                <a:cubicBezTo>
                  <a:pt x="106" y="812"/>
                  <a:pt x="106" y="812"/>
                  <a:pt x="106" y="813"/>
                </a:cubicBezTo>
                <a:cubicBezTo>
                  <a:pt x="106" y="813"/>
                  <a:pt x="106" y="813"/>
                  <a:pt x="106" y="813"/>
                </a:cubicBezTo>
                <a:cubicBezTo>
                  <a:pt x="107" y="816"/>
                  <a:pt x="112" y="822"/>
                  <a:pt x="115" y="822"/>
                </a:cubicBezTo>
                <a:cubicBezTo>
                  <a:pt x="115" y="823"/>
                  <a:pt x="115" y="823"/>
                  <a:pt x="115" y="823"/>
                </a:cubicBezTo>
                <a:cubicBezTo>
                  <a:pt x="115" y="823"/>
                  <a:pt x="115" y="823"/>
                  <a:pt x="115" y="823"/>
                </a:cubicBezTo>
                <a:cubicBezTo>
                  <a:pt x="114" y="823"/>
                  <a:pt x="114" y="823"/>
                  <a:pt x="114" y="823"/>
                </a:cubicBezTo>
                <a:cubicBezTo>
                  <a:pt x="115" y="823"/>
                  <a:pt x="115" y="823"/>
                  <a:pt x="115" y="823"/>
                </a:cubicBezTo>
                <a:cubicBezTo>
                  <a:pt x="115" y="823"/>
                  <a:pt x="115" y="823"/>
                  <a:pt x="115" y="823"/>
                </a:cubicBezTo>
                <a:cubicBezTo>
                  <a:pt x="115" y="823"/>
                  <a:pt x="115" y="823"/>
                  <a:pt x="115" y="823"/>
                </a:cubicBezTo>
                <a:cubicBezTo>
                  <a:pt x="115" y="824"/>
                  <a:pt x="116" y="825"/>
                  <a:pt x="117" y="825"/>
                </a:cubicBezTo>
                <a:cubicBezTo>
                  <a:pt x="117" y="825"/>
                  <a:pt x="117" y="825"/>
                  <a:pt x="117" y="825"/>
                </a:cubicBezTo>
                <a:cubicBezTo>
                  <a:pt x="117" y="826"/>
                  <a:pt x="117" y="826"/>
                  <a:pt x="117" y="826"/>
                </a:cubicBezTo>
                <a:cubicBezTo>
                  <a:pt x="117" y="826"/>
                  <a:pt x="117" y="826"/>
                  <a:pt x="117" y="826"/>
                </a:cubicBezTo>
                <a:cubicBezTo>
                  <a:pt x="117" y="825"/>
                  <a:pt x="117" y="825"/>
                  <a:pt x="117" y="825"/>
                </a:cubicBezTo>
                <a:cubicBezTo>
                  <a:pt x="117" y="825"/>
                  <a:pt x="117" y="825"/>
                  <a:pt x="118" y="825"/>
                </a:cubicBezTo>
                <a:cubicBezTo>
                  <a:pt x="118" y="826"/>
                  <a:pt x="118" y="826"/>
                  <a:pt x="118" y="826"/>
                </a:cubicBezTo>
                <a:cubicBezTo>
                  <a:pt x="118" y="826"/>
                  <a:pt x="118" y="826"/>
                  <a:pt x="118" y="826"/>
                </a:cubicBezTo>
                <a:cubicBezTo>
                  <a:pt x="118" y="825"/>
                  <a:pt x="118" y="825"/>
                  <a:pt x="118" y="825"/>
                </a:cubicBezTo>
                <a:cubicBezTo>
                  <a:pt x="118" y="825"/>
                  <a:pt x="118" y="825"/>
                  <a:pt x="118" y="825"/>
                </a:cubicBezTo>
                <a:cubicBezTo>
                  <a:pt x="118" y="826"/>
                  <a:pt x="118" y="826"/>
                  <a:pt x="118" y="826"/>
                </a:cubicBezTo>
                <a:cubicBezTo>
                  <a:pt x="118" y="826"/>
                  <a:pt x="119" y="825"/>
                  <a:pt x="119" y="825"/>
                </a:cubicBezTo>
                <a:cubicBezTo>
                  <a:pt x="119" y="825"/>
                  <a:pt x="119" y="825"/>
                  <a:pt x="119" y="825"/>
                </a:cubicBezTo>
                <a:cubicBezTo>
                  <a:pt x="119" y="825"/>
                  <a:pt x="119" y="825"/>
                  <a:pt x="119" y="825"/>
                </a:cubicBezTo>
                <a:cubicBezTo>
                  <a:pt x="118" y="825"/>
                  <a:pt x="118" y="825"/>
                  <a:pt x="118" y="825"/>
                </a:cubicBezTo>
                <a:cubicBezTo>
                  <a:pt x="118" y="825"/>
                  <a:pt x="118" y="825"/>
                  <a:pt x="118" y="825"/>
                </a:cubicBezTo>
                <a:cubicBezTo>
                  <a:pt x="120" y="824"/>
                  <a:pt x="121" y="824"/>
                  <a:pt x="122" y="823"/>
                </a:cubicBezTo>
                <a:cubicBezTo>
                  <a:pt x="122" y="823"/>
                  <a:pt x="122" y="823"/>
                  <a:pt x="122" y="823"/>
                </a:cubicBezTo>
                <a:cubicBezTo>
                  <a:pt x="122" y="822"/>
                  <a:pt x="122" y="822"/>
                  <a:pt x="122" y="822"/>
                </a:cubicBezTo>
                <a:cubicBezTo>
                  <a:pt x="122" y="822"/>
                  <a:pt x="122" y="822"/>
                  <a:pt x="122" y="822"/>
                </a:cubicBezTo>
                <a:cubicBezTo>
                  <a:pt x="122" y="822"/>
                  <a:pt x="122" y="822"/>
                  <a:pt x="122" y="822"/>
                </a:cubicBezTo>
                <a:cubicBezTo>
                  <a:pt x="122" y="822"/>
                  <a:pt x="122" y="822"/>
                  <a:pt x="122" y="822"/>
                </a:cubicBezTo>
                <a:cubicBezTo>
                  <a:pt x="122" y="822"/>
                  <a:pt x="122" y="822"/>
                  <a:pt x="122" y="822"/>
                </a:cubicBezTo>
                <a:cubicBezTo>
                  <a:pt x="121" y="822"/>
                  <a:pt x="121" y="822"/>
                  <a:pt x="121" y="822"/>
                </a:cubicBezTo>
                <a:cubicBezTo>
                  <a:pt x="121" y="821"/>
                  <a:pt x="121" y="821"/>
                  <a:pt x="121" y="821"/>
                </a:cubicBezTo>
                <a:cubicBezTo>
                  <a:pt x="121" y="821"/>
                  <a:pt x="121" y="821"/>
                  <a:pt x="121" y="821"/>
                </a:cubicBezTo>
                <a:cubicBezTo>
                  <a:pt x="121" y="820"/>
                  <a:pt x="121" y="820"/>
                  <a:pt x="121" y="820"/>
                </a:cubicBezTo>
                <a:cubicBezTo>
                  <a:pt x="121" y="820"/>
                  <a:pt x="121" y="820"/>
                  <a:pt x="122" y="820"/>
                </a:cubicBezTo>
                <a:cubicBezTo>
                  <a:pt x="123" y="818"/>
                  <a:pt x="125" y="816"/>
                  <a:pt x="126" y="814"/>
                </a:cubicBezTo>
                <a:cubicBezTo>
                  <a:pt x="126" y="814"/>
                  <a:pt x="126" y="814"/>
                  <a:pt x="126" y="814"/>
                </a:cubicBezTo>
                <a:cubicBezTo>
                  <a:pt x="126" y="814"/>
                  <a:pt x="126" y="813"/>
                  <a:pt x="126" y="812"/>
                </a:cubicBezTo>
                <a:cubicBezTo>
                  <a:pt x="126" y="812"/>
                  <a:pt x="126" y="812"/>
                  <a:pt x="126" y="812"/>
                </a:cubicBezTo>
                <a:cubicBezTo>
                  <a:pt x="126" y="812"/>
                  <a:pt x="126" y="812"/>
                  <a:pt x="126" y="812"/>
                </a:cubicBezTo>
                <a:cubicBezTo>
                  <a:pt x="126" y="812"/>
                  <a:pt x="126" y="812"/>
                  <a:pt x="126" y="812"/>
                </a:cubicBezTo>
                <a:cubicBezTo>
                  <a:pt x="126" y="812"/>
                  <a:pt x="126" y="812"/>
                  <a:pt x="126" y="812"/>
                </a:cubicBezTo>
                <a:cubicBezTo>
                  <a:pt x="126" y="812"/>
                  <a:pt x="126" y="812"/>
                  <a:pt x="126" y="812"/>
                </a:cubicBezTo>
                <a:cubicBezTo>
                  <a:pt x="126" y="812"/>
                  <a:pt x="126" y="811"/>
                  <a:pt x="126" y="811"/>
                </a:cubicBezTo>
                <a:cubicBezTo>
                  <a:pt x="127" y="811"/>
                  <a:pt x="127" y="811"/>
                  <a:pt x="127" y="811"/>
                </a:cubicBezTo>
                <a:cubicBezTo>
                  <a:pt x="127" y="811"/>
                  <a:pt x="127" y="811"/>
                  <a:pt x="127" y="811"/>
                </a:cubicBezTo>
                <a:cubicBezTo>
                  <a:pt x="127" y="811"/>
                  <a:pt x="127" y="811"/>
                  <a:pt x="127" y="811"/>
                </a:cubicBezTo>
                <a:cubicBezTo>
                  <a:pt x="127" y="811"/>
                  <a:pt x="127" y="810"/>
                  <a:pt x="127" y="810"/>
                </a:cubicBezTo>
                <a:cubicBezTo>
                  <a:pt x="127" y="810"/>
                  <a:pt x="127" y="810"/>
                  <a:pt x="127" y="810"/>
                </a:cubicBezTo>
                <a:cubicBezTo>
                  <a:pt x="127" y="810"/>
                  <a:pt x="127" y="810"/>
                  <a:pt x="127" y="810"/>
                </a:cubicBezTo>
                <a:cubicBezTo>
                  <a:pt x="128" y="810"/>
                  <a:pt x="128" y="810"/>
                  <a:pt x="128" y="810"/>
                </a:cubicBezTo>
                <a:cubicBezTo>
                  <a:pt x="128" y="810"/>
                  <a:pt x="128" y="810"/>
                  <a:pt x="128" y="810"/>
                </a:cubicBezTo>
                <a:cubicBezTo>
                  <a:pt x="128" y="810"/>
                  <a:pt x="128" y="810"/>
                  <a:pt x="128" y="810"/>
                </a:cubicBezTo>
                <a:cubicBezTo>
                  <a:pt x="128" y="810"/>
                  <a:pt x="128" y="810"/>
                  <a:pt x="129" y="810"/>
                </a:cubicBezTo>
                <a:cubicBezTo>
                  <a:pt x="129" y="809"/>
                  <a:pt x="129" y="809"/>
                  <a:pt x="129" y="809"/>
                </a:cubicBezTo>
                <a:cubicBezTo>
                  <a:pt x="129" y="809"/>
                  <a:pt x="129" y="809"/>
                  <a:pt x="129" y="809"/>
                </a:cubicBezTo>
                <a:cubicBezTo>
                  <a:pt x="129" y="809"/>
                  <a:pt x="129" y="809"/>
                  <a:pt x="129" y="809"/>
                </a:cubicBezTo>
                <a:cubicBezTo>
                  <a:pt x="129" y="809"/>
                  <a:pt x="130" y="809"/>
                  <a:pt x="130" y="809"/>
                </a:cubicBezTo>
                <a:cubicBezTo>
                  <a:pt x="130" y="809"/>
                  <a:pt x="130" y="809"/>
                  <a:pt x="130" y="809"/>
                </a:cubicBezTo>
                <a:cubicBezTo>
                  <a:pt x="130" y="809"/>
                  <a:pt x="130" y="809"/>
                  <a:pt x="130" y="809"/>
                </a:cubicBezTo>
                <a:cubicBezTo>
                  <a:pt x="132" y="811"/>
                  <a:pt x="138" y="810"/>
                  <a:pt x="140" y="810"/>
                </a:cubicBezTo>
                <a:cubicBezTo>
                  <a:pt x="141" y="808"/>
                  <a:pt x="143" y="806"/>
                  <a:pt x="144" y="805"/>
                </a:cubicBezTo>
                <a:cubicBezTo>
                  <a:pt x="144" y="805"/>
                  <a:pt x="144" y="805"/>
                  <a:pt x="144" y="805"/>
                </a:cubicBezTo>
                <a:cubicBezTo>
                  <a:pt x="144" y="805"/>
                  <a:pt x="144" y="805"/>
                  <a:pt x="144" y="805"/>
                </a:cubicBezTo>
                <a:cubicBezTo>
                  <a:pt x="144" y="805"/>
                  <a:pt x="144" y="804"/>
                  <a:pt x="144" y="804"/>
                </a:cubicBezTo>
                <a:cubicBezTo>
                  <a:pt x="144" y="804"/>
                  <a:pt x="144" y="804"/>
                  <a:pt x="144" y="804"/>
                </a:cubicBezTo>
                <a:cubicBezTo>
                  <a:pt x="143" y="804"/>
                  <a:pt x="143" y="804"/>
                  <a:pt x="143" y="804"/>
                </a:cubicBezTo>
                <a:cubicBezTo>
                  <a:pt x="143" y="804"/>
                  <a:pt x="143" y="803"/>
                  <a:pt x="143" y="803"/>
                </a:cubicBezTo>
                <a:cubicBezTo>
                  <a:pt x="144" y="803"/>
                  <a:pt x="144" y="803"/>
                  <a:pt x="144" y="803"/>
                </a:cubicBezTo>
                <a:cubicBezTo>
                  <a:pt x="144" y="803"/>
                  <a:pt x="144" y="803"/>
                  <a:pt x="144" y="803"/>
                </a:cubicBezTo>
                <a:cubicBezTo>
                  <a:pt x="144" y="803"/>
                  <a:pt x="144" y="803"/>
                  <a:pt x="144" y="803"/>
                </a:cubicBezTo>
                <a:cubicBezTo>
                  <a:pt x="144" y="802"/>
                  <a:pt x="144" y="802"/>
                  <a:pt x="144" y="802"/>
                </a:cubicBezTo>
                <a:cubicBezTo>
                  <a:pt x="144" y="802"/>
                  <a:pt x="144" y="802"/>
                  <a:pt x="144" y="802"/>
                </a:cubicBezTo>
                <a:cubicBezTo>
                  <a:pt x="144" y="802"/>
                  <a:pt x="144" y="802"/>
                  <a:pt x="144" y="802"/>
                </a:cubicBezTo>
                <a:cubicBezTo>
                  <a:pt x="145" y="802"/>
                  <a:pt x="145" y="802"/>
                  <a:pt x="145" y="802"/>
                </a:cubicBezTo>
                <a:cubicBezTo>
                  <a:pt x="145" y="802"/>
                  <a:pt x="145" y="802"/>
                  <a:pt x="145" y="802"/>
                </a:cubicBezTo>
                <a:cubicBezTo>
                  <a:pt x="145" y="802"/>
                  <a:pt x="145" y="802"/>
                  <a:pt x="145" y="802"/>
                </a:cubicBezTo>
                <a:cubicBezTo>
                  <a:pt x="145" y="802"/>
                  <a:pt x="145" y="802"/>
                  <a:pt x="145" y="802"/>
                </a:cubicBezTo>
                <a:cubicBezTo>
                  <a:pt x="149" y="801"/>
                  <a:pt x="151" y="798"/>
                  <a:pt x="152" y="795"/>
                </a:cubicBezTo>
                <a:cubicBezTo>
                  <a:pt x="153" y="795"/>
                  <a:pt x="153" y="795"/>
                  <a:pt x="153" y="795"/>
                </a:cubicBezTo>
                <a:cubicBezTo>
                  <a:pt x="153" y="795"/>
                  <a:pt x="153" y="795"/>
                  <a:pt x="153" y="794"/>
                </a:cubicBezTo>
                <a:cubicBezTo>
                  <a:pt x="153" y="794"/>
                  <a:pt x="153" y="794"/>
                  <a:pt x="153" y="794"/>
                </a:cubicBezTo>
                <a:cubicBezTo>
                  <a:pt x="153" y="794"/>
                  <a:pt x="153" y="794"/>
                  <a:pt x="153" y="794"/>
                </a:cubicBezTo>
                <a:cubicBezTo>
                  <a:pt x="153" y="794"/>
                  <a:pt x="153" y="794"/>
                  <a:pt x="153" y="794"/>
                </a:cubicBezTo>
                <a:cubicBezTo>
                  <a:pt x="153" y="793"/>
                  <a:pt x="153" y="793"/>
                  <a:pt x="153" y="793"/>
                </a:cubicBezTo>
                <a:cubicBezTo>
                  <a:pt x="152" y="793"/>
                  <a:pt x="152" y="793"/>
                  <a:pt x="152" y="793"/>
                </a:cubicBezTo>
                <a:cubicBezTo>
                  <a:pt x="152" y="793"/>
                  <a:pt x="152" y="793"/>
                  <a:pt x="152" y="793"/>
                </a:cubicBezTo>
                <a:cubicBezTo>
                  <a:pt x="151" y="793"/>
                  <a:pt x="151" y="793"/>
                  <a:pt x="151" y="793"/>
                </a:cubicBezTo>
                <a:cubicBezTo>
                  <a:pt x="152" y="793"/>
                  <a:pt x="152" y="793"/>
                  <a:pt x="152" y="792"/>
                </a:cubicBezTo>
                <a:cubicBezTo>
                  <a:pt x="152" y="792"/>
                  <a:pt x="152" y="792"/>
                  <a:pt x="152" y="792"/>
                </a:cubicBezTo>
                <a:cubicBezTo>
                  <a:pt x="152" y="792"/>
                  <a:pt x="152" y="791"/>
                  <a:pt x="151" y="790"/>
                </a:cubicBezTo>
                <a:cubicBezTo>
                  <a:pt x="151" y="790"/>
                  <a:pt x="151" y="790"/>
                  <a:pt x="151" y="789"/>
                </a:cubicBezTo>
                <a:cubicBezTo>
                  <a:pt x="151" y="789"/>
                  <a:pt x="151" y="789"/>
                  <a:pt x="151" y="789"/>
                </a:cubicBezTo>
                <a:cubicBezTo>
                  <a:pt x="151" y="789"/>
                  <a:pt x="151" y="789"/>
                  <a:pt x="151" y="789"/>
                </a:cubicBezTo>
                <a:cubicBezTo>
                  <a:pt x="151" y="789"/>
                  <a:pt x="151" y="789"/>
                  <a:pt x="150" y="789"/>
                </a:cubicBezTo>
                <a:cubicBezTo>
                  <a:pt x="150" y="789"/>
                  <a:pt x="150" y="789"/>
                  <a:pt x="150" y="789"/>
                </a:cubicBezTo>
                <a:cubicBezTo>
                  <a:pt x="150" y="789"/>
                  <a:pt x="150" y="789"/>
                  <a:pt x="150" y="789"/>
                </a:cubicBezTo>
                <a:cubicBezTo>
                  <a:pt x="149" y="784"/>
                  <a:pt x="149" y="784"/>
                  <a:pt x="149" y="784"/>
                </a:cubicBezTo>
                <a:cubicBezTo>
                  <a:pt x="148" y="783"/>
                  <a:pt x="146" y="782"/>
                  <a:pt x="144" y="780"/>
                </a:cubicBezTo>
                <a:cubicBezTo>
                  <a:pt x="144" y="780"/>
                  <a:pt x="144" y="780"/>
                  <a:pt x="144" y="780"/>
                </a:cubicBezTo>
                <a:cubicBezTo>
                  <a:pt x="144" y="780"/>
                  <a:pt x="144" y="780"/>
                  <a:pt x="144" y="780"/>
                </a:cubicBezTo>
                <a:cubicBezTo>
                  <a:pt x="143" y="780"/>
                  <a:pt x="143" y="780"/>
                  <a:pt x="143" y="779"/>
                </a:cubicBezTo>
                <a:cubicBezTo>
                  <a:pt x="143" y="779"/>
                  <a:pt x="143" y="779"/>
                  <a:pt x="143" y="779"/>
                </a:cubicBezTo>
                <a:cubicBezTo>
                  <a:pt x="143" y="779"/>
                  <a:pt x="143" y="779"/>
                  <a:pt x="143" y="779"/>
                </a:cubicBezTo>
                <a:cubicBezTo>
                  <a:pt x="142" y="779"/>
                  <a:pt x="142" y="779"/>
                  <a:pt x="142" y="779"/>
                </a:cubicBezTo>
                <a:cubicBezTo>
                  <a:pt x="142" y="779"/>
                  <a:pt x="142" y="779"/>
                  <a:pt x="141" y="779"/>
                </a:cubicBezTo>
                <a:cubicBezTo>
                  <a:pt x="141" y="779"/>
                  <a:pt x="141" y="779"/>
                  <a:pt x="141" y="779"/>
                </a:cubicBezTo>
                <a:cubicBezTo>
                  <a:pt x="141" y="779"/>
                  <a:pt x="141" y="779"/>
                  <a:pt x="141" y="779"/>
                </a:cubicBezTo>
                <a:cubicBezTo>
                  <a:pt x="141" y="779"/>
                  <a:pt x="141" y="779"/>
                  <a:pt x="141" y="779"/>
                </a:cubicBezTo>
                <a:cubicBezTo>
                  <a:pt x="140" y="779"/>
                  <a:pt x="140" y="779"/>
                  <a:pt x="140" y="779"/>
                </a:cubicBezTo>
                <a:cubicBezTo>
                  <a:pt x="140" y="779"/>
                  <a:pt x="140" y="779"/>
                  <a:pt x="140" y="779"/>
                </a:cubicBezTo>
                <a:cubicBezTo>
                  <a:pt x="140" y="779"/>
                  <a:pt x="140" y="779"/>
                  <a:pt x="140" y="779"/>
                </a:cubicBezTo>
                <a:cubicBezTo>
                  <a:pt x="140" y="779"/>
                  <a:pt x="140" y="779"/>
                  <a:pt x="140" y="779"/>
                </a:cubicBezTo>
                <a:cubicBezTo>
                  <a:pt x="140" y="779"/>
                  <a:pt x="140" y="779"/>
                  <a:pt x="139" y="779"/>
                </a:cubicBezTo>
                <a:cubicBezTo>
                  <a:pt x="139" y="778"/>
                  <a:pt x="139" y="778"/>
                  <a:pt x="139" y="778"/>
                </a:cubicBezTo>
                <a:cubicBezTo>
                  <a:pt x="139" y="778"/>
                  <a:pt x="138" y="778"/>
                  <a:pt x="137" y="778"/>
                </a:cubicBezTo>
                <a:cubicBezTo>
                  <a:pt x="139" y="777"/>
                  <a:pt x="140" y="777"/>
                  <a:pt x="141" y="776"/>
                </a:cubicBezTo>
                <a:cubicBezTo>
                  <a:pt x="141" y="776"/>
                  <a:pt x="141" y="776"/>
                  <a:pt x="141" y="776"/>
                </a:cubicBezTo>
                <a:cubicBezTo>
                  <a:pt x="142" y="776"/>
                  <a:pt x="142" y="776"/>
                  <a:pt x="142" y="776"/>
                </a:cubicBezTo>
                <a:cubicBezTo>
                  <a:pt x="142" y="776"/>
                  <a:pt x="142" y="776"/>
                  <a:pt x="142" y="776"/>
                </a:cubicBezTo>
                <a:cubicBezTo>
                  <a:pt x="142" y="776"/>
                  <a:pt x="142" y="776"/>
                  <a:pt x="142" y="776"/>
                </a:cubicBezTo>
                <a:cubicBezTo>
                  <a:pt x="142" y="776"/>
                  <a:pt x="142" y="776"/>
                  <a:pt x="142" y="776"/>
                </a:cubicBezTo>
                <a:cubicBezTo>
                  <a:pt x="142" y="776"/>
                  <a:pt x="143" y="776"/>
                  <a:pt x="143" y="776"/>
                </a:cubicBezTo>
                <a:cubicBezTo>
                  <a:pt x="143" y="777"/>
                  <a:pt x="143" y="777"/>
                  <a:pt x="143" y="777"/>
                </a:cubicBezTo>
                <a:cubicBezTo>
                  <a:pt x="143" y="777"/>
                  <a:pt x="143" y="777"/>
                  <a:pt x="143" y="777"/>
                </a:cubicBezTo>
                <a:cubicBezTo>
                  <a:pt x="143" y="777"/>
                  <a:pt x="143" y="777"/>
                  <a:pt x="143" y="777"/>
                </a:cubicBezTo>
                <a:cubicBezTo>
                  <a:pt x="143" y="777"/>
                  <a:pt x="143" y="777"/>
                  <a:pt x="143" y="777"/>
                </a:cubicBezTo>
                <a:cubicBezTo>
                  <a:pt x="143" y="777"/>
                  <a:pt x="143" y="777"/>
                  <a:pt x="143" y="777"/>
                </a:cubicBezTo>
                <a:cubicBezTo>
                  <a:pt x="144" y="777"/>
                  <a:pt x="144" y="777"/>
                  <a:pt x="144" y="777"/>
                </a:cubicBezTo>
                <a:cubicBezTo>
                  <a:pt x="144" y="777"/>
                  <a:pt x="144" y="777"/>
                  <a:pt x="144" y="777"/>
                </a:cubicBezTo>
                <a:cubicBezTo>
                  <a:pt x="144" y="777"/>
                  <a:pt x="144" y="777"/>
                  <a:pt x="144" y="777"/>
                </a:cubicBezTo>
                <a:cubicBezTo>
                  <a:pt x="144" y="777"/>
                  <a:pt x="144" y="777"/>
                  <a:pt x="144" y="777"/>
                </a:cubicBezTo>
                <a:cubicBezTo>
                  <a:pt x="144" y="777"/>
                  <a:pt x="144" y="777"/>
                  <a:pt x="144" y="777"/>
                </a:cubicBezTo>
                <a:cubicBezTo>
                  <a:pt x="144" y="777"/>
                  <a:pt x="144" y="777"/>
                  <a:pt x="144" y="777"/>
                </a:cubicBezTo>
                <a:cubicBezTo>
                  <a:pt x="145" y="777"/>
                  <a:pt x="145" y="777"/>
                  <a:pt x="145" y="776"/>
                </a:cubicBezTo>
                <a:cubicBezTo>
                  <a:pt x="145" y="776"/>
                  <a:pt x="145" y="776"/>
                  <a:pt x="145" y="776"/>
                </a:cubicBezTo>
                <a:cubicBezTo>
                  <a:pt x="145" y="776"/>
                  <a:pt x="145" y="776"/>
                  <a:pt x="145" y="776"/>
                </a:cubicBezTo>
                <a:cubicBezTo>
                  <a:pt x="146" y="776"/>
                  <a:pt x="146" y="776"/>
                  <a:pt x="146" y="776"/>
                </a:cubicBezTo>
                <a:cubicBezTo>
                  <a:pt x="146" y="776"/>
                  <a:pt x="146" y="776"/>
                  <a:pt x="146" y="776"/>
                </a:cubicBezTo>
                <a:cubicBezTo>
                  <a:pt x="146" y="776"/>
                  <a:pt x="146" y="776"/>
                  <a:pt x="146" y="776"/>
                </a:cubicBezTo>
                <a:cubicBezTo>
                  <a:pt x="146" y="776"/>
                  <a:pt x="146" y="776"/>
                  <a:pt x="146" y="776"/>
                </a:cubicBezTo>
                <a:cubicBezTo>
                  <a:pt x="146" y="775"/>
                  <a:pt x="146" y="775"/>
                  <a:pt x="146" y="775"/>
                </a:cubicBezTo>
                <a:cubicBezTo>
                  <a:pt x="147" y="775"/>
                  <a:pt x="147" y="775"/>
                  <a:pt x="147" y="775"/>
                </a:cubicBezTo>
                <a:cubicBezTo>
                  <a:pt x="147" y="775"/>
                  <a:pt x="147" y="775"/>
                  <a:pt x="147" y="775"/>
                </a:cubicBezTo>
                <a:cubicBezTo>
                  <a:pt x="147" y="775"/>
                  <a:pt x="147" y="775"/>
                  <a:pt x="147" y="774"/>
                </a:cubicBezTo>
                <a:cubicBezTo>
                  <a:pt x="147" y="774"/>
                  <a:pt x="147" y="774"/>
                  <a:pt x="147" y="774"/>
                </a:cubicBezTo>
                <a:cubicBezTo>
                  <a:pt x="147" y="774"/>
                  <a:pt x="147" y="774"/>
                  <a:pt x="147" y="774"/>
                </a:cubicBezTo>
                <a:cubicBezTo>
                  <a:pt x="148" y="774"/>
                  <a:pt x="148" y="774"/>
                  <a:pt x="148" y="774"/>
                </a:cubicBezTo>
                <a:cubicBezTo>
                  <a:pt x="148" y="774"/>
                  <a:pt x="148" y="774"/>
                  <a:pt x="148" y="773"/>
                </a:cubicBezTo>
                <a:cubicBezTo>
                  <a:pt x="148" y="773"/>
                  <a:pt x="148" y="773"/>
                  <a:pt x="148" y="773"/>
                </a:cubicBezTo>
                <a:cubicBezTo>
                  <a:pt x="148" y="773"/>
                  <a:pt x="147" y="773"/>
                  <a:pt x="147" y="773"/>
                </a:cubicBezTo>
                <a:cubicBezTo>
                  <a:pt x="147" y="773"/>
                  <a:pt x="147" y="773"/>
                  <a:pt x="147" y="773"/>
                </a:cubicBezTo>
                <a:cubicBezTo>
                  <a:pt x="147" y="773"/>
                  <a:pt x="147" y="773"/>
                  <a:pt x="147" y="773"/>
                </a:cubicBezTo>
                <a:cubicBezTo>
                  <a:pt x="147" y="773"/>
                  <a:pt x="147" y="773"/>
                  <a:pt x="147" y="773"/>
                </a:cubicBezTo>
                <a:cubicBezTo>
                  <a:pt x="147" y="773"/>
                  <a:pt x="147" y="773"/>
                  <a:pt x="147" y="773"/>
                </a:cubicBezTo>
                <a:cubicBezTo>
                  <a:pt x="146" y="772"/>
                  <a:pt x="146" y="772"/>
                  <a:pt x="146" y="772"/>
                </a:cubicBezTo>
                <a:cubicBezTo>
                  <a:pt x="146" y="772"/>
                  <a:pt x="146" y="772"/>
                  <a:pt x="146" y="772"/>
                </a:cubicBezTo>
                <a:cubicBezTo>
                  <a:pt x="146" y="772"/>
                  <a:pt x="146" y="772"/>
                  <a:pt x="146" y="771"/>
                </a:cubicBezTo>
                <a:cubicBezTo>
                  <a:pt x="146" y="771"/>
                  <a:pt x="146" y="771"/>
                  <a:pt x="146" y="771"/>
                </a:cubicBezTo>
                <a:cubicBezTo>
                  <a:pt x="146" y="771"/>
                  <a:pt x="146" y="771"/>
                  <a:pt x="146" y="771"/>
                </a:cubicBezTo>
                <a:cubicBezTo>
                  <a:pt x="146" y="771"/>
                  <a:pt x="146" y="771"/>
                  <a:pt x="146" y="771"/>
                </a:cubicBezTo>
                <a:cubicBezTo>
                  <a:pt x="146" y="771"/>
                  <a:pt x="146" y="771"/>
                  <a:pt x="146" y="771"/>
                </a:cubicBezTo>
                <a:cubicBezTo>
                  <a:pt x="146" y="770"/>
                  <a:pt x="146" y="770"/>
                  <a:pt x="146" y="770"/>
                </a:cubicBezTo>
                <a:cubicBezTo>
                  <a:pt x="147" y="770"/>
                  <a:pt x="147" y="770"/>
                  <a:pt x="147" y="770"/>
                </a:cubicBezTo>
                <a:cubicBezTo>
                  <a:pt x="147" y="770"/>
                  <a:pt x="147" y="770"/>
                  <a:pt x="147" y="770"/>
                </a:cubicBezTo>
                <a:cubicBezTo>
                  <a:pt x="146" y="770"/>
                  <a:pt x="146" y="770"/>
                  <a:pt x="146" y="770"/>
                </a:cubicBezTo>
                <a:cubicBezTo>
                  <a:pt x="147" y="767"/>
                  <a:pt x="151" y="765"/>
                  <a:pt x="152" y="762"/>
                </a:cubicBezTo>
                <a:cubicBezTo>
                  <a:pt x="152" y="762"/>
                  <a:pt x="152" y="762"/>
                  <a:pt x="152" y="762"/>
                </a:cubicBezTo>
                <a:cubicBezTo>
                  <a:pt x="152" y="762"/>
                  <a:pt x="152" y="762"/>
                  <a:pt x="152" y="762"/>
                </a:cubicBezTo>
                <a:cubicBezTo>
                  <a:pt x="152" y="762"/>
                  <a:pt x="152" y="762"/>
                  <a:pt x="152" y="762"/>
                </a:cubicBezTo>
                <a:cubicBezTo>
                  <a:pt x="152" y="762"/>
                  <a:pt x="152" y="762"/>
                  <a:pt x="153" y="762"/>
                </a:cubicBezTo>
                <a:cubicBezTo>
                  <a:pt x="153" y="761"/>
                  <a:pt x="153" y="761"/>
                  <a:pt x="153" y="761"/>
                </a:cubicBezTo>
                <a:cubicBezTo>
                  <a:pt x="154" y="761"/>
                  <a:pt x="155" y="760"/>
                  <a:pt x="156" y="761"/>
                </a:cubicBezTo>
                <a:cubicBezTo>
                  <a:pt x="156" y="761"/>
                  <a:pt x="156" y="761"/>
                  <a:pt x="156" y="761"/>
                </a:cubicBezTo>
                <a:cubicBezTo>
                  <a:pt x="156" y="761"/>
                  <a:pt x="156" y="761"/>
                  <a:pt x="156" y="761"/>
                </a:cubicBezTo>
                <a:cubicBezTo>
                  <a:pt x="156" y="761"/>
                  <a:pt x="156" y="761"/>
                  <a:pt x="156" y="761"/>
                </a:cubicBezTo>
                <a:cubicBezTo>
                  <a:pt x="156" y="762"/>
                  <a:pt x="156" y="762"/>
                  <a:pt x="157" y="762"/>
                </a:cubicBezTo>
                <a:cubicBezTo>
                  <a:pt x="157" y="762"/>
                  <a:pt x="157" y="762"/>
                  <a:pt x="158" y="761"/>
                </a:cubicBezTo>
                <a:cubicBezTo>
                  <a:pt x="158" y="761"/>
                  <a:pt x="158" y="761"/>
                  <a:pt x="158" y="761"/>
                </a:cubicBezTo>
                <a:cubicBezTo>
                  <a:pt x="158" y="761"/>
                  <a:pt x="158" y="761"/>
                  <a:pt x="158" y="760"/>
                </a:cubicBezTo>
                <a:cubicBezTo>
                  <a:pt x="157" y="760"/>
                  <a:pt x="157" y="760"/>
                  <a:pt x="157" y="760"/>
                </a:cubicBezTo>
                <a:cubicBezTo>
                  <a:pt x="157" y="760"/>
                  <a:pt x="157" y="760"/>
                  <a:pt x="157" y="760"/>
                </a:cubicBezTo>
                <a:cubicBezTo>
                  <a:pt x="157" y="760"/>
                  <a:pt x="157" y="760"/>
                  <a:pt x="157" y="760"/>
                </a:cubicBezTo>
                <a:cubicBezTo>
                  <a:pt x="157" y="760"/>
                  <a:pt x="157" y="760"/>
                  <a:pt x="157" y="760"/>
                </a:cubicBezTo>
                <a:cubicBezTo>
                  <a:pt x="157" y="760"/>
                  <a:pt x="157" y="760"/>
                  <a:pt x="157" y="760"/>
                </a:cubicBezTo>
                <a:cubicBezTo>
                  <a:pt x="157" y="760"/>
                  <a:pt x="157" y="760"/>
                  <a:pt x="157" y="759"/>
                </a:cubicBezTo>
                <a:cubicBezTo>
                  <a:pt x="157" y="759"/>
                  <a:pt x="157" y="759"/>
                  <a:pt x="156" y="759"/>
                </a:cubicBezTo>
                <a:cubicBezTo>
                  <a:pt x="156" y="759"/>
                  <a:pt x="156" y="759"/>
                  <a:pt x="156" y="759"/>
                </a:cubicBezTo>
                <a:cubicBezTo>
                  <a:pt x="156" y="759"/>
                  <a:pt x="156" y="759"/>
                  <a:pt x="156" y="759"/>
                </a:cubicBezTo>
                <a:cubicBezTo>
                  <a:pt x="156" y="759"/>
                  <a:pt x="156" y="759"/>
                  <a:pt x="156" y="759"/>
                </a:cubicBezTo>
                <a:cubicBezTo>
                  <a:pt x="156" y="759"/>
                  <a:pt x="156" y="759"/>
                  <a:pt x="156" y="759"/>
                </a:cubicBezTo>
                <a:cubicBezTo>
                  <a:pt x="155" y="758"/>
                  <a:pt x="153" y="757"/>
                  <a:pt x="152" y="756"/>
                </a:cubicBezTo>
                <a:cubicBezTo>
                  <a:pt x="152" y="756"/>
                  <a:pt x="152" y="756"/>
                  <a:pt x="152" y="756"/>
                </a:cubicBezTo>
                <a:cubicBezTo>
                  <a:pt x="152" y="756"/>
                  <a:pt x="152" y="756"/>
                  <a:pt x="152" y="756"/>
                </a:cubicBezTo>
                <a:cubicBezTo>
                  <a:pt x="153" y="756"/>
                  <a:pt x="153" y="756"/>
                  <a:pt x="153" y="756"/>
                </a:cubicBezTo>
                <a:cubicBezTo>
                  <a:pt x="153" y="755"/>
                  <a:pt x="153" y="755"/>
                  <a:pt x="153" y="755"/>
                </a:cubicBezTo>
                <a:cubicBezTo>
                  <a:pt x="158" y="752"/>
                  <a:pt x="158" y="752"/>
                  <a:pt x="158" y="752"/>
                </a:cubicBezTo>
                <a:cubicBezTo>
                  <a:pt x="152" y="748"/>
                  <a:pt x="157" y="745"/>
                  <a:pt x="155" y="742"/>
                </a:cubicBezTo>
                <a:cubicBezTo>
                  <a:pt x="158" y="741"/>
                  <a:pt x="158" y="741"/>
                  <a:pt x="158" y="741"/>
                </a:cubicBezTo>
                <a:cubicBezTo>
                  <a:pt x="158" y="741"/>
                  <a:pt x="158" y="741"/>
                  <a:pt x="158" y="741"/>
                </a:cubicBezTo>
                <a:cubicBezTo>
                  <a:pt x="162" y="741"/>
                  <a:pt x="162" y="741"/>
                  <a:pt x="162" y="741"/>
                </a:cubicBezTo>
                <a:cubicBezTo>
                  <a:pt x="162" y="741"/>
                  <a:pt x="162" y="741"/>
                  <a:pt x="162" y="741"/>
                </a:cubicBezTo>
                <a:cubicBezTo>
                  <a:pt x="162" y="741"/>
                  <a:pt x="162" y="741"/>
                  <a:pt x="162" y="741"/>
                </a:cubicBezTo>
                <a:cubicBezTo>
                  <a:pt x="162" y="741"/>
                  <a:pt x="162" y="741"/>
                  <a:pt x="162" y="741"/>
                </a:cubicBezTo>
                <a:cubicBezTo>
                  <a:pt x="162" y="741"/>
                  <a:pt x="162" y="741"/>
                  <a:pt x="162" y="741"/>
                </a:cubicBezTo>
                <a:cubicBezTo>
                  <a:pt x="161" y="741"/>
                  <a:pt x="161" y="741"/>
                  <a:pt x="161" y="741"/>
                </a:cubicBezTo>
                <a:cubicBezTo>
                  <a:pt x="161" y="741"/>
                  <a:pt x="161" y="741"/>
                  <a:pt x="161" y="741"/>
                </a:cubicBezTo>
                <a:cubicBezTo>
                  <a:pt x="161" y="741"/>
                  <a:pt x="161" y="742"/>
                  <a:pt x="161" y="742"/>
                </a:cubicBezTo>
                <a:cubicBezTo>
                  <a:pt x="161" y="742"/>
                  <a:pt x="161" y="742"/>
                  <a:pt x="161" y="742"/>
                </a:cubicBezTo>
                <a:cubicBezTo>
                  <a:pt x="161" y="742"/>
                  <a:pt x="161" y="742"/>
                  <a:pt x="161" y="742"/>
                </a:cubicBezTo>
                <a:cubicBezTo>
                  <a:pt x="161" y="742"/>
                  <a:pt x="161" y="742"/>
                  <a:pt x="161" y="742"/>
                </a:cubicBezTo>
                <a:cubicBezTo>
                  <a:pt x="161" y="743"/>
                  <a:pt x="161" y="743"/>
                  <a:pt x="161" y="743"/>
                </a:cubicBezTo>
                <a:cubicBezTo>
                  <a:pt x="162" y="743"/>
                  <a:pt x="162" y="743"/>
                  <a:pt x="162" y="743"/>
                </a:cubicBezTo>
                <a:cubicBezTo>
                  <a:pt x="162" y="744"/>
                  <a:pt x="162" y="744"/>
                  <a:pt x="162" y="744"/>
                </a:cubicBezTo>
                <a:cubicBezTo>
                  <a:pt x="162" y="745"/>
                  <a:pt x="162" y="745"/>
                  <a:pt x="162" y="745"/>
                </a:cubicBezTo>
                <a:cubicBezTo>
                  <a:pt x="162" y="745"/>
                  <a:pt x="162" y="745"/>
                  <a:pt x="162" y="745"/>
                </a:cubicBezTo>
                <a:cubicBezTo>
                  <a:pt x="162" y="745"/>
                  <a:pt x="162" y="745"/>
                  <a:pt x="162" y="745"/>
                </a:cubicBezTo>
                <a:cubicBezTo>
                  <a:pt x="162" y="745"/>
                  <a:pt x="162" y="745"/>
                  <a:pt x="162" y="745"/>
                </a:cubicBezTo>
                <a:cubicBezTo>
                  <a:pt x="162" y="746"/>
                  <a:pt x="162" y="748"/>
                  <a:pt x="162" y="748"/>
                </a:cubicBezTo>
                <a:cubicBezTo>
                  <a:pt x="162" y="749"/>
                  <a:pt x="162" y="749"/>
                  <a:pt x="162" y="749"/>
                </a:cubicBezTo>
                <a:cubicBezTo>
                  <a:pt x="163" y="749"/>
                  <a:pt x="163" y="749"/>
                  <a:pt x="163" y="749"/>
                </a:cubicBezTo>
                <a:cubicBezTo>
                  <a:pt x="163" y="749"/>
                  <a:pt x="163" y="749"/>
                  <a:pt x="163" y="749"/>
                </a:cubicBezTo>
                <a:cubicBezTo>
                  <a:pt x="163" y="749"/>
                  <a:pt x="163" y="749"/>
                  <a:pt x="163" y="749"/>
                </a:cubicBezTo>
                <a:cubicBezTo>
                  <a:pt x="163" y="749"/>
                  <a:pt x="163" y="749"/>
                  <a:pt x="163" y="749"/>
                </a:cubicBezTo>
                <a:cubicBezTo>
                  <a:pt x="163" y="749"/>
                  <a:pt x="163" y="749"/>
                  <a:pt x="163" y="749"/>
                </a:cubicBezTo>
                <a:cubicBezTo>
                  <a:pt x="163" y="749"/>
                  <a:pt x="163" y="749"/>
                  <a:pt x="163" y="749"/>
                </a:cubicBezTo>
                <a:cubicBezTo>
                  <a:pt x="163" y="749"/>
                  <a:pt x="163" y="749"/>
                  <a:pt x="163" y="749"/>
                </a:cubicBezTo>
                <a:cubicBezTo>
                  <a:pt x="163" y="751"/>
                  <a:pt x="162" y="753"/>
                  <a:pt x="162" y="755"/>
                </a:cubicBezTo>
                <a:cubicBezTo>
                  <a:pt x="163" y="756"/>
                  <a:pt x="163" y="757"/>
                  <a:pt x="163" y="758"/>
                </a:cubicBezTo>
                <a:cubicBezTo>
                  <a:pt x="164" y="758"/>
                  <a:pt x="164" y="758"/>
                  <a:pt x="164" y="758"/>
                </a:cubicBezTo>
                <a:cubicBezTo>
                  <a:pt x="165" y="758"/>
                  <a:pt x="165" y="758"/>
                  <a:pt x="165" y="758"/>
                </a:cubicBezTo>
                <a:cubicBezTo>
                  <a:pt x="165" y="757"/>
                  <a:pt x="165" y="757"/>
                  <a:pt x="165" y="757"/>
                </a:cubicBezTo>
                <a:cubicBezTo>
                  <a:pt x="165" y="757"/>
                  <a:pt x="165" y="757"/>
                  <a:pt x="166" y="757"/>
                </a:cubicBezTo>
                <a:cubicBezTo>
                  <a:pt x="166" y="758"/>
                  <a:pt x="166" y="758"/>
                  <a:pt x="166" y="758"/>
                </a:cubicBezTo>
                <a:cubicBezTo>
                  <a:pt x="166" y="758"/>
                  <a:pt x="166" y="758"/>
                  <a:pt x="166" y="758"/>
                </a:cubicBezTo>
                <a:cubicBezTo>
                  <a:pt x="166" y="758"/>
                  <a:pt x="166" y="758"/>
                  <a:pt x="166" y="758"/>
                </a:cubicBezTo>
                <a:cubicBezTo>
                  <a:pt x="166" y="758"/>
                  <a:pt x="166" y="758"/>
                  <a:pt x="166" y="758"/>
                </a:cubicBezTo>
                <a:cubicBezTo>
                  <a:pt x="165" y="761"/>
                  <a:pt x="165" y="761"/>
                  <a:pt x="165" y="761"/>
                </a:cubicBezTo>
                <a:cubicBezTo>
                  <a:pt x="166" y="761"/>
                  <a:pt x="167" y="762"/>
                  <a:pt x="169" y="761"/>
                </a:cubicBezTo>
                <a:cubicBezTo>
                  <a:pt x="169" y="761"/>
                  <a:pt x="169" y="761"/>
                  <a:pt x="169" y="761"/>
                </a:cubicBezTo>
                <a:cubicBezTo>
                  <a:pt x="169" y="761"/>
                  <a:pt x="169" y="761"/>
                  <a:pt x="169" y="761"/>
                </a:cubicBezTo>
                <a:cubicBezTo>
                  <a:pt x="170" y="761"/>
                  <a:pt x="170" y="761"/>
                  <a:pt x="170" y="761"/>
                </a:cubicBezTo>
                <a:cubicBezTo>
                  <a:pt x="170" y="761"/>
                  <a:pt x="170" y="761"/>
                  <a:pt x="170" y="761"/>
                </a:cubicBezTo>
                <a:cubicBezTo>
                  <a:pt x="174" y="757"/>
                  <a:pt x="176" y="750"/>
                  <a:pt x="177" y="745"/>
                </a:cubicBezTo>
                <a:cubicBezTo>
                  <a:pt x="177" y="745"/>
                  <a:pt x="177" y="745"/>
                  <a:pt x="177" y="745"/>
                </a:cubicBezTo>
                <a:cubicBezTo>
                  <a:pt x="177" y="745"/>
                  <a:pt x="177" y="745"/>
                  <a:pt x="177" y="745"/>
                </a:cubicBezTo>
                <a:cubicBezTo>
                  <a:pt x="177" y="745"/>
                  <a:pt x="177" y="745"/>
                  <a:pt x="178" y="745"/>
                </a:cubicBezTo>
                <a:cubicBezTo>
                  <a:pt x="178" y="744"/>
                  <a:pt x="178" y="744"/>
                  <a:pt x="178" y="744"/>
                </a:cubicBezTo>
                <a:cubicBezTo>
                  <a:pt x="177" y="744"/>
                  <a:pt x="177" y="744"/>
                  <a:pt x="177" y="744"/>
                </a:cubicBezTo>
                <a:cubicBezTo>
                  <a:pt x="177" y="744"/>
                  <a:pt x="177" y="744"/>
                  <a:pt x="177" y="744"/>
                </a:cubicBezTo>
                <a:cubicBezTo>
                  <a:pt x="178" y="744"/>
                  <a:pt x="178" y="744"/>
                  <a:pt x="178" y="744"/>
                </a:cubicBezTo>
                <a:cubicBezTo>
                  <a:pt x="178" y="744"/>
                  <a:pt x="178" y="744"/>
                  <a:pt x="178" y="744"/>
                </a:cubicBezTo>
                <a:cubicBezTo>
                  <a:pt x="178" y="744"/>
                  <a:pt x="178" y="744"/>
                  <a:pt x="178" y="744"/>
                </a:cubicBezTo>
                <a:cubicBezTo>
                  <a:pt x="178" y="743"/>
                  <a:pt x="178" y="743"/>
                  <a:pt x="178" y="743"/>
                </a:cubicBezTo>
                <a:cubicBezTo>
                  <a:pt x="178" y="743"/>
                  <a:pt x="178" y="743"/>
                  <a:pt x="178" y="743"/>
                </a:cubicBezTo>
                <a:cubicBezTo>
                  <a:pt x="178" y="743"/>
                  <a:pt x="178" y="743"/>
                  <a:pt x="178" y="743"/>
                </a:cubicBezTo>
                <a:cubicBezTo>
                  <a:pt x="178" y="743"/>
                  <a:pt x="178" y="743"/>
                  <a:pt x="178" y="743"/>
                </a:cubicBezTo>
                <a:cubicBezTo>
                  <a:pt x="178" y="743"/>
                  <a:pt x="179" y="743"/>
                  <a:pt x="179" y="742"/>
                </a:cubicBezTo>
                <a:cubicBezTo>
                  <a:pt x="179" y="742"/>
                  <a:pt x="179" y="742"/>
                  <a:pt x="179" y="742"/>
                </a:cubicBezTo>
                <a:cubicBezTo>
                  <a:pt x="179" y="742"/>
                  <a:pt x="179" y="742"/>
                  <a:pt x="179" y="742"/>
                </a:cubicBezTo>
                <a:cubicBezTo>
                  <a:pt x="180" y="742"/>
                  <a:pt x="180" y="742"/>
                  <a:pt x="180" y="742"/>
                </a:cubicBezTo>
                <a:cubicBezTo>
                  <a:pt x="180" y="742"/>
                  <a:pt x="180" y="742"/>
                  <a:pt x="180" y="742"/>
                </a:cubicBezTo>
                <a:cubicBezTo>
                  <a:pt x="180" y="742"/>
                  <a:pt x="180" y="742"/>
                  <a:pt x="180" y="742"/>
                </a:cubicBezTo>
                <a:cubicBezTo>
                  <a:pt x="180" y="742"/>
                  <a:pt x="180" y="742"/>
                  <a:pt x="180" y="742"/>
                </a:cubicBezTo>
                <a:cubicBezTo>
                  <a:pt x="181" y="742"/>
                  <a:pt x="181" y="742"/>
                  <a:pt x="181" y="742"/>
                </a:cubicBezTo>
                <a:cubicBezTo>
                  <a:pt x="181" y="741"/>
                  <a:pt x="181" y="741"/>
                  <a:pt x="181" y="741"/>
                </a:cubicBezTo>
                <a:cubicBezTo>
                  <a:pt x="184" y="741"/>
                  <a:pt x="186" y="740"/>
                  <a:pt x="188" y="744"/>
                </a:cubicBezTo>
                <a:cubicBezTo>
                  <a:pt x="192" y="740"/>
                  <a:pt x="196" y="736"/>
                  <a:pt x="200" y="732"/>
                </a:cubicBezTo>
                <a:cubicBezTo>
                  <a:pt x="205" y="732"/>
                  <a:pt x="205" y="732"/>
                  <a:pt x="205" y="732"/>
                </a:cubicBezTo>
                <a:cubicBezTo>
                  <a:pt x="205" y="732"/>
                  <a:pt x="205" y="732"/>
                  <a:pt x="205" y="731"/>
                </a:cubicBezTo>
                <a:cubicBezTo>
                  <a:pt x="206" y="731"/>
                  <a:pt x="206" y="731"/>
                  <a:pt x="206" y="731"/>
                </a:cubicBezTo>
                <a:cubicBezTo>
                  <a:pt x="206" y="732"/>
                  <a:pt x="206" y="732"/>
                  <a:pt x="206" y="732"/>
                </a:cubicBezTo>
                <a:cubicBezTo>
                  <a:pt x="206" y="732"/>
                  <a:pt x="206" y="732"/>
                  <a:pt x="206" y="732"/>
                </a:cubicBezTo>
                <a:cubicBezTo>
                  <a:pt x="206" y="732"/>
                  <a:pt x="206" y="733"/>
                  <a:pt x="206" y="733"/>
                </a:cubicBezTo>
                <a:cubicBezTo>
                  <a:pt x="207" y="733"/>
                  <a:pt x="207" y="733"/>
                  <a:pt x="207" y="733"/>
                </a:cubicBezTo>
                <a:cubicBezTo>
                  <a:pt x="207" y="733"/>
                  <a:pt x="207" y="733"/>
                  <a:pt x="207" y="733"/>
                </a:cubicBezTo>
                <a:cubicBezTo>
                  <a:pt x="207" y="733"/>
                  <a:pt x="207" y="733"/>
                  <a:pt x="207" y="733"/>
                </a:cubicBezTo>
                <a:cubicBezTo>
                  <a:pt x="207" y="733"/>
                  <a:pt x="207" y="733"/>
                  <a:pt x="207" y="733"/>
                </a:cubicBezTo>
                <a:cubicBezTo>
                  <a:pt x="208" y="733"/>
                  <a:pt x="208" y="733"/>
                  <a:pt x="208" y="733"/>
                </a:cubicBezTo>
                <a:cubicBezTo>
                  <a:pt x="208" y="733"/>
                  <a:pt x="208" y="733"/>
                  <a:pt x="208" y="733"/>
                </a:cubicBezTo>
                <a:cubicBezTo>
                  <a:pt x="209" y="733"/>
                  <a:pt x="209" y="733"/>
                  <a:pt x="209" y="733"/>
                </a:cubicBezTo>
                <a:cubicBezTo>
                  <a:pt x="208" y="734"/>
                  <a:pt x="208" y="734"/>
                  <a:pt x="208" y="734"/>
                </a:cubicBezTo>
                <a:cubicBezTo>
                  <a:pt x="209" y="734"/>
                  <a:pt x="209" y="734"/>
                  <a:pt x="209" y="734"/>
                </a:cubicBezTo>
                <a:cubicBezTo>
                  <a:pt x="209" y="734"/>
                  <a:pt x="209" y="734"/>
                  <a:pt x="209" y="734"/>
                </a:cubicBezTo>
                <a:cubicBezTo>
                  <a:pt x="209" y="734"/>
                  <a:pt x="209" y="734"/>
                  <a:pt x="210" y="734"/>
                </a:cubicBezTo>
                <a:cubicBezTo>
                  <a:pt x="210" y="734"/>
                  <a:pt x="210" y="734"/>
                  <a:pt x="210" y="734"/>
                </a:cubicBezTo>
                <a:cubicBezTo>
                  <a:pt x="210" y="734"/>
                  <a:pt x="210" y="734"/>
                  <a:pt x="210" y="734"/>
                </a:cubicBezTo>
                <a:cubicBezTo>
                  <a:pt x="210" y="734"/>
                  <a:pt x="210" y="734"/>
                  <a:pt x="210" y="734"/>
                </a:cubicBezTo>
                <a:cubicBezTo>
                  <a:pt x="210" y="734"/>
                  <a:pt x="210" y="734"/>
                  <a:pt x="210" y="734"/>
                </a:cubicBezTo>
                <a:cubicBezTo>
                  <a:pt x="211" y="734"/>
                  <a:pt x="211" y="734"/>
                  <a:pt x="211" y="734"/>
                </a:cubicBezTo>
                <a:cubicBezTo>
                  <a:pt x="211" y="734"/>
                  <a:pt x="211" y="734"/>
                  <a:pt x="211" y="734"/>
                </a:cubicBezTo>
                <a:cubicBezTo>
                  <a:pt x="212" y="734"/>
                  <a:pt x="212" y="734"/>
                  <a:pt x="212" y="734"/>
                </a:cubicBezTo>
                <a:cubicBezTo>
                  <a:pt x="212" y="734"/>
                  <a:pt x="212" y="734"/>
                  <a:pt x="212" y="734"/>
                </a:cubicBezTo>
                <a:cubicBezTo>
                  <a:pt x="213" y="734"/>
                  <a:pt x="213" y="734"/>
                  <a:pt x="213" y="734"/>
                </a:cubicBezTo>
                <a:cubicBezTo>
                  <a:pt x="213" y="734"/>
                  <a:pt x="213" y="734"/>
                  <a:pt x="213" y="735"/>
                </a:cubicBezTo>
                <a:cubicBezTo>
                  <a:pt x="213" y="735"/>
                  <a:pt x="213" y="735"/>
                  <a:pt x="213" y="735"/>
                </a:cubicBezTo>
                <a:cubicBezTo>
                  <a:pt x="213" y="735"/>
                  <a:pt x="213" y="735"/>
                  <a:pt x="213" y="735"/>
                </a:cubicBezTo>
                <a:cubicBezTo>
                  <a:pt x="214" y="736"/>
                  <a:pt x="214" y="736"/>
                  <a:pt x="214" y="736"/>
                </a:cubicBezTo>
                <a:cubicBezTo>
                  <a:pt x="216" y="735"/>
                  <a:pt x="218" y="734"/>
                  <a:pt x="218" y="733"/>
                </a:cubicBezTo>
                <a:cubicBezTo>
                  <a:pt x="219" y="733"/>
                  <a:pt x="219" y="733"/>
                  <a:pt x="219" y="733"/>
                </a:cubicBezTo>
                <a:cubicBezTo>
                  <a:pt x="219" y="732"/>
                  <a:pt x="219" y="732"/>
                  <a:pt x="220" y="732"/>
                </a:cubicBezTo>
                <a:cubicBezTo>
                  <a:pt x="220" y="732"/>
                  <a:pt x="220" y="732"/>
                  <a:pt x="220" y="732"/>
                </a:cubicBezTo>
                <a:cubicBezTo>
                  <a:pt x="220" y="732"/>
                  <a:pt x="220" y="732"/>
                  <a:pt x="220" y="732"/>
                </a:cubicBezTo>
                <a:cubicBezTo>
                  <a:pt x="220" y="732"/>
                  <a:pt x="220" y="732"/>
                  <a:pt x="220" y="732"/>
                </a:cubicBezTo>
                <a:cubicBezTo>
                  <a:pt x="220" y="731"/>
                  <a:pt x="220" y="731"/>
                  <a:pt x="220" y="731"/>
                </a:cubicBezTo>
                <a:cubicBezTo>
                  <a:pt x="220" y="731"/>
                  <a:pt x="220" y="731"/>
                  <a:pt x="219" y="731"/>
                </a:cubicBezTo>
                <a:cubicBezTo>
                  <a:pt x="219" y="731"/>
                  <a:pt x="219" y="731"/>
                  <a:pt x="219" y="731"/>
                </a:cubicBezTo>
                <a:cubicBezTo>
                  <a:pt x="219" y="731"/>
                  <a:pt x="219" y="731"/>
                  <a:pt x="219" y="731"/>
                </a:cubicBezTo>
                <a:cubicBezTo>
                  <a:pt x="219" y="731"/>
                  <a:pt x="219" y="731"/>
                  <a:pt x="219" y="731"/>
                </a:cubicBezTo>
                <a:cubicBezTo>
                  <a:pt x="219" y="730"/>
                  <a:pt x="219" y="730"/>
                  <a:pt x="219" y="730"/>
                </a:cubicBezTo>
                <a:cubicBezTo>
                  <a:pt x="219" y="730"/>
                  <a:pt x="219" y="730"/>
                  <a:pt x="219" y="730"/>
                </a:cubicBezTo>
                <a:cubicBezTo>
                  <a:pt x="219" y="730"/>
                  <a:pt x="219" y="730"/>
                  <a:pt x="219" y="730"/>
                </a:cubicBezTo>
                <a:cubicBezTo>
                  <a:pt x="219" y="730"/>
                  <a:pt x="219" y="730"/>
                  <a:pt x="219" y="730"/>
                </a:cubicBezTo>
                <a:cubicBezTo>
                  <a:pt x="219" y="730"/>
                  <a:pt x="219" y="730"/>
                  <a:pt x="219" y="730"/>
                </a:cubicBezTo>
                <a:cubicBezTo>
                  <a:pt x="219" y="729"/>
                  <a:pt x="219" y="729"/>
                  <a:pt x="219" y="729"/>
                </a:cubicBezTo>
                <a:cubicBezTo>
                  <a:pt x="219" y="729"/>
                  <a:pt x="219" y="729"/>
                  <a:pt x="219" y="729"/>
                </a:cubicBezTo>
                <a:cubicBezTo>
                  <a:pt x="219" y="729"/>
                  <a:pt x="219" y="729"/>
                  <a:pt x="219" y="729"/>
                </a:cubicBezTo>
                <a:cubicBezTo>
                  <a:pt x="220" y="728"/>
                  <a:pt x="220" y="728"/>
                  <a:pt x="220" y="728"/>
                </a:cubicBezTo>
                <a:cubicBezTo>
                  <a:pt x="221" y="728"/>
                  <a:pt x="221" y="728"/>
                  <a:pt x="221" y="728"/>
                </a:cubicBezTo>
                <a:cubicBezTo>
                  <a:pt x="221" y="728"/>
                  <a:pt x="221" y="728"/>
                  <a:pt x="221" y="728"/>
                </a:cubicBezTo>
                <a:cubicBezTo>
                  <a:pt x="221" y="728"/>
                  <a:pt x="221" y="728"/>
                  <a:pt x="221" y="728"/>
                </a:cubicBezTo>
                <a:cubicBezTo>
                  <a:pt x="221" y="727"/>
                  <a:pt x="221" y="727"/>
                  <a:pt x="221" y="727"/>
                </a:cubicBezTo>
                <a:cubicBezTo>
                  <a:pt x="222" y="727"/>
                  <a:pt x="222" y="727"/>
                  <a:pt x="223" y="727"/>
                </a:cubicBezTo>
                <a:cubicBezTo>
                  <a:pt x="223" y="727"/>
                  <a:pt x="223" y="727"/>
                  <a:pt x="223" y="727"/>
                </a:cubicBezTo>
                <a:cubicBezTo>
                  <a:pt x="223" y="727"/>
                  <a:pt x="223" y="727"/>
                  <a:pt x="223" y="727"/>
                </a:cubicBezTo>
                <a:cubicBezTo>
                  <a:pt x="223" y="727"/>
                  <a:pt x="223" y="727"/>
                  <a:pt x="223" y="727"/>
                </a:cubicBezTo>
                <a:cubicBezTo>
                  <a:pt x="223" y="727"/>
                  <a:pt x="223" y="727"/>
                  <a:pt x="223" y="727"/>
                </a:cubicBezTo>
                <a:cubicBezTo>
                  <a:pt x="223" y="726"/>
                  <a:pt x="223" y="726"/>
                  <a:pt x="223" y="726"/>
                </a:cubicBezTo>
                <a:cubicBezTo>
                  <a:pt x="223" y="726"/>
                  <a:pt x="223" y="726"/>
                  <a:pt x="223" y="726"/>
                </a:cubicBezTo>
                <a:cubicBezTo>
                  <a:pt x="223" y="726"/>
                  <a:pt x="223" y="726"/>
                  <a:pt x="223" y="726"/>
                </a:cubicBezTo>
                <a:cubicBezTo>
                  <a:pt x="223" y="725"/>
                  <a:pt x="223" y="725"/>
                  <a:pt x="223" y="725"/>
                </a:cubicBezTo>
                <a:cubicBezTo>
                  <a:pt x="223" y="725"/>
                  <a:pt x="223" y="725"/>
                  <a:pt x="223" y="725"/>
                </a:cubicBezTo>
                <a:cubicBezTo>
                  <a:pt x="223" y="725"/>
                  <a:pt x="223" y="725"/>
                  <a:pt x="223" y="725"/>
                </a:cubicBezTo>
                <a:cubicBezTo>
                  <a:pt x="223" y="725"/>
                  <a:pt x="223" y="725"/>
                  <a:pt x="223" y="725"/>
                </a:cubicBezTo>
                <a:cubicBezTo>
                  <a:pt x="223" y="725"/>
                  <a:pt x="223" y="725"/>
                  <a:pt x="223" y="725"/>
                </a:cubicBezTo>
                <a:cubicBezTo>
                  <a:pt x="221" y="724"/>
                  <a:pt x="221" y="724"/>
                  <a:pt x="221" y="724"/>
                </a:cubicBezTo>
                <a:cubicBezTo>
                  <a:pt x="223" y="724"/>
                  <a:pt x="223" y="724"/>
                  <a:pt x="223" y="724"/>
                </a:cubicBezTo>
                <a:cubicBezTo>
                  <a:pt x="223" y="722"/>
                  <a:pt x="222" y="718"/>
                  <a:pt x="223" y="716"/>
                </a:cubicBezTo>
                <a:cubicBezTo>
                  <a:pt x="223" y="715"/>
                  <a:pt x="225" y="714"/>
                  <a:pt x="226" y="713"/>
                </a:cubicBezTo>
                <a:cubicBezTo>
                  <a:pt x="226" y="712"/>
                  <a:pt x="227" y="711"/>
                  <a:pt x="227" y="710"/>
                </a:cubicBezTo>
                <a:cubicBezTo>
                  <a:pt x="228" y="708"/>
                  <a:pt x="228" y="705"/>
                  <a:pt x="228" y="703"/>
                </a:cubicBezTo>
                <a:cubicBezTo>
                  <a:pt x="229" y="700"/>
                  <a:pt x="231" y="698"/>
                  <a:pt x="233" y="698"/>
                </a:cubicBezTo>
                <a:cubicBezTo>
                  <a:pt x="236" y="697"/>
                  <a:pt x="238" y="699"/>
                  <a:pt x="240" y="698"/>
                </a:cubicBezTo>
                <a:cubicBezTo>
                  <a:pt x="241" y="698"/>
                  <a:pt x="243" y="696"/>
                  <a:pt x="244" y="696"/>
                </a:cubicBezTo>
                <a:cubicBezTo>
                  <a:pt x="246" y="697"/>
                  <a:pt x="245" y="701"/>
                  <a:pt x="246" y="702"/>
                </a:cubicBezTo>
                <a:cubicBezTo>
                  <a:pt x="247" y="704"/>
                  <a:pt x="249" y="704"/>
                  <a:pt x="251" y="704"/>
                </a:cubicBezTo>
                <a:cubicBezTo>
                  <a:pt x="252" y="703"/>
                  <a:pt x="254" y="702"/>
                  <a:pt x="255" y="702"/>
                </a:cubicBezTo>
                <a:cubicBezTo>
                  <a:pt x="256" y="702"/>
                  <a:pt x="258" y="703"/>
                  <a:pt x="259" y="703"/>
                </a:cubicBezTo>
                <a:cubicBezTo>
                  <a:pt x="265" y="703"/>
                  <a:pt x="271" y="702"/>
                  <a:pt x="276" y="704"/>
                </a:cubicBezTo>
                <a:cubicBezTo>
                  <a:pt x="277" y="704"/>
                  <a:pt x="279" y="706"/>
                  <a:pt x="280" y="706"/>
                </a:cubicBezTo>
                <a:cubicBezTo>
                  <a:pt x="281" y="706"/>
                  <a:pt x="283" y="703"/>
                  <a:pt x="283" y="703"/>
                </a:cubicBezTo>
                <a:cubicBezTo>
                  <a:pt x="286" y="701"/>
                  <a:pt x="289" y="700"/>
                  <a:pt x="292" y="700"/>
                </a:cubicBezTo>
                <a:cubicBezTo>
                  <a:pt x="294" y="700"/>
                  <a:pt x="295" y="700"/>
                  <a:pt x="296" y="699"/>
                </a:cubicBezTo>
                <a:cubicBezTo>
                  <a:pt x="298" y="698"/>
                  <a:pt x="300" y="696"/>
                  <a:pt x="302" y="695"/>
                </a:cubicBezTo>
                <a:cubicBezTo>
                  <a:pt x="305" y="693"/>
                  <a:pt x="307" y="691"/>
                  <a:pt x="311" y="691"/>
                </a:cubicBezTo>
                <a:cubicBezTo>
                  <a:pt x="315" y="691"/>
                  <a:pt x="321" y="693"/>
                  <a:pt x="324" y="689"/>
                </a:cubicBezTo>
                <a:cubicBezTo>
                  <a:pt x="325" y="688"/>
                  <a:pt x="326" y="687"/>
                  <a:pt x="327" y="687"/>
                </a:cubicBezTo>
                <a:cubicBezTo>
                  <a:pt x="328" y="687"/>
                  <a:pt x="330" y="688"/>
                  <a:pt x="332" y="688"/>
                </a:cubicBezTo>
                <a:cubicBezTo>
                  <a:pt x="335" y="689"/>
                  <a:pt x="338" y="690"/>
                  <a:pt x="342" y="691"/>
                </a:cubicBezTo>
                <a:cubicBezTo>
                  <a:pt x="348" y="692"/>
                  <a:pt x="356" y="695"/>
                  <a:pt x="357" y="703"/>
                </a:cubicBezTo>
                <a:cubicBezTo>
                  <a:pt x="362" y="702"/>
                  <a:pt x="362" y="702"/>
                  <a:pt x="362" y="702"/>
                </a:cubicBezTo>
                <a:cubicBezTo>
                  <a:pt x="363" y="697"/>
                  <a:pt x="368" y="697"/>
                  <a:pt x="371" y="694"/>
                </a:cubicBezTo>
                <a:cubicBezTo>
                  <a:pt x="371" y="691"/>
                  <a:pt x="367" y="691"/>
                  <a:pt x="365" y="690"/>
                </a:cubicBezTo>
                <a:cubicBezTo>
                  <a:pt x="365" y="690"/>
                  <a:pt x="364" y="688"/>
                  <a:pt x="363" y="688"/>
                </a:cubicBezTo>
                <a:cubicBezTo>
                  <a:pt x="362" y="687"/>
                  <a:pt x="362" y="688"/>
                  <a:pt x="363" y="686"/>
                </a:cubicBezTo>
                <a:cubicBezTo>
                  <a:pt x="363" y="684"/>
                  <a:pt x="364" y="683"/>
                  <a:pt x="363" y="682"/>
                </a:cubicBezTo>
                <a:cubicBezTo>
                  <a:pt x="360" y="680"/>
                  <a:pt x="359" y="680"/>
                  <a:pt x="359" y="677"/>
                </a:cubicBezTo>
                <a:cubicBezTo>
                  <a:pt x="359" y="676"/>
                  <a:pt x="360" y="675"/>
                  <a:pt x="360" y="674"/>
                </a:cubicBezTo>
                <a:cubicBezTo>
                  <a:pt x="361" y="672"/>
                  <a:pt x="360" y="670"/>
                  <a:pt x="361" y="667"/>
                </a:cubicBezTo>
                <a:cubicBezTo>
                  <a:pt x="360" y="667"/>
                  <a:pt x="360" y="667"/>
                  <a:pt x="360" y="667"/>
                </a:cubicBezTo>
                <a:cubicBezTo>
                  <a:pt x="363" y="666"/>
                  <a:pt x="363" y="661"/>
                  <a:pt x="364" y="658"/>
                </a:cubicBezTo>
                <a:cubicBezTo>
                  <a:pt x="364" y="659"/>
                  <a:pt x="364" y="659"/>
                  <a:pt x="364" y="659"/>
                </a:cubicBezTo>
                <a:cubicBezTo>
                  <a:pt x="364" y="658"/>
                  <a:pt x="364" y="656"/>
                  <a:pt x="364" y="656"/>
                </a:cubicBezTo>
                <a:cubicBezTo>
                  <a:pt x="365" y="659"/>
                  <a:pt x="366" y="660"/>
                  <a:pt x="369" y="662"/>
                </a:cubicBezTo>
                <a:cubicBezTo>
                  <a:pt x="367" y="666"/>
                  <a:pt x="360" y="671"/>
                  <a:pt x="361" y="676"/>
                </a:cubicBezTo>
                <a:cubicBezTo>
                  <a:pt x="366" y="679"/>
                  <a:pt x="366" y="679"/>
                  <a:pt x="366" y="679"/>
                </a:cubicBezTo>
                <a:cubicBezTo>
                  <a:pt x="366" y="681"/>
                  <a:pt x="365" y="683"/>
                  <a:pt x="365" y="684"/>
                </a:cubicBezTo>
                <a:cubicBezTo>
                  <a:pt x="365" y="685"/>
                  <a:pt x="367" y="687"/>
                  <a:pt x="368" y="688"/>
                </a:cubicBezTo>
                <a:cubicBezTo>
                  <a:pt x="369" y="689"/>
                  <a:pt x="371" y="690"/>
                  <a:pt x="374" y="690"/>
                </a:cubicBezTo>
                <a:cubicBezTo>
                  <a:pt x="376" y="690"/>
                  <a:pt x="378" y="689"/>
                  <a:pt x="380" y="692"/>
                </a:cubicBezTo>
                <a:cubicBezTo>
                  <a:pt x="378" y="698"/>
                  <a:pt x="382" y="700"/>
                  <a:pt x="385" y="706"/>
                </a:cubicBezTo>
                <a:cubicBezTo>
                  <a:pt x="392" y="701"/>
                  <a:pt x="392" y="711"/>
                  <a:pt x="397" y="712"/>
                </a:cubicBezTo>
                <a:cubicBezTo>
                  <a:pt x="400" y="714"/>
                  <a:pt x="405" y="712"/>
                  <a:pt x="408" y="711"/>
                </a:cubicBezTo>
                <a:cubicBezTo>
                  <a:pt x="413" y="710"/>
                  <a:pt x="417" y="709"/>
                  <a:pt x="422" y="709"/>
                </a:cubicBezTo>
                <a:cubicBezTo>
                  <a:pt x="429" y="714"/>
                  <a:pt x="438" y="718"/>
                  <a:pt x="441" y="728"/>
                </a:cubicBezTo>
                <a:cubicBezTo>
                  <a:pt x="438" y="736"/>
                  <a:pt x="438" y="736"/>
                  <a:pt x="438" y="736"/>
                </a:cubicBezTo>
                <a:cubicBezTo>
                  <a:pt x="443" y="735"/>
                  <a:pt x="446" y="740"/>
                  <a:pt x="450" y="742"/>
                </a:cubicBezTo>
                <a:cubicBezTo>
                  <a:pt x="451" y="744"/>
                  <a:pt x="454" y="745"/>
                  <a:pt x="456" y="745"/>
                </a:cubicBezTo>
                <a:cubicBezTo>
                  <a:pt x="459" y="744"/>
                  <a:pt x="460" y="741"/>
                  <a:pt x="462" y="739"/>
                </a:cubicBezTo>
                <a:cubicBezTo>
                  <a:pt x="463" y="740"/>
                  <a:pt x="464" y="743"/>
                  <a:pt x="467" y="743"/>
                </a:cubicBezTo>
                <a:cubicBezTo>
                  <a:pt x="474" y="756"/>
                  <a:pt x="481" y="737"/>
                  <a:pt x="490" y="741"/>
                </a:cubicBezTo>
                <a:cubicBezTo>
                  <a:pt x="490" y="736"/>
                  <a:pt x="490" y="732"/>
                  <a:pt x="490" y="728"/>
                </a:cubicBezTo>
                <a:cubicBezTo>
                  <a:pt x="490" y="724"/>
                  <a:pt x="491" y="723"/>
                  <a:pt x="493" y="719"/>
                </a:cubicBezTo>
                <a:cubicBezTo>
                  <a:pt x="496" y="715"/>
                  <a:pt x="498" y="710"/>
                  <a:pt x="503" y="708"/>
                </a:cubicBezTo>
                <a:cubicBezTo>
                  <a:pt x="505" y="707"/>
                  <a:pt x="507" y="706"/>
                  <a:pt x="509" y="705"/>
                </a:cubicBezTo>
                <a:cubicBezTo>
                  <a:pt x="510" y="704"/>
                  <a:pt x="511" y="702"/>
                  <a:pt x="512" y="702"/>
                </a:cubicBezTo>
                <a:cubicBezTo>
                  <a:pt x="512" y="702"/>
                  <a:pt x="513" y="703"/>
                  <a:pt x="514" y="703"/>
                </a:cubicBezTo>
                <a:cubicBezTo>
                  <a:pt x="517" y="704"/>
                  <a:pt x="519" y="699"/>
                  <a:pt x="522" y="698"/>
                </a:cubicBezTo>
                <a:cubicBezTo>
                  <a:pt x="521" y="689"/>
                  <a:pt x="527" y="687"/>
                  <a:pt x="529" y="680"/>
                </a:cubicBezTo>
                <a:cubicBezTo>
                  <a:pt x="524" y="680"/>
                  <a:pt x="521" y="677"/>
                  <a:pt x="516" y="675"/>
                </a:cubicBezTo>
                <a:cubicBezTo>
                  <a:pt x="517" y="666"/>
                  <a:pt x="517" y="666"/>
                  <a:pt x="517" y="666"/>
                </a:cubicBezTo>
                <a:cubicBezTo>
                  <a:pt x="516" y="657"/>
                  <a:pt x="527" y="663"/>
                  <a:pt x="531" y="659"/>
                </a:cubicBezTo>
                <a:cubicBezTo>
                  <a:pt x="531" y="658"/>
                  <a:pt x="529" y="657"/>
                  <a:pt x="528" y="656"/>
                </a:cubicBezTo>
                <a:cubicBezTo>
                  <a:pt x="527" y="655"/>
                  <a:pt x="527" y="654"/>
                  <a:pt x="526" y="653"/>
                </a:cubicBezTo>
                <a:cubicBezTo>
                  <a:pt x="525" y="651"/>
                  <a:pt x="525" y="648"/>
                  <a:pt x="525" y="645"/>
                </a:cubicBezTo>
                <a:cubicBezTo>
                  <a:pt x="525" y="641"/>
                  <a:pt x="527" y="636"/>
                  <a:pt x="526" y="631"/>
                </a:cubicBezTo>
                <a:cubicBezTo>
                  <a:pt x="529" y="627"/>
                  <a:pt x="532" y="623"/>
                  <a:pt x="536" y="619"/>
                </a:cubicBezTo>
                <a:cubicBezTo>
                  <a:pt x="540" y="615"/>
                  <a:pt x="543" y="611"/>
                  <a:pt x="547" y="606"/>
                </a:cubicBezTo>
                <a:cubicBezTo>
                  <a:pt x="540" y="605"/>
                  <a:pt x="542" y="600"/>
                  <a:pt x="540" y="594"/>
                </a:cubicBezTo>
                <a:cubicBezTo>
                  <a:pt x="540" y="592"/>
                  <a:pt x="539" y="591"/>
                  <a:pt x="539" y="589"/>
                </a:cubicBezTo>
                <a:cubicBezTo>
                  <a:pt x="539" y="587"/>
                  <a:pt x="538" y="586"/>
                  <a:pt x="538" y="584"/>
                </a:cubicBezTo>
                <a:cubicBezTo>
                  <a:pt x="538" y="584"/>
                  <a:pt x="539" y="584"/>
                  <a:pt x="539" y="584"/>
                </a:cubicBezTo>
                <a:cubicBezTo>
                  <a:pt x="539" y="583"/>
                  <a:pt x="540" y="582"/>
                  <a:pt x="540" y="582"/>
                </a:cubicBezTo>
                <a:cubicBezTo>
                  <a:pt x="540" y="585"/>
                  <a:pt x="540" y="587"/>
                  <a:pt x="541" y="589"/>
                </a:cubicBezTo>
                <a:cubicBezTo>
                  <a:pt x="542" y="591"/>
                  <a:pt x="544" y="593"/>
                  <a:pt x="545" y="595"/>
                </a:cubicBezTo>
                <a:cubicBezTo>
                  <a:pt x="547" y="598"/>
                  <a:pt x="547" y="602"/>
                  <a:pt x="548" y="605"/>
                </a:cubicBezTo>
                <a:cubicBezTo>
                  <a:pt x="550" y="606"/>
                  <a:pt x="552" y="607"/>
                  <a:pt x="554" y="607"/>
                </a:cubicBezTo>
                <a:cubicBezTo>
                  <a:pt x="555" y="607"/>
                  <a:pt x="557" y="607"/>
                  <a:pt x="558" y="607"/>
                </a:cubicBezTo>
                <a:cubicBezTo>
                  <a:pt x="561" y="607"/>
                  <a:pt x="561" y="606"/>
                  <a:pt x="563" y="605"/>
                </a:cubicBezTo>
                <a:cubicBezTo>
                  <a:pt x="565" y="605"/>
                  <a:pt x="567" y="605"/>
                  <a:pt x="569" y="604"/>
                </a:cubicBezTo>
                <a:cubicBezTo>
                  <a:pt x="570" y="604"/>
                  <a:pt x="572" y="603"/>
                  <a:pt x="573" y="602"/>
                </a:cubicBezTo>
                <a:cubicBezTo>
                  <a:pt x="576" y="599"/>
                  <a:pt x="578" y="596"/>
                  <a:pt x="580" y="593"/>
                </a:cubicBezTo>
                <a:cubicBezTo>
                  <a:pt x="574" y="579"/>
                  <a:pt x="567" y="566"/>
                  <a:pt x="560" y="552"/>
                </a:cubicBezTo>
                <a:cubicBezTo>
                  <a:pt x="576" y="542"/>
                  <a:pt x="592" y="531"/>
                  <a:pt x="608" y="521"/>
                </a:cubicBezTo>
                <a:cubicBezTo>
                  <a:pt x="632" y="505"/>
                  <a:pt x="655" y="489"/>
                  <a:pt x="679" y="473"/>
                </a:cubicBezTo>
                <a:cubicBezTo>
                  <a:pt x="682" y="471"/>
                  <a:pt x="685" y="469"/>
                  <a:pt x="688" y="467"/>
                </a:cubicBezTo>
                <a:cubicBezTo>
                  <a:pt x="691" y="466"/>
                  <a:pt x="693" y="467"/>
                  <a:pt x="695" y="466"/>
                </a:cubicBezTo>
                <a:cubicBezTo>
                  <a:pt x="695" y="466"/>
                  <a:pt x="695" y="466"/>
                  <a:pt x="695" y="466"/>
                </a:cubicBezTo>
                <a:cubicBezTo>
                  <a:pt x="696" y="466"/>
                  <a:pt x="698" y="464"/>
                  <a:pt x="699" y="464"/>
                </a:cubicBezTo>
                <a:cubicBezTo>
                  <a:pt x="699" y="464"/>
                  <a:pt x="699" y="464"/>
                  <a:pt x="699" y="464"/>
                </a:cubicBezTo>
                <a:cubicBezTo>
                  <a:pt x="700" y="464"/>
                  <a:pt x="700" y="464"/>
                  <a:pt x="700" y="464"/>
                </a:cubicBezTo>
                <a:cubicBezTo>
                  <a:pt x="701" y="462"/>
                  <a:pt x="704" y="462"/>
                  <a:pt x="705" y="460"/>
                </a:cubicBezTo>
                <a:cubicBezTo>
                  <a:pt x="705" y="460"/>
                  <a:pt x="705" y="460"/>
                  <a:pt x="705" y="460"/>
                </a:cubicBezTo>
                <a:cubicBezTo>
                  <a:pt x="705" y="459"/>
                  <a:pt x="705" y="459"/>
                  <a:pt x="705" y="459"/>
                </a:cubicBezTo>
                <a:cubicBezTo>
                  <a:pt x="705" y="459"/>
                  <a:pt x="705" y="459"/>
                  <a:pt x="706" y="459"/>
                </a:cubicBezTo>
                <a:cubicBezTo>
                  <a:pt x="706" y="459"/>
                  <a:pt x="706" y="459"/>
                  <a:pt x="706" y="459"/>
                </a:cubicBezTo>
                <a:cubicBezTo>
                  <a:pt x="706" y="458"/>
                  <a:pt x="706" y="458"/>
                  <a:pt x="706" y="458"/>
                </a:cubicBezTo>
                <a:cubicBezTo>
                  <a:pt x="706" y="458"/>
                  <a:pt x="706" y="458"/>
                  <a:pt x="706" y="458"/>
                </a:cubicBezTo>
                <a:cubicBezTo>
                  <a:pt x="707" y="459"/>
                  <a:pt x="707" y="459"/>
                  <a:pt x="707" y="459"/>
                </a:cubicBezTo>
                <a:cubicBezTo>
                  <a:pt x="707" y="459"/>
                  <a:pt x="707" y="459"/>
                  <a:pt x="707" y="459"/>
                </a:cubicBezTo>
                <a:cubicBezTo>
                  <a:pt x="707" y="459"/>
                  <a:pt x="707" y="459"/>
                  <a:pt x="707" y="459"/>
                </a:cubicBezTo>
                <a:cubicBezTo>
                  <a:pt x="707" y="459"/>
                  <a:pt x="708" y="459"/>
                  <a:pt x="708" y="460"/>
                </a:cubicBezTo>
                <a:cubicBezTo>
                  <a:pt x="708" y="460"/>
                  <a:pt x="709" y="460"/>
                  <a:pt x="709" y="460"/>
                </a:cubicBezTo>
                <a:cubicBezTo>
                  <a:pt x="709" y="460"/>
                  <a:pt x="709" y="460"/>
                  <a:pt x="709" y="460"/>
                </a:cubicBezTo>
                <a:cubicBezTo>
                  <a:pt x="709" y="461"/>
                  <a:pt x="709" y="461"/>
                  <a:pt x="709" y="461"/>
                </a:cubicBezTo>
                <a:cubicBezTo>
                  <a:pt x="709" y="461"/>
                  <a:pt x="710" y="461"/>
                  <a:pt x="710" y="461"/>
                </a:cubicBezTo>
                <a:cubicBezTo>
                  <a:pt x="710" y="461"/>
                  <a:pt x="710" y="461"/>
                  <a:pt x="710" y="461"/>
                </a:cubicBezTo>
                <a:cubicBezTo>
                  <a:pt x="710" y="461"/>
                  <a:pt x="711" y="461"/>
                  <a:pt x="711" y="461"/>
                </a:cubicBezTo>
                <a:cubicBezTo>
                  <a:pt x="711" y="461"/>
                  <a:pt x="711" y="461"/>
                  <a:pt x="711" y="461"/>
                </a:cubicBezTo>
                <a:cubicBezTo>
                  <a:pt x="712" y="461"/>
                  <a:pt x="713" y="461"/>
                  <a:pt x="714" y="461"/>
                </a:cubicBezTo>
                <a:cubicBezTo>
                  <a:pt x="713" y="459"/>
                  <a:pt x="713" y="459"/>
                  <a:pt x="713" y="459"/>
                </a:cubicBezTo>
                <a:cubicBezTo>
                  <a:pt x="714" y="459"/>
                  <a:pt x="716" y="458"/>
                  <a:pt x="717" y="457"/>
                </a:cubicBezTo>
                <a:cubicBezTo>
                  <a:pt x="717" y="457"/>
                  <a:pt x="717" y="457"/>
                  <a:pt x="717" y="457"/>
                </a:cubicBezTo>
                <a:cubicBezTo>
                  <a:pt x="719" y="456"/>
                  <a:pt x="720" y="455"/>
                  <a:pt x="722" y="454"/>
                </a:cubicBezTo>
                <a:cubicBezTo>
                  <a:pt x="722" y="454"/>
                  <a:pt x="722" y="454"/>
                  <a:pt x="722" y="454"/>
                </a:cubicBezTo>
                <a:cubicBezTo>
                  <a:pt x="722" y="454"/>
                  <a:pt x="722" y="454"/>
                  <a:pt x="722" y="454"/>
                </a:cubicBezTo>
                <a:cubicBezTo>
                  <a:pt x="722" y="454"/>
                  <a:pt x="722" y="454"/>
                  <a:pt x="722" y="454"/>
                </a:cubicBezTo>
                <a:cubicBezTo>
                  <a:pt x="722" y="454"/>
                  <a:pt x="722" y="454"/>
                  <a:pt x="722" y="454"/>
                </a:cubicBezTo>
                <a:cubicBezTo>
                  <a:pt x="722" y="454"/>
                  <a:pt x="723" y="454"/>
                  <a:pt x="723" y="454"/>
                </a:cubicBezTo>
                <a:cubicBezTo>
                  <a:pt x="723" y="454"/>
                  <a:pt x="723" y="454"/>
                  <a:pt x="723" y="454"/>
                </a:cubicBezTo>
                <a:cubicBezTo>
                  <a:pt x="724" y="454"/>
                  <a:pt x="724" y="454"/>
                  <a:pt x="724" y="454"/>
                </a:cubicBezTo>
                <a:cubicBezTo>
                  <a:pt x="724" y="453"/>
                  <a:pt x="724" y="453"/>
                  <a:pt x="724" y="453"/>
                </a:cubicBezTo>
                <a:cubicBezTo>
                  <a:pt x="725" y="453"/>
                  <a:pt x="725" y="453"/>
                  <a:pt x="725" y="453"/>
                </a:cubicBezTo>
                <a:cubicBezTo>
                  <a:pt x="725" y="453"/>
                  <a:pt x="725" y="453"/>
                  <a:pt x="725" y="453"/>
                </a:cubicBezTo>
                <a:cubicBezTo>
                  <a:pt x="725" y="453"/>
                  <a:pt x="725" y="453"/>
                  <a:pt x="725" y="453"/>
                </a:cubicBezTo>
                <a:cubicBezTo>
                  <a:pt x="726" y="453"/>
                  <a:pt x="726" y="453"/>
                  <a:pt x="726" y="453"/>
                </a:cubicBezTo>
                <a:cubicBezTo>
                  <a:pt x="727" y="453"/>
                  <a:pt x="729" y="452"/>
                  <a:pt x="731" y="452"/>
                </a:cubicBezTo>
                <a:cubicBezTo>
                  <a:pt x="732" y="451"/>
                  <a:pt x="734" y="451"/>
                  <a:pt x="735" y="451"/>
                </a:cubicBezTo>
                <a:cubicBezTo>
                  <a:pt x="735" y="451"/>
                  <a:pt x="735" y="451"/>
                  <a:pt x="735" y="451"/>
                </a:cubicBezTo>
                <a:cubicBezTo>
                  <a:pt x="736" y="450"/>
                  <a:pt x="737" y="450"/>
                  <a:pt x="737" y="450"/>
                </a:cubicBezTo>
                <a:cubicBezTo>
                  <a:pt x="738" y="450"/>
                  <a:pt x="739" y="449"/>
                  <a:pt x="740" y="449"/>
                </a:cubicBezTo>
                <a:cubicBezTo>
                  <a:pt x="742" y="449"/>
                  <a:pt x="742" y="449"/>
                  <a:pt x="742" y="449"/>
                </a:cubicBezTo>
                <a:cubicBezTo>
                  <a:pt x="744" y="447"/>
                  <a:pt x="746" y="443"/>
                  <a:pt x="749" y="442"/>
                </a:cubicBezTo>
                <a:cubicBezTo>
                  <a:pt x="749" y="441"/>
                  <a:pt x="749" y="441"/>
                  <a:pt x="749" y="441"/>
                </a:cubicBezTo>
                <a:cubicBezTo>
                  <a:pt x="750" y="441"/>
                  <a:pt x="752" y="441"/>
                  <a:pt x="753" y="441"/>
                </a:cubicBezTo>
                <a:cubicBezTo>
                  <a:pt x="755" y="442"/>
                  <a:pt x="756" y="443"/>
                  <a:pt x="757" y="443"/>
                </a:cubicBezTo>
                <a:cubicBezTo>
                  <a:pt x="759" y="443"/>
                  <a:pt x="761" y="442"/>
                  <a:pt x="763" y="442"/>
                </a:cubicBezTo>
                <a:cubicBezTo>
                  <a:pt x="763" y="442"/>
                  <a:pt x="763" y="442"/>
                  <a:pt x="763" y="442"/>
                </a:cubicBezTo>
                <a:cubicBezTo>
                  <a:pt x="764" y="442"/>
                  <a:pt x="764" y="442"/>
                  <a:pt x="765" y="442"/>
                </a:cubicBezTo>
                <a:cubicBezTo>
                  <a:pt x="765" y="441"/>
                  <a:pt x="765" y="441"/>
                  <a:pt x="765" y="441"/>
                </a:cubicBezTo>
                <a:cubicBezTo>
                  <a:pt x="767" y="441"/>
                  <a:pt x="769" y="440"/>
                  <a:pt x="771" y="440"/>
                </a:cubicBezTo>
                <a:cubicBezTo>
                  <a:pt x="772" y="440"/>
                  <a:pt x="772" y="440"/>
                  <a:pt x="772" y="440"/>
                </a:cubicBezTo>
                <a:cubicBezTo>
                  <a:pt x="772" y="440"/>
                  <a:pt x="773" y="439"/>
                  <a:pt x="774" y="439"/>
                </a:cubicBezTo>
                <a:cubicBezTo>
                  <a:pt x="774" y="439"/>
                  <a:pt x="774" y="439"/>
                  <a:pt x="774" y="439"/>
                </a:cubicBezTo>
                <a:cubicBezTo>
                  <a:pt x="774" y="439"/>
                  <a:pt x="774" y="438"/>
                  <a:pt x="774" y="438"/>
                </a:cubicBezTo>
                <a:cubicBezTo>
                  <a:pt x="774" y="438"/>
                  <a:pt x="774" y="438"/>
                  <a:pt x="774" y="438"/>
                </a:cubicBezTo>
                <a:cubicBezTo>
                  <a:pt x="775" y="438"/>
                  <a:pt x="775" y="438"/>
                  <a:pt x="775" y="438"/>
                </a:cubicBezTo>
                <a:cubicBezTo>
                  <a:pt x="775" y="438"/>
                  <a:pt x="775" y="438"/>
                  <a:pt x="775" y="438"/>
                </a:cubicBezTo>
                <a:cubicBezTo>
                  <a:pt x="775" y="438"/>
                  <a:pt x="775" y="438"/>
                  <a:pt x="775" y="438"/>
                </a:cubicBezTo>
                <a:cubicBezTo>
                  <a:pt x="775" y="438"/>
                  <a:pt x="775" y="438"/>
                  <a:pt x="775" y="438"/>
                </a:cubicBezTo>
                <a:cubicBezTo>
                  <a:pt x="775" y="437"/>
                  <a:pt x="775" y="437"/>
                  <a:pt x="775" y="437"/>
                </a:cubicBezTo>
                <a:cubicBezTo>
                  <a:pt x="775" y="437"/>
                  <a:pt x="775" y="437"/>
                  <a:pt x="775" y="437"/>
                </a:cubicBezTo>
                <a:cubicBezTo>
                  <a:pt x="776" y="437"/>
                  <a:pt x="776" y="437"/>
                  <a:pt x="776" y="437"/>
                </a:cubicBezTo>
                <a:cubicBezTo>
                  <a:pt x="776" y="437"/>
                  <a:pt x="776" y="437"/>
                  <a:pt x="776" y="437"/>
                </a:cubicBezTo>
                <a:cubicBezTo>
                  <a:pt x="776" y="437"/>
                  <a:pt x="776" y="437"/>
                  <a:pt x="776" y="437"/>
                </a:cubicBezTo>
                <a:cubicBezTo>
                  <a:pt x="777" y="437"/>
                  <a:pt x="777" y="437"/>
                  <a:pt x="777" y="437"/>
                </a:cubicBezTo>
                <a:cubicBezTo>
                  <a:pt x="777" y="436"/>
                  <a:pt x="777" y="436"/>
                  <a:pt x="777" y="436"/>
                </a:cubicBezTo>
                <a:cubicBezTo>
                  <a:pt x="778" y="436"/>
                  <a:pt x="778" y="436"/>
                  <a:pt x="778" y="436"/>
                </a:cubicBezTo>
                <a:cubicBezTo>
                  <a:pt x="778" y="436"/>
                  <a:pt x="778" y="436"/>
                  <a:pt x="778" y="436"/>
                </a:cubicBezTo>
                <a:cubicBezTo>
                  <a:pt x="779" y="435"/>
                  <a:pt x="781" y="434"/>
                  <a:pt x="783" y="432"/>
                </a:cubicBezTo>
                <a:cubicBezTo>
                  <a:pt x="783" y="432"/>
                  <a:pt x="783" y="432"/>
                  <a:pt x="783" y="432"/>
                </a:cubicBezTo>
                <a:cubicBezTo>
                  <a:pt x="783" y="432"/>
                  <a:pt x="783" y="432"/>
                  <a:pt x="783" y="432"/>
                </a:cubicBezTo>
                <a:cubicBezTo>
                  <a:pt x="783" y="432"/>
                  <a:pt x="783" y="432"/>
                  <a:pt x="783" y="432"/>
                </a:cubicBezTo>
                <a:cubicBezTo>
                  <a:pt x="783" y="432"/>
                  <a:pt x="783" y="432"/>
                  <a:pt x="783" y="432"/>
                </a:cubicBezTo>
                <a:cubicBezTo>
                  <a:pt x="783" y="432"/>
                  <a:pt x="783" y="432"/>
                  <a:pt x="783" y="432"/>
                </a:cubicBezTo>
                <a:cubicBezTo>
                  <a:pt x="783" y="432"/>
                  <a:pt x="783" y="432"/>
                  <a:pt x="783" y="432"/>
                </a:cubicBezTo>
                <a:cubicBezTo>
                  <a:pt x="783" y="431"/>
                  <a:pt x="783" y="431"/>
                  <a:pt x="783" y="431"/>
                </a:cubicBezTo>
                <a:cubicBezTo>
                  <a:pt x="783" y="431"/>
                  <a:pt x="784" y="431"/>
                  <a:pt x="784" y="431"/>
                </a:cubicBezTo>
                <a:cubicBezTo>
                  <a:pt x="784" y="431"/>
                  <a:pt x="784" y="431"/>
                  <a:pt x="784" y="431"/>
                </a:cubicBezTo>
                <a:cubicBezTo>
                  <a:pt x="784" y="431"/>
                  <a:pt x="784" y="431"/>
                  <a:pt x="784" y="431"/>
                </a:cubicBezTo>
                <a:cubicBezTo>
                  <a:pt x="785" y="431"/>
                  <a:pt x="785" y="431"/>
                  <a:pt x="785" y="431"/>
                </a:cubicBezTo>
                <a:cubicBezTo>
                  <a:pt x="785" y="430"/>
                  <a:pt x="785" y="430"/>
                  <a:pt x="785" y="430"/>
                </a:cubicBezTo>
                <a:cubicBezTo>
                  <a:pt x="786" y="430"/>
                  <a:pt x="786" y="430"/>
                  <a:pt x="786" y="430"/>
                </a:cubicBezTo>
                <a:cubicBezTo>
                  <a:pt x="786" y="430"/>
                  <a:pt x="786" y="430"/>
                  <a:pt x="786" y="430"/>
                </a:cubicBezTo>
                <a:cubicBezTo>
                  <a:pt x="786" y="430"/>
                  <a:pt x="787" y="429"/>
                  <a:pt x="788" y="429"/>
                </a:cubicBezTo>
                <a:cubicBezTo>
                  <a:pt x="788" y="429"/>
                  <a:pt x="788" y="429"/>
                  <a:pt x="788" y="429"/>
                </a:cubicBezTo>
                <a:cubicBezTo>
                  <a:pt x="789" y="429"/>
                  <a:pt x="789" y="429"/>
                  <a:pt x="789" y="428"/>
                </a:cubicBezTo>
                <a:cubicBezTo>
                  <a:pt x="790" y="428"/>
                  <a:pt x="790" y="428"/>
                  <a:pt x="790" y="428"/>
                </a:cubicBezTo>
                <a:cubicBezTo>
                  <a:pt x="790" y="428"/>
                  <a:pt x="791" y="428"/>
                  <a:pt x="791" y="428"/>
                </a:cubicBezTo>
                <a:cubicBezTo>
                  <a:pt x="791" y="427"/>
                  <a:pt x="791" y="427"/>
                  <a:pt x="791" y="427"/>
                </a:cubicBezTo>
                <a:cubicBezTo>
                  <a:pt x="792" y="427"/>
                  <a:pt x="792" y="427"/>
                  <a:pt x="793" y="427"/>
                </a:cubicBezTo>
                <a:cubicBezTo>
                  <a:pt x="793" y="427"/>
                  <a:pt x="793" y="427"/>
                  <a:pt x="793" y="427"/>
                </a:cubicBezTo>
                <a:cubicBezTo>
                  <a:pt x="794" y="427"/>
                  <a:pt x="794" y="427"/>
                  <a:pt x="794" y="427"/>
                </a:cubicBezTo>
                <a:cubicBezTo>
                  <a:pt x="794" y="427"/>
                  <a:pt x="794" y="427"/>
                  <a:pt x="794" y="427"/>
                </a:cubicBezTo>
                <a:cubicBezTo>
                  <a:pt x="795" y="426"/>
                  <a:pt x="796" y="427"/>
                  <a:pt x="797" y="427"/>
                </a:cubicBezTo>
                <a:cubicBezTo>
                  <a:pt x="798" y="427"/>
                  <a:pt x="799" y="426"/>
                  <a:pt x="799" y="426"/>
                </a:cubicBezTo>
                <a:cubicBezTo>
                  <a:pt x="800" y="426"/>
                  <a:pt x="800" y="426"/>
                  <a:pt x="800" y="426"/>
                </a:cubicBezTo>
                <a:cubicBezTo>
                  <a:pt x="800" y="426"/>
                  <a:pt x="800" y="426"/>
                  <a:pt x="800" y="426"/>
                </a:cubicBezTo>
                <a:cubicBezTo>
                  <a:pt x="800" y="425"/>
                  <a:pt x="800" y="425"/>
                  <a:pt x="800" y="425"/>
                </a:cubicBezTo>
                <a:cubicBezTo>
                  <a:pt x="800" y="425"/>
                  <a:pt x="800" y="425"/>
                  <a:pt x="800" y="425"/>
                </a:cubicBezTo>
                <a:cubicBezTo>
                  <a:pt x="800" y="425"/>
                  <a:pt x="801" y="425"/>
                  <a:pt x="801" y="424"/>
                </a:cubicBezTo>
                <a:cubicBezTo>
                  <a:pt x="801" y="424"/>
                  <a:pt x="801" y="424"/>
                  <a:pt x="801" y="424"/>
                </a:cubicBezTo>
                <a:cubicBezTo>
                  <a:pt x="801" y="424"/>
                  <a:pt x="801" y="424"/>
                  <a:pt x="801" y="424"/>
                </a:cubicBezTo>
                <a:cubicBezTo>
                  <a:pt x="801" y="424"/>
                  <a:pt x="801" y="424"/>
                  <a:pt x="801" y="424"/>
                </a:cubicBezTo>
                <a:cubicBezTo>
                  <a:pt x="802" y="423"/>
                  <a:pt x="802" y="423"/>
                  <a:pt x="802" y="423"/>
                </a:cubicBezTo>
                <a:cubicBezTo>
                  <a:pt x="802" y="423"/>
                  <a:pt x="802" y="423"/>
                  <a:pt x="802" y="423"/>
                </a:cubicBezTo>
                <a:cubicBezTo>
                  <a:pt x="802" y="422"/>
                  <a:pt x="802" y="422"/>
                  <a:pt x="802" y="422"/>
                </a:cubicBezTo>
                <a:cubicBezTo>
                  <a:pt x="802" y="422"/>
                  <a:pt x="802" y="422"/>
                  <a:pt x="802" y="422"/>
                </a:cubicBezTo>
                <a:cubicBezTo>
                  <a:pt x="802" y="422"/>
                  <a:pt x="802" y="422"/>
                  <a:pt x="802" y="421"/>
                </a:cubicBezTo>
                <a:cubicBezTo>
                  <a:pt x="802" y="421"/>
                  <a:pt x="802" y="421"/>
                  <a:pt x="802" y="421"/>
                </a:cubicBezTo>
                <a:cubicBezTo>
                  <a:pt x="802" y="421"/>
                  <a:pt x="802" y="421"/>
                  <a:pt x="802" y="420"/>
                </a:cubicBezTo>
                <a:cubicBezTo>
                  <a:pt x="803" y="420"/>
                  <a:pt x="803" y="420"/>
                  <a:pt x="803" y="420"/>
                </a:cubicBezTo>
                <a:cubicBezTo>
                  <a:pt x="803" y="420"/>
                  <a:pt x="804" y="420"/>
                  <a:pt x="804" y="419"/>
                </a:cubicBezTo>
                <a:cubicBezTo>
                  <a:pt x="804" y="419"/>
                  <a:pt x="804" y="419"/>
                  <a:pt x="804" y="419"/>
                </a:cubicBezTo>
                <a:cubicBezTo>
                  <a:pt x="805" y="419"/>
                  <a:pt x="805" y="419"/>
                  <a:pt x="805" y="419"/>
                </a:cubicBezTo>
                <a:cubicBezTo>
                  <a:pt x="805" y="418"/>
                  <a:pt x="805" y="418"/>
                  <a:pt x="805" y="418"/>
                </a:cubicBezTo>
                <a:cubicBezTo>
                  <a:pt x="805" y="418"/>
                  <a:pt x="805" y="418"/>
                  <a:pt x="805" y="418"/>
                </a:cubicBezTo>
                <a:cubicBezTo>
                  <a:pt x="805" y="418"/>
                  <a:pt x="805" y="418"/>
                  <a:pt x="805" y="418"/>
                </a:cubicBezTo>
                <a:cubicBezTo>
                  <a:pt x="805" y="418"/>
                  <a:pt x="805" y="418"/>
                  <a:pt x="805" y="418"/>
                </a:cubicBezTo>
                <a:cubicBezTo>
                  <a:pt x="805" y="417"/>
                  <a:pt x="805" y="417"/>
                  <a:pt x="805" y="416"/>
                </a:cubicBezTo>
                <a:cubicBezTo>
                  <a:pt x="805" y="416"/>
                  <a:pt x="805" y="416"/>
                  <a:pt x="805" y="416"/>
                </a:cubicBezTo>
                <a:cubicBezTo>
                  <a:pt x="805" y="416"/>
                  <a:pt x="805" y="416"/>
                  <a:pt x="805" y="416"/>
                </a:cubicBezTo>
                <a:cubicBezTo>
                  <a:pt x="805" y="416"/>
                  <a:pt x="806" y="416"/>
                  <a:pt x="806" y="416"/>
                </a:cubicBezTo>
                <a:cubicBezTo>
                  <a:pt x="806" y="415"/>
                  <a:pt x="806" y="415"/>
                  <a:pt x="806" y="415"/>
                </a:cubicBezTo>
                <a:cubicBezTo>
                  <a:pt x="806" y="415"/>
                  <a:pt x="807" y="415"/>
                  <a:pt x="807" y="415"/>
                </a:cubicBezTo>
                <a:cubicBezTo>
                  <a:pt x="807" y="415"/>
                  <a:pt x="808" y="415"/>
                  <a:pt x="808" y="415"/>
                </a:cubicBezTo>
                <a:cubicBezTo>
                  <a:pt x="808" y="415"/>
                  <a:pt x="808" y="415"/>
                  <a:pt x="808" y="415"/>
                </a:cubicBezTo>
                <a:cubicBezTo>
                  <a:pt x="808" y="414"/>
                  <a:pt x="808" y="414"/>
                  <a:pt x="808" y="414"/>
                </a:cubicBezTo>
                <a:cubicBezTo>
                  <a:pt x="808" y="414"/>
                  <a:pt x="808" y="414"/>
                  <a:pt x="808" y="414"/>
                </a:cubicBezTo>
                <a:cubicBezTo>
                  <a:pt x="809" y="414"/>
                  <a:pt x="809" y="414"/>
                  <a:pt x="809" y="414"/>
                </a:cubicBezTo>
                <a:cubicBezTo>
                  <a:pt x="809" y="414"/>
                  <a:pt x="809" y="414"/>
                  <a:pt x="809" y="414"/>
                </a:cubicBezTo>
                <a:cubicBezTo>
                  <a:pt x="809" y="414"/>
                  <a:pt x="809" y="414"/>
                  <a:pt x="809" y="414"/>
                </a:cubicBezTo>
                <a:cubicBezTo>
                  <a:pt x="809" y="413"/>
                  <a:pt x="810" y="413"/>
                  <a:pt x="810" y="413"/>
                </a:cubicBezTo>
                <a:cubicBezTo>
                  <a:pt x="810" y="413"/>
                  <a:pt x="810" y="413"/>
                  <a:pt x="810" y="413"/>
                </a:cubicBezTo>
                <a:cubicBezTo>
                  <a:pt x="810" y="413"/>
                  <a:pt x="811" y="413"/>
                  <a:pt x="811" y="413"/>
                </a:cubicBezTo>
                <a:cubicBezTo>
                  <a:pt x="811" y="412"/>
                  <a:pt x="811" y="412"/>
                  <a:pt x="811" y="412"/>
                </a:cubicBezTo>
                <a:cubicBezTo>
                  <a:pt x="811" y="412"/>
                  <a:pt x="812" y="412"/>
                  <a:pt x="812" y="412"/>
                </a:cubicBezTo>
                <a:cubicBezTo>
                  <a:pt x="812" y="412"/>
                  <a:pt x="812" y="412"/>
                  <a:pt x="812" y="412"/>
                </a:cubicBezTo>
                <a:cubicBezTo>
                  <a:pt x="813" y="412"/>
                  <a:pt x="814" y="412"/>
                  <a:pt x="816" y="411"/>
                </a:cubicBezTo>
                <a:cubicBezTo>
                  <a:pt x="816" y="411"/>
                  <a:pt x="816" y="411"/>
                  <a:pt x="816" y="411"/>
                </a:cubicBezTo>
                <a:cubicBezTo>
                  <a:pt x="816" y="411"/>
                  <a:pt x="816" y="411"/>
                  <a:pt x="817" y="411"/>
                </a:cubicBezTo>
                <a:cubicBezTo>
                  <a:pt x="817" y="411"/>
                  <a:pt x="817" y="411"/>
                  <a:pt x="817" y="411"/>
                </a:cubicBezTo>
                <a:cubicBezTo>
                  <a:pt x="816" y="410"/>
                  <a:pt x="816" y="410"/>
                  <a:pt x="816" y="410"/>
                </a:cubicBezTo>
                <a:cubicBezTo>
                  <a:pt x="817" y="410"/>
                  <a:pt x="818" y="410"/>
                  <a:pt x="820" y="410"/>
                </a:cubicBezTo>
                <a:cubicBezTo>
                  <a:pt x="820" y="409"/>
                  <a:pt x="820" y="409"/>
                  <a:pt x="820" y="409"/>
                </a:cubicBezTo>
                <a:cubicBezTo>
                  <a:pt x="820" y="409"/>
                  <a:pt x="821" y="409"/>
                  <a:pt x="821" y="409"/>
                </a:cubicBezTo>
                <a:cubicBezTo>
                  <a:pt x="821" y="409"/>
                  <a:pt x="821" y="409"/>
                  <a:pt x="821" y="409"/>
                </a:cubicBezTo>
                <a:cubicBezTo>
                  <a:pt x="826" y="409"/>
                  <a:pt x="830" y="408"/>
                  <a:pt x="834" y="406"/>
                </a:cubicBezTo>
                <a:cubicBezTo>
                  <a:pt x="835" y="405"/>
                  <a:pt x="835" y="403"/>
                  <a:pt x="835" y="401"/>
                </a:cubicBezTo>
                <a:cubicBezTo>
                  <a:pt x="841" y="399"/>
                  <a:pt x="847" y="397"/>
                  <a:pt x="852" y="394"/>
                </a:cubicBezTo>
                <a:cubicBezTo>
                  <a:pt x="857" y="392"/>
                  <a:pt x="862" y="393"/>
                  <a:pt x="866" y="394"/>
                </a:cubicBezTo>
                <a:cubicBezTo>
                  <a:pt x="867" y="392"/>
                  <a:pt x="867" y="392"/>
                  <a:pt x="867" y="392"/>
                </a:cubicBezTo>
                <a:cubicBezTo>
                  <a:pt x="869" y="391"/>
                  <a:pt x="872" y="389"/>
                  <a:pt x="875" y="388"/>
                </a:cubicBezTo>
                <a:cubicBezTo>
                  <a:pt x="877" y="386"/>
                  <a:pt x="879" y="387"/>
                  <a:pt x="882" y="387"/>
                </a:cubicBezTo>
                <a:cubicBezTo>
                  <a:pt x="885" y="387"/>
                  <a:pt x="887" y="386"/>
                  <a:pt x="889" y="386"/>
                </a:cubicBezTo>
                <a:cubicBezTo>
                  <a:pt x="892" y="385"/>
                  <a:pt x="895" y="386"/>
                  <a:pt x="898" y="387"/>
                </a:cubicBezTo>
                <a:cubicBezTo>
                  <a:pt x="900" y="390"/>
                  <a:pt x="902" y="393"/>
                  <a:pt x="904" y="396"/>
                </a:cubicBezTo>
                <a:cubicBezTo>
                  <a:pt x="911" y="395"/>
                  <a:pt x="911" y="395"/>
                  <a:pt x="911" y="395"/>
                </a:cubicBezTo>
                <a:cubicBezTo>
                  <a:pt x="912" y="393"/>
                  <a:pt x="913" y="391"/>
                  <a:pt x="915" y="389"/>
                </a:cubicBezTo>
                <a:cubicBezTo>
                  <a:pt x="917" y="388"/>
                  <a:pt x="920" y="387"/>
                  <a:pt x="922" y="387"/>
                </a:cubicBezTo>
                <a:cubicBezTo>
                  <a:pt x="926" y="386"/>
                  <a:pt x="931" y="386"/>
                  <a:pt x="935" y="386"/>
                </a:cubicBezTo>
                <a:cubicBezTo>
                  <a:pt x="937" y="383"/>
                  <a:pt x="938" y="379"/>
                  <a:pt x="940" y="376"/>
                </a:cubicBezTo>
                <a:cubicBezTo>
                  <a:pt x="941" y="374"/>
                  <a:pt x="943" y="372"/>
                  <a:pt x="944" y="370"/>
                </a:cubicBezTo>
                <a:cubicBezTo>
                  <a:pt x="945" y="368"/>
                  <a:pt x="946" y="368"/>
                  <a:pt x="948" y="367"/>
                </a:cubicBezTo>
                <a:cubicBezTo>
                  <a:pt x="956" y="365"/>
                  <a:pt x="964" y="368"/>
                  <a:pt x="971" y="369"/>
                </a:cubicBezTo>
                <a:cubicBezTo>
                  <a:pt x="974" y="356"/>
                  <a:pt x="974" y="356"/>
                  <a:pt x="974" y="356"/>
                </a:cubicBezTo>
                <a:cubicBezTo>
                  <a:pt x="977" y="354"/>
                  <a:pt x="979" y="352"/>
                  <a:pt x="982" y="351"/>
                </a:cubicBezTo>
                <a:cubicBezTo>
                  <a:pt x="986" y="350"/>
                  <a:pt x="990" y="350"/>
                  <a:pt x="993" y="349"/>
                </a:cubicBezTo>
                <a:cubicBezTo>
                  <a:pt x="998" y="343"/>
                  <a:pt x="998" y="343"/>
                  <a:pt x="998" y="343"/>
                </a:cubicBezTo>
                <a:cubicBezTo>
                  <a:pt x="1004" y="343"/>
                  <a:pt x="1011" y="343"/>
                  <a:pt x="1017" y="343"/>
                </a:cubicBezTo>
                <a:cubicBezTo>
                  <a:pt x="1023" y="343"/>
                  <a:pt x="1030" y="341"/>
                  <a:pt x="1036" y="342"/>
                </a:cubicBezTo>
                <a:cubicBezTo>
                  <a:pt x="1040" y="343"/>
                  <a:pt x="1044" y="344"/>
                  <a:pt x="1049" y="345"/>
                </a:cubicBezTo>
                <a:cubicBezTo>
                  <a:pt x="1052" y="345"/>
                  <a:pt x="1055" y="344"/>
                  <a:pt x="1058" y="343"/>
                </a:cubicBezTo>
                <a:cubicBezTo>
                  <a:pt x="1061" y="343"/>
                  <a:pt x="1062" y="342"/>
                  <a:pt x="1065" y="341"/>
                </a:cubicBezTo>
                <a:cubicBezTo>
                  <a:pt x="1068" y="339"/>
                  <a:pt x="1073" y="338"/>
                  <a:pt x="1075" y="335"/>
                </a:cubicBezTo>
                <a:cubicBezTo>
                  <a:pt x="1078" y="333"/>
                  <a:pt x="1079" y="330"/>
                  <a:pt x="1082" y="328"/>
                </a:cubicBezTo>
                <a:cubicBezTo>
                  <a:pt x="1085" y="326"/>
                  <a:pt x="1088" y="324"/>
                  <a:pt x="1091" y="322"/>
                </a:cubicBezTo>
                <a:cubicBezTo>
                  <a:pt x="1092" y="324"/>
                  <a:pt x="1092" y="324"/>
                  <a:pt x="1092" y="324"/>
                </a:cubicBezTo>
                <a:cubicBezTo>
                  <a:pt x="1093" y="324"/>
                  <a:pt x="1093" y="324"/>
                  <a:pt x="1094" y="323"/>
                </a:cubicBezTo>
                <a:cubicBezTo>
                  <a:pt x="1094" y="323"/>
                  <a:pt x="1094" y="323"/>
                  <a:pt x="1094" y="323"/>
                </a:cubicBezTo>
                <a:cubicBezTo>
                  <a:pt x="1094" y="324"/>
                  <a:pt x="1094" y="324"/>
                  <a:pt x="1094" y="324"/>
                </a:cubicBezTo>
                <a:cubicBezTo>
                  <a:pt x="1094" y="325"/>
                  <a:pt x="1094" y="327"/>
                  <a:pt x="1094" y="328"/>
                </a:cubicBezTo>
                <a:cubicBezTo>
                  <a:pt x="1098" y="325"/>
                  <a:pt x="1098" y="325"/>
                  <a:pt x="1098" y="325"/>
                </a:cubicBezTo>
                <a:cubicBezTo>
                  <a:pt x="1100" y="326"/>
                  <a:pt x="1102" y="327"/>
                  <a:pt x="1104" y="327"/>
                </a:cubicBezTo>
                <a:cubicBezTo>
                  <a:pt x="1105" y="327"/>
                  <a:pt x="1105" y="327"/>
                  <a:pt x="1105" y="327"/>
                </a:cubicBezTo>
                <a:cubicBezTo>
                  <a:pt x="1105" y="327"/>
                  <a:pt x="1105" y="327"/>
                  <a:pt x="1105" y="327"/>
                </a:cubicBezTo>
                <a:cubicBezTo>
                  <a:pt x="1105" y="326"/>
                  <a:pt x="1105" y="326"/>
                  <a:pt x="1105" y="326"/>
                </a:cubicBezTo>
                <a:cubicBezTo>
                  <a:pt x="1106" y="326"/>
                  <a:pt x="1106" y="326"/>
                  <a:pt x="1106" y="326"/>
                </a:cubicBezTo>
                <a:cubicBezTo>
                  <a:pt x="1107" y="325"/>
                  <a:pt x="1107" y="324"/>
                  <a:pt x="1108" y="323"/>
                </a:cubicBezTo>
                <a:cubicBezTo>
                  <a:pt x="1108" y="323"/>
                  <a:pt x="1108" y="323"/>
                  <a:pt x="1108" y="323"/>
                </a:cubicBezTo>
                <a:cubicBezTo>
                  <a:pt x="1108" y="322"/>
                  <a:pt x="1108" y="321"/>
                  <a:pt x="1108" y="320"/>
                </a:cubicBezTo>
                <a:cubicBezTo>
                  <a:pt x="1107" y="320"/>
                  <a:pt x="1107" y="320"/>
                  <a:pt x="1107" y="320"/>
                </a:cubicBezTo>
                <a:cubicBezTo>
                  <a:pt x="1107" y="320"/>
                  <a:pt x="1107" y="320"/>
                  <a:pt x="1107" y="320"/>
                </a:cubicBezTo>
                <a:cubicBezTo>
                  <a:pt x="1107" y="320"/>
                  <a:pt x="1107" y="320"/>
                  <a:pt x="1107" y="320"/>
                </a:cubicBezTo>
                <a:cubicBezTo>
                  <a:pt x="1107" y="319"/>
                  <a:pt x="1107" y="319"/>
                  <a:pt x="1107" y="319"/>
                </a:cubicBezTo>
                <a:cubicBezTo>
                  <a:pt x="1107" y="319"/>
                  <a:pt x="1107" y="319"/>
                  <a:pt x="1107" y="319"/>
                </a:cubicBezTo>
                <a:cubicBezTo>
                  <a:pt x="1107" y="319"/>
                  <a:pt x="1107" y="319"/>
                  <a:pt x="1107" y="319"/>
                </a:cubicBezTo>
                <a:cubicBezTo>
                  <a:pt x="1107" y="319"/>
                  <a:pt x="1107" y="319"/>
                  <a:pt x="1107" y="319"/>
                </a:cubicBezTo>
                <a:cubicBezTo>
                  <a:pt x="1107" y="318"/>
                  <a:pt x="1107" y="318"/>
                  <a:pt x="1107" y="318"/>
                </a:cubicBezTo>
                <a:cubicBezTo>
                  <a:pt x="1107" y="318"/>
                  <a:pt x="1107" y="318"/>
                  <a:pt x="1107" y="317"/>
                </a:cubicBezTo>
                <a:cubicBezTo>
                  <a:pt x="1108" y="317"/>
                  <a:pt x="1110" y="318"/>
                  <a:pt x="1110" y="319"/>
                </a:cubicBezTo>
                <a:cubicBezTo>
                  <a:pt x="1110" y="319"/>
                  <a:pt x="1110" y="319"/>
                  <a:pt x="1110" y="319"/>
                </a:cubicBezTo>
                <a:cubicBezTo>
                  <a:pt x="1110" y="319"/>
                  <a:pt x="1111" y="319"/>
                  <a:pt x="1111" y="318"/>
                </a:cubicBezTo>
                <a:cubicBezTo>
                  <a:pt x="1111" y="318"/>
                  <a:pt x="1111" y="318"/>
                  <a:pt x="1111" y="318"/>
                </a:cubicBezTo>
                <a:cubicBezTo>
                  <a:pt x="1111" y="318"/>
                  <a:pt x="1111" y="318"/>
                  <a:pt x="1111" y="318"/>
                </a:cubicBezTo>
                <a:cubicBezTo>
                  <a:pt x="1111" y="318"/>
                  <a:pt x="1111" y="318"/>
                  <a:pt x="1111" y="317"/>
                </a:cubicBezTo>
                <a:cubicBezTo>
                  <a:pt x="1111" y="317"/>
                  <a:pt x="1111" y="317"/>
                  <a:pt x="1111" y="317"/>
                </a:cubicBezTo>
                <a:cubicBezTo>
                  <a:pt x="1111" y="317"/>
                  <a:pt x="1111" y="317"/>
                  <a:pt x="1111" y="317"/>
                </a:cubicBezTo>
                <a:cubicBezTo>
                  <a:pt x="1111" y="317"/>
                  <a:pt x="1110" y="317"/>
                  <a:pt x="1110" y="317"/>
                </a:cubicBezTo>
                <a:cubicBezTo>
                  <a:pt x="1110" y="316"/>
                  <a:pt x="1110" y="316"/>
                  <a:pt x="1110" y="316"/>
                </a:cubicBezTo>
                <a:cubicBezTo>
                  <a:pt x="1110" y="316"/>
                  <a:pt x="1110" y="316"/>
                  <a:pt x="1110" y="316"/>
                </a:cubicBezTo>
                <a:cubicBezTo>
                  <a:pt x="1110" y="315"/>
                  <a:pt x="1109" y="315"/>
                  <a:pt x="1109" y="315"/>
                </a:cubicBezTo>
                <a:cubicBezTo>
                  <a:pt x="1109" y="315"/>
                  <a:pt x="1109" y="315"/>
                  <a:pt x="1109" y="315"/>
                </a:cubicBezTo>
                <a:cubicBezTo>
                  <a:pt x="1109" y="315"/>
                  <a:pt x="1109" y="315"/>
                  <a:pt x="1109" y="315"/>
                </a:cubicBezTo>
                <a:cubicBezTo>
                  <a:pt x="1109" y="315"/>
                  <a:pt x="1109" y="315"/>
                  <a:pt x="1109" y="315"/>
                </a:cubicBezTo>
                <a:cubicBezTo>
                  <a:pt x="1109" y="315"/>
                  <a:pt x="1109" y="315"/>
                  <a:pt x="1109" y="315"/>
                </a:cubicBezTo>
                <a:cubicBezTo>
                  <a:pt x="1109" y="314"/>
                  <a:pt x="1109" y="314"/>
                  <a:pt x="1109" y="314"/>
                </a:cubicBezTo>
                <a:cubicBezTo>
                  <a:pt x="1109" y="314"/>
                  <a:pt x="1109" y="314"/>
                  <a:pt x="1109" y="314"/>
                </a:cubicBezTo>
                <a:cubicBezTo>
                  <a:pt x="1108" y="314"/>
                  <a:pt x="1108" y="314"/>
                  <a:pt x="1108" y="314"/>
                </a:cubicBezTo>
                <a:cubicBezTo>
                  <a:pt x="1108" y="314"/>
                  <a:pt x="1108" y="314"/>
                  <a:pt x="1108" y="314"/>
                </a:cubicBezTo>
                <a:cubicBezTo>
                  <a:pt x="1108" y="314"/>
                  <a:pt x="1108" y="314"/>
                  <a:pt x="1108" y="314"/>
                </a:cubicBezTo>
                <a:cubicBezTo>
                  <a:pt x="1108" y="314"/>
                  <a:pt x="1108" y="314"/>
                  <a:pt x="1108" y="314"/>
                </a:cubicBezTo>
                <a:cubicBezTo>
                  <a:pt x="1108" y="314"/>
                  <a:pt x="1108" y="314"/>
                  <a:pt x="1108" y="314"/>
                </a:cubicBezTo>
                <a:cubicBezTo>
                  <a:pt x="1107" y="314"/>
                  <a:pt x="1107" y="314"/>
                  <a:pt x="1107" y="314"/>
                </a:cubicBezTo>
                <a:cubicBezTo>
                  <a:pt x="1107" y="313"/>
                  <a:pt x="1107" y="313"/>
                  <a:pt x="1107" y="313"/>
                </a:cubicBezTo>
                <a:cubicBezTo>
                  <a:pt x="1107" y="313"/>
                  <a:pt x="1106" y="313"/>
                  <a:pt x="1106" y="313"/>
                </a:cubicBezTo>
                <a:cubicBezTo>
                  <a:pt x="1106" y="313"/>
                  <a:pt x="1106" y="313"/>
                  <a:pt x="1106" y="313"/>
                </a:cubicBezTo>
                <a:cubicBezTo>
                  <a:pt x="1107" y="313"/>
                  <a:pt x="1109" y="313"/>
                  <a:pt x="1110" y="313"/>
                </a:cubicBezTo>
                <a:cubicBezTo>
                  <a:pt x="1110" y="314"/>
                  <a:pt x="1110" y="314"/>
                  <a:pt x="1110" y="314"/>
                </a:cubicBezTo>
                <a:cubicBezTo>
                  <a:pt x="1110" y="314"/>
                  <a:pt x="1110" y="314"/>
                  <a:pt x="1110" y="314"/>
                </a:cubicBezTo>
                <a:cubicBezTo>
                  <a:pt x="1110" y="314"/>
                  <a:pt x="1110" y="314"/>
                  <a:pt x="1110" y="314"/>
                </a:cubicBezTo>
                <a:cubicBezTo>
                  <a:pt x="1110" y="314"/>
                  <a:pt x="1111" y="314"/>
                  <a:pt x="1111" y="315"/>
                </a:cubicBezTo>
                <a:cubicBezTo>
                  <a:pt x="1111" y="315"/>
                  <a:pt x="1111" y="315"/>
                  <a:pt x="1111" y="316"/>
                </a:cubicBezTo>
                <a:cubicBezTo>
                  <a:pt x="1112" y="316"/>
                  <a:pt x="1113" y="315"/>
                  <a:pt x="1115" y="315"/>
                </a:cubicBezTo>
                <a:cubicBezTo>
                  <a:pt x="1115" y="315"/>
                  <a:pt x="1115" y="315"/>
                  <a:pt x="1115" y="315"/>
                </a:cubicBezTo>
                <a:cubicBezTo>
                  <a:pt x="1115" y="315"/>
                  <a:pt x="1115" y="315"/>
                  <a:pt x="1115" y="315"/>
                </a:cubicBezTo>
                <a:cubicBezTo>
                  <a:pt x="1115" y="314"/>
                  <a:pt x="1115" y="314"/>
                  <a:pt x="1115" y="314"/>
                </a:cubicBezTo>
                <a:cubicBezTo>
                  <a:pt x="1116" y="315"/>
                  <a:pt x="1117" y="314"/>
                  <a:pt x="1118" y="314"/>
                </a:cubicBezTo>
                <a:cubicBezTo>
                  <a:pt x="1118" y="315"/>
                  <a:pt x="1118" y="315"/>
                  <a:pt x="1118" y="315"/>
                </a:cubicBezTo>
                <a:cubicBezTo>
                  <a:pt x="1119" y="315"/>
                  <a:pt x="1119" y="314"/>
                  <a:pt x="1120" y="314"/>
                </a:cubicBezTo>
                <a:cubicBezTo>
                  <a:pt x="1120" y="315"/>
                  <a:pt x="1120" y="315"/>
                  <a:pt x="1120" y="315"/>
                </a:cubicBezTo>
                <a:cubicBezTo>
                  <a:pt x="1121" y="315"/>
                  <a:pt x="1122" y="315"/>
                  <a:pt x="1122" y="315"/>
                </a:cubicBezTo>
                <a:cubicBezTo>
                  <a:pt x="1122" y="316"/>
                  <a:pt x="1122" y="316"/>
                  <a:pt x="1122" y="316"/>
                </a:cubicBezTo>
                <a:cubicBezTo>
                  <a:pt x="1123" y="316"/>
                  <a:pt x="1123" y="316"/>
                  <a:pt x="1123" y="316"/>
                </a:cubicBezTo>
                <a:cubicBezTo>
                  <a:pt x="1123" y="316"/>
                  <a:pt x="1123" y="316"/>
                  <a:pt x="1123" y="316"/>
                </a:cubicBezTo>
                <a:cubicBezTo>
                  <a:pt x="1124" y="316"/>
                  <a:pt x="1125" y="317"/>
                  <a:pt x="1125" y="317"/>
                </a:cubicBezTo>
                <a:cubicBezTo>
                  <a:pt x="1126" y="317"/>
                  <a:pt x="1126" y="316"/>
                  <a:pt x="1126" y="316"/>
                </a:cubicBezTo>
                <a:cubicBezTo>
                  <a:pt x="1128" y="316"/>
                  <a:pt x="1129" y="315"/>
                  <a:pt x="1130" y="316"/>
                </a:cubicBezTo>
                <a:cubicBezTo>
                  <a:pt x="1131" y="314"/>
                  <a:pt x="1133" y="315"/>
                  <a:pt x="1134" y="315"/>
                </a:cubicBezTo>
                <a:cubicBezTo>
                  <a:pt x="1136" y="318"/>
                  <a:pt x="1136" y="318"/>
                  <a:pt x="1136" y="318"/>
                </a:cubicBezTo>
                <a:cubicBezTo>
                  <a:pt x="1137" y="318"/>
                  <a:pt x="1138" y="318"/>
                  <a:pt x="1138" y="318"/>
                </a:cubicBezTo>
                <a:cubicBezTo>
                  <a:pt x="1139" y="318"/>
                  <a:pt x="1139" y="318"/>
                  <a:pt x="1139" y="318"/>
                </a:cubicBezTo>
                <a:cubicBezTo>
                  <a:pt x="1139" y="318"/>
                  <a:pt x="1140" y="318"/>
                  <a:pt x="1140" y="318"/>
                </a:cubicBezTo>
                <a:cubicBezTo>
                  <a:pt x="1140" y="318"/>
                  <a:pt x="1140" y="318"/>
                  <a:pt x="1140" y="318"/>
                </a:cubicBezTo>
                <a:cubicBezTo>
                  <a:pt x="1140" y="317"/>
                  <a:pt x="1140" y="317"/>
                  <a:pt x="1141" y="316"/>
                </a:cubicBezTo>
                <a:cubicBezTo>
                  <a:pt x="1141" y="316"/>
                  <a:pt x="1141" y="316"/>
                  <a:pt x="1141" y="316"/>
                </a:cubicBezTo>
                <a:cubicBezTo>
                  <a:pt x="1142" y="315"/>
                  <a:pt x="1142" y="314"/>
                  <a:pt x="1143" y="314"/>
                </a:cubicBezTo>
                <a:cubicBezTo>
                  <a:pt x="1144" y="312"/>
                  <a:pt x="1144" y="310"/>
                  <a:pt x="1144" y="309"/>
                </a:cubicBezTo>
                <a:cubicBezTo>
                  <a:pt x="1145" y="309"/>
                  <a:pt x="1146" y="309"/>
                  <a:pt x="1147" y="309"/>
                </a:cubicBezTo>
                <a:cubicBezTo>
                  <a:pt x="1147" y="310"/>
                  <a:pt x="1147" y="310"/>
                  <a:pt x="1147" y="311"/>
                </a:cubicBezTo>
                <a:cubicBezTo>
                  <a:pt x="1148" y="312"/>
                  <a:pt x="1148" y="312"/>
                  <a:pt x="1148" y="312"/>
                </a:cubicBezTo>
                <a:cubicBezTo>
                  <a:pt x="1149" y="312"/>
                  <a:pt x="1149" y="312"/>
                  <a:pt x="1150" y="312"/>
                </a:cubicBezTo>
                <a:cubicBezTo>
                  <a:pt x="1151" y="311"/>
                  <a:pt x="1151" y="311"/>
                  <a:pt x="1151" y="311"/>
                </a:cubicBezTo>
                <a:cubicBezTo>
                  <a:pt x="1152" y="312"/>
                  <a:pt x="1152" y="312"/>
                  <a:pt x="1153" y="312"/>
                </a:cubicBezTo>
                <a:cubicBezTo>
                  <a:pt x="1154" y="312"/>
                  <a:pt x="1154" y="312"/>
                  <a:pt x="1154" y="312"/>
                </a:cubicBezTo>
                <a:cubicBezTo>
                  <a:pt x="1155" y="313"/>
                  <a:pt x="1156" y="313"/>
                  <a:pt x="1157" y="313"/>
                </a:cubicBezTo>
                <a:cubicBezTo>
                  <a:pt x="1158" y="312"/>
                  <a:pt x="1158" y="312"/>
                  <a:pt x="1158" y="312"/>
                </a:cubicBezTo>
                <a:cubicBezTo>
                  <a:pt x="1158" y="311"/>
                  <a:pt x="1159" y="310"/>
                  <a:pt x="1160" y="309"/>
                </a:cubicBezTo>
                <a:cubicBezTo>
                  <a:pt x="1160" y="309"/>
                  <a:pt x="1160" y="309"/>
                  <a:pt x="1160" y="309"/>
                </a:cubicBezTo>
                <a:cubicBezTo>
                  <a:pt x="1162" y="308"/>
                  <a:pt x="1165" y="309"/>
                  <a:pt x="1167" y="310"/>
                </a:cubicBezTo>
                <a:cubicBezTo>
                  <a:pt x="1168" y="310"/>
                  <a:pt x="1168" y="310"/>
                  <a:pt x="1168" y="310"/>
                </a:cubicBezTo>
                <a:cubicBezTo>
                  <a:pt x="1169" y="312"/>
                  <a:pt x="1169" y="312"/>
                  <a:pt x="1169" y="312"/>
                </a:cubicBezTo>
                <a:cubicBezTo>
                  <a:pt x="1170" y="312"/>
                  <a:pt x="1170" y="311"/>
                  <a:pt x="1171" y="310"/>
                </a:cubicBezTo>
                <a:cubicBezTo>
                  <a:pt x="1171" y="311"/>
                  <a:pt x="1172" y="311"/>
                  <a:pt x="1173" y="311"/>
                </a:cubicBezTo>
                <a:cubicBezTo>
                  <a:pt x="1173" y="310"/>
                  <a:pt x="1173" y="309"/>
                  <a:pt x="1173" y="308"/>
                </a:cubicBezTo>
                <a:cubicBezTo>
                  <a:pt x="1174" y="308"/>
                  <a:pt x="1174" y="308"/>
                  <a:pt x="1174" y="308"/>
                </a:cubicBezTo>
                <a:cubicBezTo>
                  <a:pt x="1174" y="307"/>
                  <a:pt x="1174" y="307"/>
                  <a:pt x="1174" y="307"/>
                </a:cubicBezTo>
                <a:cubicBezTo>
                  <a:pt x="1175" y="308"/>
                  <a:pt x="1176" y="308"/>
                  <a:pt x="1177" y="309"/>
                </a:cubicBezTo>
                <a:cubicBezTo>
                  <a:pt x="1177" y="308"/>
                  <a:pt x="1178" y="308"/>
                  <a:pt x="1179" y="307"/>
                </a:cubicBezTo>
                <a:cubicBezTo>
                  <a:pt x="1179" y="306"/>
                  <a:pt x="1180" y="305"/>
                  <a:pt x="1180" y="304"/>
                </a:cubicBezTo>
                <a:cubicBezTo>
                  <a:pt x="1181" y="304"/>
                  <a:pt x="1182" y="304"/>
                  <a:pt x="1182" y="304"/>
                </a:cubicBezTo>
                <a:cubicBezTo>
                  <a:pt x="1182" y="304"/>
                  <a:pt x="1182" y="304"/>
                  <a:pt x="1182" y="304"/>
                </a:cubicBezTo>
                <a:cubicBezTo>
                  <a:pt x="1183" y="304"/>
                  <a:pt x="1183" y="304"/>
                  <a:pt x="1183" y="304"/>
                </a:cubicBezTo>
                <a:cubicBezTo>
                  <a:pt x="1183" y="303"/>
                  <a:pt x="1183" y="303"/>
                  <a:pt x="1183" y="303"/>
                </a:cubicBezTo>
                <a:cubicBezTo>
                  <a:pt x="1183" y="304"/>
                  <a:pt x="1183" y="304"/>
                  <a:pt x="1183" y="304"/>
                </a:cubicBezTo>
                <a:cubicBezTo>
                  <a:pt x="1183" y="304"/>
                  <a:pt x="1183" y="304"/>
                  <a:pt x="1183" y="304"/>
                </a:cubicBezTo>
                <a:cubicBezTo>
                  <a:pt x="1184" y="304"/>
                  <a:pt x="1184" y="303"/>
                  <a:pt x="1184" y="303"/>
                </a:cubicBezTo>
                <a:cubicBezTo>
                  <a:pt x="1184" y="303"/>
                  <a:pt x="1184" y="303"/>
                  <a:pt x="1184" y="303"/>
                </a:cubicBezTo>
                <a:cubicBezTo>
                  <a:pt x="1184" y="303"/>
                  <a:pt x="1184" y="303"/>
                  <a:pt x="1184" y="303"/>
                </a:cubicBezTo>
                <a:cubicBezTo>
                  <a:pt x="1183" y="303"/>
                  <a:pt x="1183" y="303"/>
                  <a:pt x="1183" y="303"/>
                </a:cubicBezTo>
                <a:cubicBezTo>
                  <a:pt x="1183" y="302"/>
                  <a:pt x="1183" y="302"/>
                  <a:pt x="1183" y="301"/>
                </a:cubicBezTo>
                <a:cubicBezTo>
                  <a:pt x="1184" y="301"/>
                  <a:pt x="1184" y="301"/>
                  <a:pt x="1184" y="301"/>
                </a:cubicBezTo>
                <a:cubicBezTo>
                  <a:pt x="1184" y="301"/>
                  <a:pt x="1184" y="301"/>
                  <a:pt x="1184" y="300"/>
                </a:cubicBezTo>
                <a:cubicBezTo>
                  <a:pt x="1184" y="300"/>
                  <a:pt x="1184" y="300"/>
                  <a:pt x="1184" y="300"/>
                </a:cubicBezTo>
                <a:cubicBezTo>
                  <a:pt x="1184" y="300"/>
                  <a:pt x="1184" y="300"/>
                  <a:pt x="1184" y="300"/>
                </a:cubicBezTo>
                <a:cubicBezTo>
                  <a:pt x="1184" y="300"/>
                  <a:pt x="1184" y="300"/>
                  <a:pt x="1184" y="299"/>
                </a:cubicBezTo>
                <a:cubicBezTo>
                  <a:pt x="1185" y="299"/>
                  <a:pt x="1185" y="299"/>
                  <a:pt x="1185" y="299"/>
                </a:cubicBezTo>
                <a:cubicBezTo>
                  <a:pt x="1185" y="299"/>
                  <a:pt x="1185" y="299"/>
                  <a:pt x="1185" y="299"/>
                </a:cubicBezTo>
                <a:cubicBezTo>
                  <a:pt x="1185" y="299"/>
                  <a:pt x="1185" y="299"/>
                  <a:pt x="1185" y="299"/>
                </a:cubicBezTo>
                <a:cubicBezTo>
                  <a:pt x="1186" y="299"/>
                  <a:pt x="1186" y="299"/>
                  <a:pt x="1186" y="299"/>
                </a:cubicBezTo>
                <a:cubicBezTo>
                  <a:pt x="1186" y="299"/>
                  <a:pt x="1187" y="299"/>
                  <a:pt x="1187" y="299"/>
                </a:cubicBezTo>
                <a:cubicBezTo>
                  <a:pt x="1187" y="299"/>
                  <a:pt x="1187" y="299"/>
                  <a:pt x="1187" y="299"/>
                </a:cubicBezTo>
                <a:cubicBezTo>
                  <a:pt x="1188" y="299"/>
                  <a:pt x="1188" y="299"/>
                  <a:pt x="1188" y="299"/>
                </a:cubicBezTo>
                <a:cubicBezTo>
                  <a:pt x="1188" y="299"/>
                  <a:pt x="1188" y="299"/>
                  <a:pt x="1188" y="299"/>
                </a:cubicBezTo>
                <a:cubicBezTo>
                  <a:pt x="1188" y="299"/>
                  <a:pt x="1188" y="299"/>
                  <a:pt x="1188" y="299"/>
                </a:cubicBezTo>
                <a:cubicBezTo>
                  <a:pt x="1188" y="300"/>
                  <a:pt x="1188" y="300"/>
                  <a:pt x="1188" y="300"/>
                </a:cubicBezTo>
                <a:cubicBezTo>
                  <a:pt x="1188" y="300"/>
                  <a:pt x="1188" y="300"/>
                  <a:pt x="1188" y="300"/>
                </a:cubicBezTo>
                <a:cubicBezTo>
                  <a:pt x="1188" y="300"/>
                  <a:pt x="1188" y="300"/>
                  <a:pt x="1188" y="300"/>
                </a:cubicBezTo>
                <a:cubicBezTo>
                  <a:pt x="1189" y="300"/>
                  <a:pt x="1189" y="300"/>
                  <a:pt x="1189" y="300"/>
                </a:cubicBezTo>
                <a:cubicBezTo>
                  <a:pt x="1189" y="300"/>
                  <a:pt x="1189" y="300"/>
                  <a:pt x="1189" y="300"/>
                </a:cubicBezTo>
                <a:cubicBezTo>
                  <a:pt x="1189" y="301"/>
                  <a:pt x="1189" y="301"/>
                  <a:pt x="1189" y="301"/>
                </a:cubicBezTo>
                <a:cubicBezTo>
                  <a:pt x="1189" y="301"/>
                  <a:pt x="1189" y="301"/>
                  <a:pt x="1189" y="301"/>
                </a:cubicBezTo>
                <a:cubicBezTo>
                  <a:pt x="1189" y="301"/>
                  <a:pt x="1189" y="301"/>
                  <a:pt x="1189" y="301"/>
                </a:cubicBezTo>
                <a:cubicBezTo>
                  <a:pt x="1189" y="302"/>
                  <a:pt x="1189" y="302"/>
                  <a:pt x="1189" y="302"/>
                </a:cubicBezTo>
                <a:cubicBezTo>
                  <a:pt x="1190" y="302"/>
                  <a:pt x="1190" y="302"/>
                  <a:pt x="1190" y="302"/>
                </a:cubicBezTo>
                <a:cubicBezTo>
                  <a:pt x="1190" y="302"/>
                  <a:pt x="1190" y="302"/>
                  <a:pt x="1190" y="302"/>
                </a:cubicBezTo>
                <a:cubicBezTo>
                  <a:pt x="1190" y="302"/>
                  <a:pt x="1190" y="302"/>
                  <a:pt x="1190" y="302"/>
                </a:cubicBezTo>
                <a:cubicBezTo>
                  <a:pt x="1190" y="302"/>
                  <a:pt x="1190" y="302"/>
                  <a:pt x="1190" y="302"/>
                </a:cubicBezTo>
                <a:cubicBezTo>
                  <a:pt x="1190" y="302"/>
                  <a:pt x="1190" y="302"/>
                  <a:pt x="1190" y="302"/>
                </a:cubicBezTo>
                <a:cubicBezTo>
                  <a:pt x="1190" y="302"/>
                  <a:pt x="1190" y="302"/>
                  <a:pt x="1190" y="302"/>
                </a:cubicBezTo>
                <a:cubicBezTo>
                  <a:pt x="1191" y="302"/>
                  <a:pt x="1191" y="302"/>
                  <a:pt x="1191" y="302"/>
                </a:cubicBezTo>
                <a:cubicBezTo>
                  <a:pt x="1191" y="303"/>
                  <a:pt x="1191" y="303"/>
                  <a:pt x="1191" y="303"/>
                </a:cubicBezTo>
                <a:cubicBezTo>
                  <a:pt x="1191" y="303"/>
                  <a:pt x="1191" y="303"/>
                  <a:pt x="1192" y="303"/>
                </a:cubicBezTo>
                <a:cubicBezTo>
                  <a:pt x="1192" y="303"/>
                  <a:pt x="1192" y="303"/>
                  <a:pt x="1192" y="303"/>
                </a:cubicBezTo>
                <a:cubicBezTo>
                  <a:pt x="1192" y="303"/>
                  <a:pt x="1192" y="303"/>
                  <a:pt x="1192" y="303"/>
                </a:cubicBezTo>
                <a:cubicBezTo>
                  <a:pt x="1192" y="303"/>
                  <a:pt x="1192" y="303"/>
                  <a:pt x="1192" y="303"/>
                </a:cubicBezTo>
                <a:cubicBezTo>
                  <a:pt x="1193" y="303"/>
                  <a:pt x="1193" y="303"/>
                  <a:pt x="1193" y="303"/>
                </a:cubicBezTo>
                <a:cubicBezTo>
                  <a:pt x="1193" y="303"/>
                  <a:pt x="1193" y="303"/>
                  <a:pt x="1193" y="303"/>
                </a:cubicBezTo>
                <a:cubicBezTo>
                  <a:pt x="1194" y="303"/>
                  <a:pt x="1194" y="303"/>
                  <a:pt x="1194" y="303"/>
                </a:cubicBezTo>
                <a:cubicBezTo>
                  <a:pt x="1194" y="303"/>
                  <a:pt x="1194" y="303"/>
                  <a:pt x="1194" y="303"/>
                </a:cubicBezTo>
                <a:cubicBezTo>
                  <a:pt x="1194" y="304"/>
                  <a:pt x="1195" y="304"/>
                  <a:pt x="1195" y="304"/>
                </a:cubicBezTo>
                <a:cubicBezTo>
                  <a:pt x="1195" y="304"/>
                  <a:pt x="1195" y="304"/>
                  <a:pt x="1195" y="304"/>
                </a:cubicBezTo>
                <a:cubicBezTo>
                  <a:pt x="1195" y="304"/>
                  <a:pt x="1195" y="304"/>
                  <a:pt x="1195" y="304"/>
                </a:cubicBezTo>
                <a:cubicBezTo>
                  <a:pt x="1196" y="304"/>
                  <a:pt x="1196" y="304"/>
                  <a:pt x="1196" y="304"/>
                </a:cubicBezTo>
                <a:cubicBezTo>
                  <a:pt x="1196" y="304"/>
                  <a:pt x="1196" y="304"/>
                  <a:pt x="1196" y="304"/>
                </a:cubicBezTo>
                <a:cubicBezTo>
                  <a:pt x="1196" y="304"/>
                  <a:pt x="1196" y="304"/>
                  <a:pt x="1196" y="304"/>
                </a:cubicBezTo>
                <a:cubicBezTo>
                  <a:pt x="1197" y="304"/>
                  <a:pt x="1197" y="305"/>
                  <a:pt x="1197" y="305"/>
                </a:cubicBezTo>
                <a:cubicBezTo>
                  <a:pt x="1198" y="305"/>
                  <a:pt x="1198" y="305"/>
                  <a:pt x="1198" y="305"/>
                </a:cubicBezTo>
                <a:cubicBezTo>
                  <a:pt x="1198" y="305"/>
                  <a:pt x="1198" y="305"/>
                  <a:pt x="1198" y="305"/>
                </a:cubicBezTo>
                <a:cubicBezTo>
                  <a:pt x="1198" y="305"/>
                  <a:pt x="1198" y="305"/>
                  <a:pt x="1198" y="305"/>
                </a:cubicBezTo>
                <a:cubicBezTo>
                  <a:pt x="1198" y="305"/>
                  <a:pt x="1198" y="305"/>
                  <a:pt x="1199" y="305"/>
                </a:cubicBezTo>
                <a:cubicBezTo>
                  <a:pt x="1199" y="305"/>
                  <a:pt x="1199" y="305"/>
                  <a:pt x="1199" y="305"/>
                </a:cubicBezTo>
                <a:cubicBezTo>
                  <a:pt x="1199" y="305"/>
                  <a:pt x="1199" y="305"/>
                  <a:pt x="1199" y="305"/>
                </a:cubicBezTo>
                <a:cubicBezTo>
                  <a:pt x="1199" y="306"/>
                  <a:pt x="1199" y="306"/>
                  <a:pt x="1199" y="306"/>
                </a:cubicBezTo>
                <a:cubicBezTo>
                  <a:pt x="1200" y="306"/>
                  <a:pt x="1200" y="306"/>
                  <a:pt x="1200" y="306"/>
                </a:cubicBezTo>
                <a:cubicBezTo>
                  <a:pt x="1201" y="306"/>
                  <a:pt x="1201" y="306"/>
                  <a:pt x="1201" y="306"/>
                </a:cubicBezTo>
                <a:cubicBezTo>
                  <a:pt x="1201" y="306"/>
                  <a:pt x="1201" y="306"/>
                  <a:pt x="1201" y="306"/>
                </a:cubicBezTo>
                <a:cubicBezTo>
                  <a:pt x="1201" y="306"/>
                  <a:pt x="1201" y="306"/>
                  <a:pt x="1201" y="306"/>
                </a:cubicBezTo>
                <a:cubicBezTo>
                  <a:pt x="1201" y="306"/>
                  <a:pt x="1201" y="306"/>
                  <a:pt x="1201" y="306"/>
                </a:cubicBezTo>
                <a:cubicBezTo>
                  <a:pt x="1202" y="307"/>
                  <a:pt x="1202" y="307"/>
                  <a:pt x="1202" y="307"/>
                </a:cubicBezTo>
                <a:cubicBezTo>
                  <a:pt x="1202" y="307"/>
                  <a:pt x="1202" y="307"/>
                  <a:pt x="1202" y="307"/>
                </a:cubicBezTo>
                <a:cubicBezTo>
                  <a:pt x="1202" y="307"/>
                  <a:pt x="1202" y="307"/>
                  <a:pt x="1202" y="307"/>
                </a:cubicBezTo>
                <a:cubicBezTo>
                  <a:pt x="1203" y="307"/>
                  <a:pt x="1203" y="307"/>
                  <a:pt x="1203" y="307"/>
                </a:cubicBezTo>
                <a:cubicBezTo>
                  <a:pt x="1203" y="307"/>
                  <a:pt x="1203" y="307"/>
                  <a:pt x="1203" y="307"/>
                </a:cubicBezTo>
                <a:cubicBezTo>
                  <a:pt x="1203" y="307"/>
                  <a:pt x="1203" y="307"/>
                  <a:pt x="1203" y="307"/>
                </a:cubicBezTo>
                <a:cubicBezTo>
                  <a:pt x="1204" y="307"/>
                  <a:pt x="1204" y="307"/>
                  <a:pt x="1204" y="307"/>
                </a:cubicBezTo>
                <a:cubicBezTo>
                  <a:pt x="1204" y="307"/>
                  <a:pt x="1204" y="307"/>
                  <a:pt x="1204" y="307"/>
                </a:cubicBezTo>
                <a:cubicBezTo>
                  <a:pt x="1204" y="308"/>
                  <a:pt x="1204" y="308"/>
                  <a:pt x="1204" y="308"/>
                </a:cubicBezTo>
                <a:cubicBezTo>
                  <a:pt x="1205" y="308"/>
                  <a:pt x="1205" y="308"/>
                  <a:pt x="1205" y="308"/>
                </a:cubicBezTo>
                <a:cubicBezTo>
                  <a:pt x="1205" y="308"/>
                  <a:pt x="1205" y="308"/>
                  <a:pt x="1205" y="308"/>
                </a:cubicBezTo>
                <a:cubicBezTo>
                  <a:pt x="1205" y="308"/>
                  <a:pt x="1205" y="308"/>
                  <a:pt x="1205" y="308"/>
                </a:cubicBezTo>
                <a:cubicBezTo>
                  <a:pt x="1205" y="308"/>
                  <a:pt x="1205" y="308"/>
                  <a:pt x="1205" y="308"/>
                </a:cubicBezTo>
                <a:cubicBezTo>
                  <a:pt x="1206" y="308"/>
                  <a:pt x="1206" y="308"/>
                  <a:pt x="1206" y="308"/>
                </a:cubicBezTo>
                <a:cubicBezTo>
                  <a:pt x="1206" y="308"/>
                  <a:pt x="1206" y="308"/>
                  <a:pt x="1206" y="308"/>
                </a:cubicBezTo>
                <a:cubicBezTo>
                  <a:pt x="1206" y="308"/>
                  <a:pt x="1206" y="308"/>
                  <a:pt x="1207" y="308"/>
                </a:cubicBezTo>
                <a:cubicBezTo>
                  <a:pt x="1207" y="308"/>
                  <a:pt x="1207" y="308"/>
                  <a:pt x="1207" y="308"/>
                </a:cubicBezTo>
                <a:cubicBezTo>
                  <a:pt x="1208" y="308"/>
                  <a:pt x="1209" y="308"/>
                  <a:pt x="1210" y="310"/>
                </a:cubicBezTo>
                <a:cubicBezTo>
                  <a:pt x="1210" y="310"/>
                  <a:pt x="1210" y="310"/>
                  <a:pt x="1210" y="310"/>
                </a:cubicBezTo>
                <a:cubicBezTo>
                  <a:pt x="1210" y="310"/>
                  <a:pt x="1210" y="310"/>
                  <a:pt x="1210" y="310"/>
                </a:cubicBezTo>
                <a:cubicBezTo>
                  <a:pt x="1210" y="310"/>
                  <a:pt x="1210" y="310"/>
                  <a:pt x="1211" y="310"/>
                </a:cubicBezTo>
                <a:cubicBezTo>
                  <a:pt x="1211" y="310"/>
                  <a:pt x="1212" y="310"/>
                  <a:pt x="1213" y="310"/>
                </a:cubicBezTo>
                <a:cubicBezTo>
                  <a:pt x="1214" y="310"/>
                  <a:pt x="1214" y="310"/>
                  <a:pt x="1214" y="310"/>
                </a:cubicBezTo>
                <a:cubicBezTo>
                  <a:pt x="1214" y="310"/>
                  <a:pt x="1214" y="310"/>
                  <a:pt x="1214" y="310"/>
                </a:cubicBezTo>
                <a:cubicBezTo>
                  <a:pt x="1214" y="311"/>
                  <a:pt x="1214" y="311"/>
                  <a:pt x="1214" y="311"/>
                </a:cubicBezTo>
                <a:cubicBezTo>
                  <a:pt x="1215" y="311"/>
                  <a:pt x="1215" y="311"/>
                  <a:pt x="1215" y="311"/>
                </a:cubicBezTo>
                <a:cubicBezTo>
                  <a:pt x="1216" y="311"/>
                  <a:pt x="1216" y="311"/>
                  <a:pt x="1216" y="311"/>
                </a:cubicBezTo>
                <a:cubicBezTo>
                  <a:pt x="1216" y="311"/>
                  <a:pt x="1217" y="311"/>
                  <a:pt x="1218" y="312"/>
                </a:cubicBezTo>
                <a:cubicBezTo>
                  <a:pt x="1218" y="312"/>
                  <a:pt x="1218" y="312"/>
                  <a:pt x="1218" y="312"/>
                </a:cubicBezTo>
                <a:cubicBezTo>
                  <a:pt x="1218" y="312"/>
                  <a:pt x="1218" y="312"/>
                  <a:pt x="1218" y="312"/>
                </a:cubicBezTo>
                <a:cubicBezTo>
                  <a:pt x="1219" y="312"/>
                  <a:pt x="1219" y="312"/>
                  <a:pt x="1219" y="312"/>
                </a:cubicBezTo>
                <a:cubicBezTo>
                  <a:pt x="1219" y="313"/>
                  <a:pt x="1220" y="313"/>
                  <a:pt x="1221" y="313"/>
                </a:cubicBezTo>
                <a:cubicBezTo>
                  <a:pt x="1221" y="312"/>
                  <a:pt x="1221" y="312"/>
                  <a:pt x="1222" y="311"/>
                </a:cubicBezTo>
                <a:cubicBezTo>
                  <a:pt x="1222" y="312"/>
                  <a:pt x="1222" y="312"/>
                  <a:pt x="1222" y="312"/>
                </a:cubicBezTo>
                <a:cubicBezTo>
                  <a:pt x="1222" y="311"/>
                  <a:pt x="1223" y="311"/>
                  <a:pt x="1223" y="311"/>
                </a:cubicBezTo>
                <a:cubicBezTo>
                  <a:pt x="1223" y="311"/>
                  <a:pt x="1223" y="311"/>
                  <a:pt x="1223" y="311"/>
                </a:cubicBezTo>
                <a:cubicBezTo>
                  <a:pt x="1223" y="310"/>
                  <a:pt x="1225" y="309"/>
                  <a:pt x="1226" y="308"/>
                </a:cubicBezTo>
                <a:cubicBezTo>
                  <a:pt x="1227" y="307"/>
                  <a:pt x="1230" y="306"/>
                  <a:pt x="1231" y="305"/>
                </a:cubicBezTo>
                <a:cubicBezTo>
                  <a:pt x="1231" y="305"/>
                  <a:pt x="1232" y="305"/>
                  <a:pt x="1232" y="305"/>
                </a:cubicBezTo>
                <a:cubicBezTo>
                  <a:pt x="1232" y="305"/>
                  <a:pt x="1232" y="305"/>
                  <a:pt x="1232" y="305"/>
                </a:cubicBezTo>
                <a:cubicBezTo>
                  <a:pt x="1232" y="305"/>
                  <a:pt x="1232" y="305"/>
                  <a:pt x="1232" y="305"/>
                </a:cubicBezTo>
                <a:cubicBezTo>
                  <a:pt x="1234" y="304"/>
                  <a:pt x="1235" y="304"/>
                  <a:pt x="1237" y="304"/>
                </a:cubicBezTo>
                <a:cubicBezTo>
                  <a:pt x="1237" y="304"/>
                  <a:pt x="1238" y="304"/>
                  <a:pt x="1239" y="303"/>
                </a:cubicBezTo>
                <a:cubicBezTo>
                  <a:pt x="1240" y="303"/>
                  <a:pt x="1240" y="303"/>
                  <a:pt x="1241" y="303"/>
                </a:cubicBezTo>
                <a:cubicBezTo>
                  <a:pt x="1241" y="303"/>
                  <a:pt x="1241" y="303"/>
                  <a:pt x="1241" y="303"/>
                </a:cubicBezTo>
                <a:cubicBezTo>
                  <a:pt x="1243" y="303"/>
                  <a:pt x="1245" y="302"/>
                  <a:pt x="1247" y="302"/>
                </a:cubicBezTo>
                <a:cubicBezTo>
                  <a:pt x="1247" y="302"/>
                  <a:pt x="1247" y="302"/>
                  <a:pt x="1247" y="302"/>
                </a:cubicBezTo>
                <a:cubicBezTo>
                  <a:pt x="1247" y="302"/>
                  <a:pt x="1247" y="302"/>
                  <a:pt x="1248" y="302"/>
                </a:cubicBezTo>
                <a:cubicBezTo>
                  <a:pt x="1248" y="301"/>
                  <a:pt x="1248" y="301"/>
                  <a:pt x="1248" y="301"/>
                </a:cubicBezTo>
                <a:cubicBezTo>
                  <a:pt x="1248" y="301"/>
                  <a:pt x="1248" y="301"/>
                  <a:pt x="1248" y="301"/>
                </a:cubicBezTo>
                <a:cubicBezTo>
                  <a:pt x="1248" y="301"/>
                  <a:pt x="1248" y="301"/>
                  <a:pt x="1249" y="301"/>
                </a:cubicBezTo>
                <a:cubicBezTo>
                  <a:pt x="1249" y="301"/>
                  <a:pt x="1249" y="301"/>
                  <a:pt x="1249" y="301"/>
                </a:cubicBezTo>
                <a:cubicBezTo>
                  <a:pt x="1249" y="301"/>
                  <a:pt x="1249" y="300"/>
                  <a:pt x="1250" y="300"/>
                </a:cubicBezTo>
                <a:cubicBezTo>
                  <a:pt x="1250" y="300"/>
                  <a:pt x="1250" y="300"/>
                  <a:pt x="1250" y="300"/>
                </a:cubicBezTo>
                <a:cubicBezTo>
                  <a:pt x="1250" y="300"/>
                  <a:pt x="1250" y="300"/>
                  <a:pt x="1250" y="300"/>
                </a:cubicBezTo>
                <a:cubicBezTo>
                  <a:pt x="1250" y="300"/>
                  <a:pt x="1250" y="300"/>
                  <a:pt x="1250" y="300"/>
                </a:cubicBezTo>
                <a:cubicBezTo>
                  <a:pt x="1251" y="300"/>
                  <a:pt x="1251" y="300"/>
                  <a:pt x="1251" y="300"/>
                </a:cubicBezTo>
                <a:cubicBezTo>
                  <a:pt x="1251" y="300"/>
                  <a:pt x="1251" y="300"/>
                  <a:pt x="1251" y="300"/>
                </a:cubicBezTo>
                <a:cubicBezTo>
                  <a:pt x="1251" y="299"/>
                  <a:pt x="1251" y="299"/>
                  <a:pt x="1251" y="299"/>
                </a:cubicBezTo>
                <a:cubicBezTo>
                  <a:pt x="1251" y="299"/>
                  <a:pt x="1252" y="299"/>
                  <a:pt x="1252" y="299"/>
                </a:cubicBezTo>
                <a:cubicBezTo>
                  <a:pt x="1252" y="298"/>
                  <a:pt x="1252" y="298"/>
                  <a:pt x="1252" y="298"/>
                </a:cubicBezTo>
                <a:cubicBezTo>
                  <a:pt x="1252" y="298"/>
                  <a:pt x="1252" y="298"/>
                  <a:pt x="1252" y="298"/>
                </a:cubicBezTo>
                <a:cubicBezTo>
                  <a:pt x="1252" y="298"/>
                  <a:pt x="1252" y="298"/>
                  <a:pt x="1252" y="297"/>
                </a:cubicBezTo>
                <a:cubicBezTo>
                  <a:pt x="1252" y="297"/>
                  <a:pt x="1252" y="297"/>
                  <a:pt x="1252" y="297"/>
                </a:cubicBezTo>
                <a:cubicBezTo>
                  <a:pt x="1252" y="297"/>
                  <a:pt x="1252" y="297"/>
                  <a:pt x="1252" y="297"/>
                </a:cubicBezTo>
                <a:cubicBezTo>
                  <a:pt x="1252" y="297"/>
                  <a:pt x="1252" y="297"/>
                  <a:pt x="1252" y="297"/>
                </a:cubicBezTo>
                <a:cubicBezTo>
                  <a:pt x="1252" y="297"/>
                  <a:pt x="1252" y="297"/>
                  <a:pt x="1252" y="297"/>
                </a:cubicBezTo>
                <a:cubicBezTo>
                  <a:pt x="1252" y="296"/>
                  <a:pt x="1252" y="296"/>
                  <a:pt x="1252" y="296"/>
                </a:cubicBezTo>
                <a:cubicBezTo>
                  <a:pt x="1252" y="296"/>
                  <a:pt x="1253" y="296"/>
                  <a:pt x="1253" y="296"/>
                </a:cubicBezTo>
                <a:cubicBezTo>
                  <a:pt x="1253" y="296"/>
                  <a:pt x="1253" y="296"/>
                  <a:pt x="1253" y="296"/>
                </a:cubicBezTo>
                <a:cubicBezTo>
                  <a:pt x="1253" y="296"/>
                  <a:pt x="1253" y="296"/>
                  <a:pt x="1253" y="296"/>
                </a:cubicBezTo>
                <a:cubicBezTo>
                  <a:pt x="1254" y="296"/>
                  <a:pt x="1254" y="296"/>
                  <a:pt x="1254" y="296"/>
                </a:cubicBezTo>
                <a:cubicBezTo>
                  <a:pt x="1254" y="296"/>
                  <a:pt x="1254" y="296"/>
                  <a:pt x="1254" y="296"/>
                </a:cubicBezTo>
                <a:cubicBezTo>
                  <a:pt x="1254" y="295"/>
                  <a:pt x="1254" y="295"/>
                  <a:pt x="1254" y="295"/>
                </a:cubicBezTo>
                <a:cubicBezTo>
                  <a:pt x="1255" y="295"/>
                  <a:pt x="1256" y="295"/>
                  <a:pt x="1257" y="295"/>
                </a:cubicBezTo>
                <a:cubicBezTo>
                  <a:pt x="1257" y="295"/>
                  <a:pt x="1257" y="295"/>
                  <a:pt x="1257" y="295"/>
                </a:cubicBezTo>
                <a:cubicBezTo>
                  <a:pt x="1257" y="295"/>
                  <a:pt x="1257" y="295"/>
                  <a:pt x="1257" y="295"/>
                </a:cubicBezTo>
                <a:cubicBezTo>
                  <a:pt x="1257" y="295"/>
                  <a:pt x="1257" y="295"/>
                  <a:pt x="1258" y="295"/>
                </a:cubicBezTo>
                <a:cubicBezTo>
                  <a:pt x="1258" y="294"/>
                  <a:pt x="1258" y="294"/>
                  <a:pt x="1258" y="294"/>
                </a:cubicBezTo>
                <a:cubicBezTo>
                  <a:pt x="1258" y="293"/>
                  <a:pt x="1258" y="293"/>
                  <a:pt x="1259" y="293"/>
                </a:cubicBezTo>
                <a:cubicBezTo>
                  <a:pt x="1259" y="293"/>
                  <a:pt x="1259" y="293"/>
                  <a:pt x="1259" y="293"/>
                </a:cubicBezTo>
                <a:cubicBezTo>
                  <a:pt x="1259" y="292"/>
                  <a:pt x="1259" y="292"/>
                  <a:pt x="1259" y="292"/>
                </a:cubicBezTo>
                <a:cubicBezTo>
                  <a:pt x="1259" y="292"/>
                  <a:pt x="1259" y="292"/>
                  <a:pt x="1259" y="292"/>
                </a:cubicBezTo>
                <a:cubicBezTo>
                  <a:pt x="1260" y="292"/>
                  <a:pt x="1260" y="292"/>
                  <a:pt x="1260" y="292"/>
                </a:cubicBezTo>
                <a:cubicBezTo>
                  <a:pt x="1260" y="292"/>
                  <a:pt x="1260" y="291"/>
                  <a:pt x="1260" y="291"/>
                </a:cubicBezTo>
                <a:cubicBezTo>
                  <a:pt x="1260" y="291"/>
                  <a:pt x="1260" y="291"/>
                  <a:pt x="1260" y="291"/>
                </a:cubicBezTo>
                <a:cubicBezTo>
                  <a:pt x="1260" y="291"/>
                  <a:pt x="1260" y="290"/>
                  <a:pt x="1260" y="290"/>
                </a:cubicBezTo>
                <a:cubicBezTo>
                  <a:pt x="1260" y="290"/>
                  <a:pt x="1260" y="290"/>
                  <a:pt x="1260" y="290"/>
                </a:cubicBezTo>
                <a:cubicBezTo>
                  <a:pt x="1260" y="290"/>
                  <a:pt x="1260" y="290"/>
                  <a:pt x="1261" y="290"/>
                </a:cubicBezTo>
                <a:cubicBezTo>
                  <a:pt x="1261" y="290"/>
                  <a:pt x="1261" y="290"/>
                  <a:pt x="1261" y="290"/>
                </a:cubicBezTo>
                <a:cubicBezTo>
                  <a:pt x="1261" y="289"/>
                  <a:pt x="1262" y="289"/>
                  <a:pt x="1263" y="289"/>
                </a:cubicBezTo>
                <a:cubicBezTo>
                  <a:pt x="1263" y="289"/>
                  <a:pt x="1263" y="288"/>
                  <a:pt x="1263" y="288"/>
                </a:cubicBezTo>
                <a:cubicBezTo>
                  <a:pt x="1263" y="288"/>
                  <a:pt x="1263" y="288"/>
                  <a:pt x="1263" y="288"/>
                </a:cubicBezTo>
                <a:cubicBezTo>
                  <a:pt x="1263" y="288"/>
                  <a:pt x="1263" y="288"/>
                  <a:pt x="1263" y="288"/>
                </a:cubicBezTo>
                <a:cubicBezTo>
                  <a:pt x="1263" y="287"/>
                  <a:pt x="1263" y="287"/>
                  <a:pt x="1263" y="287"/>
                </a:cubicBezTo>
                <a:cubicBezTo>
                  <a:pt x="1263" y="287"/>
                  <a:pt x="1263" y="287"/>
                  <a:pt x="1263" y="287"/>
                </a:cubicBezTo>
                <a:cubicBezTo>
                  <a:pt x="1263" y="287"/>
                  <a:pt x="1263" y="287"/>
                  <a:pt x="1263" y="287"/>
                </a:cubicBezTo>
                <a:cubicBezTo>
                  <a:pt x="1263" y="287"/>
                  <a:pt x="1263" y="287"/>
                  <a:pt x="1263" y="287"/>
                </a:cubicBezTo>
                <a:cubicBezTo>
                  <a:pt x="1262" y="287"/>
                  <a:pt x="1262" y="287"/>
                  <a:pt x="1262" y="287"/>
                </a:cubicBezTo>
                <a:cubicBezTo>
                  <a:pt x="1262" y="286"/>
                  <a:pt x="1262" y="286"/>
                  <a:pt x="1262" y="286"/>
                </a:cubicBezTo>
                <a:cubicBezTo>
                  <a:pt x="1262" y="285"/>
                  <a:pt x="1262" y="285"/>
                  <a:pt x="1262" y="285"/>
                </a:cubicBezTo>
                <a:cubicBezTo>
                  <a:pt x="1262" y="285"/>
                  <a:pt x="1262" y="285"/>
                  <a:pt x="1262" y="285"/>
                </a:cubicBezTo>
                <a:cubicBezTo>
                  <a:pt x="1262" y="285"/>
                  <a:pt x="1262" y="285"/>
                  <a:pt x="1262" y="285"/>
                </a:cubicBezTo>
                <a:cubicBezTo>
                  <a:pt x="1260" y="286"/>
                  <a:pt x="1260" y="286"/>
                  <a:pt x="1260" y="286"/>
                </a:cubicBezTo>
                <a:cubicBezTo>
                  <a:pt x="1260" y="285"/>
                  <a:pt x="1260" y="285"/>
                  <a:pt x="1260" y="285"/>
                </a:cubicBezTo>
                <a:cubicBezTo>
                  <a:pt x="1260" y="285"/>
                  <a:pt x="1260" y="285"/>
                  <a:pt x="1260" y="285"/>
                </a:cubicBezTo>
                <a:cubicBezTo>
                  <a:pt x="1260" y="285"/>
                  <a:pt x="1259" y="284"/>
                  <a:pt x="1259" y="284"/>
                </a:cubicBezTo>
                <a:cubicBezTo>
                  <a:pt x="1259" y="283"/>
                  <a:pt x="1259" y="283"/>
                  <a:pt x="1259" y="283"/>
                </a:cubicBezTo>
                <a:cubicBezTo>
                  <a:pt x="1258" y="283"/>
                  <a:pt x="1258" y="283"/>
                  <a:pt x="1258" y="283"/>
                </a:cubicBezTo>
                <a:cubicBezTo>
                  <a:pt x="1257" y="282"/>
                  <a:pt x="1257" y="282"/>
                  <a:pt x="1257" y="282"/>
                </a:cubicBezTo>
                <a:cubicBezTo>
                  <a:pt x="1257" y="282"/>
                  <a:pt x="1256" y="283"/>
                  <a:pt x="1256" y="283"/>
                </a:cubicBezTo>
                <a:cubicBezTo>
                  <a:pt x="1256" y="283"/>
                  <a:pt x="1256" y="283"/>
                  <a:pt x="1256" y="283"/>
                </a:cubicBezTo>
                <a:cubicBezTo>
                  <a:pt x="1255" y="283"/>
                  <a:pt x="1254" y="283"/>
                  <a:pt x="1254" y="283"/>
                </a:cubicBezTo>
                <a:cubicBezTo>
                  <a:pt x="1253" y="283"/>
                  <a:pt x="1253" y="283"/>
                  <a:pt x="1253" y="282"/>
                </a:cubicBezTo>
                <a:cubicBezTo>
                  <a:pt x="1253" y="282"/>
                  <a:pt x="1253" y="282"/>
                  <a:pt x="1253" y="282"/>
                </a:cubicBezTo>
                <a:cubicBezTo>
                  <a:pt x="1253" y="282"/>
                  <a:pt x="1253" y="282"/>
                  <a:pt x="1253" y="282"/>
                </a:cubicBezTo>
                <a:cubicBezTo>
                  <a:pt x="1252" y="281"/>
                  <a:pt x="1251" y="280"/>
                  <a:pt x="1250" y="279"/>
                </a:cubicBezTo>
                <a:cubicBezTo>
                  <a:pt x="1249" y="279"/>
                  <a:pt x="1248" y="278"/>
                  <a:pt x="1246" y="277"/>
                </a:cubicBezTo>
                <a:cubicBezTo>
                  <a:pt x="1244" y="277"/>
                  <a:pt x="1243" y="278"/>
                  <a:pt x="1241" y="277"/>
                </a:cubicBezTo>
                <a:cubicBezTo>
                  <a:pt x="1241" y="277"/>
                  <a:pt x="1241" y="277"/>
                  <a:pt x="1241" y="277"/>
                </a:cubicBezTo>
                <a:cubicBezTo>
                  <a:pt x="1240" y="277"/>
                  <a:pt x="1239" y="277"/>
                  <a:pt x="1238" y="277"/>
                </a:cubicBezTo>
                <a:cubicBezTo>
                  <a:pt x="1238" y="279"/>
                  <a:pt x="1238" y="279"/>
                  <a:pt x="1238" y="279"/>
                </a:cubicBezTo>
                <a:cubicBezTo>
                  <a:pt x="1235" y="280"/>
                  <a:pt x="1235" y="280"/>
                  <a:pt x="1235" y="280"/>
                </a:cubicBezTo>
                <a:cubicBezTo>
                  <a:pt x="1233" y="284"/>
                  <a:pt x="1233" y="284"/>
                  <a:pt x="1233" y="284"/>
                </a:cubicBezTo>
                <a:cubicBezTo>
                  <a:pt x="1232" y="284"/>
                  <a:pt x="1229" y="283"/>
                  <a:pt x="1227" y="282"/>
                </a:cubicBezTo>
                <a:cubicBezTo>
                  <a:pt x="1227" y="282"/>
                  <a:pt x="1227" y="282"/>
                  <a:pt x="1227" y="282"/>
                </a:cubicBezTo>
                <a:cubicBezTo>
                  <a:pt x="1227" y="281"/>
                  <a:pt x="1227" y="281"/>
                  <a:pt x="1227" y="281"/>
                </a:cubicBezTo>
                <a:cubicBezTo>
                  <a:pt x="1226" y="281"/>
                  <a:pt x="1226" y="281"/>
                  <a:pt x="1225" y="281"/>
                </a:cubicBezTo>
                <a:cubicBezTo>
                  <a:pt x="1225" y="281"/>
                  <a:pt x="1225" y="281"/>
                  <a:pt x="1225" y="281"/>
                </a:cubicBezTo>
                <a:cubicBezTo>
                  <a:pt x="1225" y="281"/>
                  <a:pt x="1225" y="281"/>
                  <a:pt x="1225" y="281"/>
                </a:cubicBezTo>
                <a:cubicBezTo>
                  <a:pt x="1225" y="281"/>
                  <a:pt x="1225" y="280"/>
                  <a:pt x="1224" y="280"/>
                </a:cubicBezTo>
                <a:cubicBezTo>
                  <a:pt x="1224" y="280"/>
                  <a:pt x="1224" y="280"/>
                  <a:pt x="1224" y="280"/>
                </a:cubicBezTo>
                <a:cubicBezTo>
                  <a:pt x="1224" y="280"/>
                  <a:pt x="1224" y="280"/>
                  <a:pt x="1223" y="280"/>
                </a:cubicBezTo>
                <a:cubicBezTo>
                  <a:pt x="1223" y="280"/>
                  <a:pt x="1223" y="280"/>
                  <a:pt x="1223" y="279"/>
                </a:cubicBezTo>
                <a:cubicBezTo>
                  <a:pt x="1223" y="279"/>
                  <a:pt x="1222" y="279"/>
                  <a:pt x="1222" y="279"/>
                </a:cubicBezTo>
                <a:cubicBezTo>
                  <a:pt x="1222" y="279"/>
                  <a:pt x="1222" y="279"/>
                  <a:pt x="1222" y="279"/>
                </a:cubicBezTo>
                <a:cubicBezTo>
                  <a:pt x="1222" y="279"/>
                  <a:pt x="1222" y="279"/>
                  <a:pt x="1222" y="279"/>
                </a:cubicBezTo>
                <a:cubicBezTo>
                  <a:pt x="1222" y="279"/>
                  <a:pt x="1222" y="279"/>
                  <a:pt x="1222" y="279"/>
                </a:cubicBezTo>
                <a:cubicBezTo>
                  <a:pt x="1222" y="279"/>
                  <a:pt x="1222" y="279"/>
                  <a:pt x="1222" y="279"/>
                </a:cubicBezTo>
                <a:cubicBezTo>
                  <a:pt x="1221" y="279"/>
                  <a:pt x="1221" y="279"/>
                  <a:pt x="1221" y="279"/>
                </a:cubicBezTo>
                <a:cubicBezTo>
                  <a:pt x="1221" y="279"/>
                  <a:pt x="1221" y="279"/>
                  <a:pt x="1221" y="279"/>
                </a:cubicBezTo>
                <a:cubicBezTo>
                  <a:pt x="1221" y="278"/>
                  <a:pt x="1221" y="278"/>
                  <a:pt x="1221" y="278"/>
                </a:cubicBezTo>
                <a:cubicBezTo>
                  <a:pt x="1221" y="278"/>
                  <a:pt x="1221" y="278"/>
                  <a:pt x="1221" y="278"/>
                </a:cubicBezTo>
                <a:cubicBezTo>
                  <a:pt x="1220" y="278"/>
                  <a:pt x="1220" y="278"/>
                  <a:pt x="1220" y="278"/>
                </a:cubicBezTo>
                <a:cubicBezTo>
                  <a:pt x="1220" y="278"/>
                  <a:pt x="1220" y="278"/>
                  <a:pt x="1220" y="278"/>
                </a:cubicBezTo>
                <a:cubicBezTo>
                  <a:pt x="1220" y="278"/>
                  <a:pt x="1219" y="278"/>
                  <a:pt x="1219" y="278"/>
                </a:cubicBezTo>
                <a:cubicBezTo>
                  <a:pt x="1219" y="277"/>
                  <a:pt x="1219" y="277"/>
                  <a:pt x="1219" y="277"/>
                </a:cubicBezTo>
                <a:cubicBezTo>
                  <a:pt x="1219" y="277"/>
                  <a:pt x="1219" y="277"/>
                  <a:pt x="1219" y="277"/>
                </a:cubicBezTo>
                <a:cubicBezTo>
                  <a:pt x="1218" y="277"/>
                  <a:pt x="1218" y="277"/>
                  <a:pt x="1218" y="277"/>
                </a:cubicBezTo>
                <a:cubicBezTo>
                  <a:pt x="1218" y="277"/>
                  <a:pt x="1218" y="277"/>
                  <a:pt x="1218" y="277"/>
                </a:cubicBezTo>
                <a:cubicBezTo>
                  <a:pt x="1218" y="277"/>
                  <a:pt x="1218" y="277"/>
                  <a:pt x="1218" y="277"/>
                </a:cubicBezTo>
                <a:cubicBezTo>
                  <a:pt x="1217" y="277"/>
                  <a:pt x="1216" y="277"/>
                  <a:pt x="1216" y="277"/>
                </a:cubicBezTo>
                <a:cubicBezTo>
                  <a:pt x="1215" y="277"/>
                  <a:pt x="1215" y="277"/>
                  <a:pt x="1215" y="277"/>
                </a:cubicBezTo>
                <a:cubicBezTo>
                  <a:pt x="1215" y="277"/>
                  <a:pt x="1214" y="277"/>
                  <a:pt x="1214" y="277"/>
                </a:cubicBezTo>
                <a:cubicBezTo>
                  <a:pt x="1214" y="276"/>
                  <a:pt x="1214" y="276"/>
                  <a:pt x="1214" y="276"/>
                </a:cubicBezTo>
                <a:cubicBezTo>
                  <a:pt x="1214" y="276"/>
                  <a:pt x="1213" y="276"/>
                  <a:pt x="1213" y="276"/>
                </a:cubicBezTo>
                <a:cubicBezTo>
                  <a:pt x="1213" y="276"/>
                  <a:pt x="1213" y="276"/>
                  <a:pt x="1213" y="276"/>
                </a:cubicBezTo>
                <a:cubicBezTo>
                  <a:pt x="1212" y="276"/>
                  <a:pt x="1212" y="276"/>
                  <a:pt x="1212" y="276"/>
                </a:cubicBezTo>
                <a:cubicBezTo>
                  <a:pt x="1211" y="276"/>
                  <a:pt x="1211" y="276"/>
                  <a:pt x="1211" y="276"/>
                </a:cubicBezTo>
                <a:cubicBezTo>
                  <a:pt x="1211" y="276"/>
                  <a:pt x="1210" y="276"/>
                  <a:pt x="1210" y="276"/>
                </a:cubicBezTo>
                <a:cubicBezTo>
                  <a:pt x="1210" y="276"/>
                  <a:pt x="1210" y="276"/>
                  <a:pt x="1210" y="276"/>
                </a:cubicBezTo>
                <a:cubicBezTo>
                  <a:pt x="1209" y="276"/>
                  <a:pt x="1209" y="276"/>
                  <a:pt x="1209" y="276"/>
                </a:cubicBezTo>
                <a:cubicBezTo>
                  <a:pt x="1208" y="275"/>
                  <a:pt x="1208" y="275"/>
                  <a:pt x="1208" y="275"/>
                </a:cubicBezTo>
                <a:cubicBezTo>
                  <a:pt x="1208" y="275"/>
                  <a:pt x="1207" y="275"/>
                  <a:pt x="1207" y="275"/>
                </a:cubicBezTo>
                <a:cubicBezTo>
                  <a:pt x="1207" y="275"/>
                  <a:pt x="1207" y="275"/>
                  <a:pt x="1207" y="275"/>
                </a:cubicBezTo>
                <a:cubicBezTo>
                  <a:pt x="1206" y="275"/>
                  <a:pt x="1206" y="275"/>
                  <a:pt x="1205" y="275"/>
                </a:cubicBezTo>
                <a:cubicBezTo>
                  <a:pt x="1205" y="275"/>
                  <a:pt x="1205" y="275"/>
                  <a:pt x="1205" y="275"/>
                </a:cubicBezTo>
                <a:cubicBezTo>
                  <a:pt x="1205" y="275"/>
                  <a:pt x="1205" y="275"/>
                  <a:pt x="1205" y="275"/>
                </a:cubicBezTo>
                <a:cubicBezTo>
                  <a:pt x="1205" y="275"/>
                  <a:pt x="1205" y="275"/>
                  <a:pt x="1205" y="275"/>
                </a:cubicBezTo>
                <a:cubicBezTo>
                  <a:pt x="1204" y="275"/>
                  <a:pt x="1204" y="275"/>
                  <a:pt x="1203" y="275"/>
                </a:cubicBezTo>
                <a:cubicBezTo>
                  <a:pt x="1203" y="275"/>
                  <a:pt x="1203" y="275"/>
                  <a:pt x="1203" y="275"/>
                </a:cubicBezTo>
                <a:cubicBezTo>
                  <a:pt x="1202" y="275"/>
                  <a:pt x="1202" y="275"/>
                  <a:pt x="1201" y="275"/>
                </a:cubicBezTo>
                <a:cubicBezTo>
                  <a:pt x="1201" y="274"/>
                  <a:pt x="1201" y="274"/>
                  <a:pt x="1201" y="274"/>
                </a:cubicBezTo>
                <a:cubicBezTo>
                  <a:pt x="1200" y="274"/>
                  <a:pt x="1200" y="274"/>
                  <a:pt x="1199" y="274"/>
                </a:cubicBezTo>
                <a:cubicBezTo>
                  <a:pt x="1199" y="274"/>
                  <a:pt x="1199" y="274"/>
                  <a:pt x="1199" y="274"/>
                </a:cubicBezTo>
                <a:cubicBezTo>
                  <a:pt x="1199" y="274"/>
                  <a:pt x="1198" y="274"/>
                  <a:pt x="1198" y="274"/>
                </a:cubicBezTo>
                <a:cubicBezTo>
                  <a:pt x="1198" y="274"/>
                  <a:pt x="1198" y="274"/>
                  <a:pt x="1198" y="274"/>
                </a:cubicBezTo>
                <a:cubicBezTo>
                  <a:pt x="1198" y="274"/>
                  <a:pt x="1197" y="274"/>
                  <a:pt x="1197" y="274"/>
                </a:cubicBezTo>
                <a:cubicBezTo>
                  <a:pt x="1197" y="274"/>
                  <a:pt x="1197" y="274"/>
                  <a:pt x="1197" y="274"/>
                </a:cubicBezTo>
                <a:cubicBezTo>
                  <a:pt x="1197" y="274"/>
                  <a:pt x="1196" y="274"/>
                  <a:pt x="1196" y="274"/>
                </a:cubicBezTo>
                <a:cubicBezTo>
                  <a:pt x="1196" y="273"/>
                  <a:pt x="1196" y="273"/>
                  <a:pt x="1196" y="273"/>
                </a:cubicBezTo>
                <a:cubicBezTo>
                  <a:pt x="1196" y="273"/>
                  <a:pt x="1196" y="273"/>
                  <a:pt x="1196" y="273"/>
                </a:cubicBezTo>
                <a:cubicBezTo>
                  <a:pt x="1195" y="273"/>
                  <a:pt x="1195" y="273"/>
                  <a:pt x="1195" y="273"/>
                </a:cubicBezTo>
                <a:cubicBezTo>
                  <a:pt x="1195" y="273"/>
                  <a:pt x="1195" y="273"/>
                  <a:pt x="1195" y="273"/>
                </a:cubicBezTo>
                <a:cubicBezTo>
                  <a:pt x="1195" y="273"/>
                  <a:pt x="1195" y="273"/>
                  <a:pt x="1195" y="273"/>
                </a:cubicBezTo>
                <a:cubicBezTo>
                  <a:pt x="1195" y="273"/>
                  <a:pt x="1195" y="273"/>
                  <a:pt x="1194" y="273"/>
                </a:cubicBezTo>
                <a:cubicBezTo>
                  <a:pt x="1194" y="273"/>
                  <a:pt x="1194" y="273"/>
                  <a:pt x="1194" y="273"/>
                </a:cubicBezTo>
                <a:cubicBezTo>
                  <a:pt x="1194" y="273"/>
                  <a:pt x="1194" y="273"/>
                  <a:pt x="1194" y="273"/>
                </a:cubicBezTo>
                <a:cubicBezTo>
                  <a:pt x="1194" y="272"/>
                  <a:pt x="1194" y="272"/>
                  <a:pt x="1194" y="272"/>
                </a:cubicBezTo>
                <a:cubicBezTo>
                  <a:pt x="1194" y="272"/>
                  <a:pt x="1194" y="272"/>
                  <a:pt x="1194" y="272"/>
                </a:cubicBezTo>
                <a:cubicBezTo>
                  <a:pt x="1193" y="272"/>
                  <a:pt x="1193" y="272"/>
                  <a:pt x="1193" y="272"/>
                </a:cubicBezTo>
                <a:cubicBezTo>
                  <a:pt x="1193" y="272"/>
                  <a:pt x="1193" y="272"/>
                  <a:pt x="1193" y="272"/>
                </a:cubicBezTo>
                <a:cubicBezTo>
                  <a:pt x="1193" y="272"/>
                  <a:pt x="1193" y="272"/>
                  <a:pt x="1193" y="272"/>
                </a:cubicBezTo>
                <a:cubicBezTo>
                  <a:pt x="1193" y="272"/>
                  <a:pt x="1193" y="272"/>
                  <a:pt x="1193" y="272"/>
                </a:cubicBezTo>
                <a:cubicBezTo>
                  <a:pt x="1193" y="272"/>
                  <a:pt x="1193" y="272"/>
                  <a:pt x="1193" y="272"/>
                </a:cubicBezTo>
                <a:cubicBezTo>
                  <a:pt x="1192" y="272"/>
                  <a:pt x="1192" y="272"/>
                  <a:pt x="1192" y="272"/>
                </a:cubicBezTo>
                <a:cubicBezTo>
                  <a:pt x="1192" y="271"/>
                  <a:pt x="1192" y="271"/>
                  <a:pt x="1192" y="271"/>
                </a:cubicBezTo>
                <a:cubicBezTo>
                  <a:pt x="1192" y="271"/>
                  <a:pt x="1192" y="271"/>
                  <a:pt x="1192" y="271"/>
                </a:cubicBezTo>
                <a:cubicBezTo>
                  <a:pt x="1192" y="271"/>
                  <a:pt x="1192" y="271"/>
                  <a:pt x="1192" y="271"/>
                </a:cubicBezTo>
                <a:cubicBezTo>
                  <a:pt x="1192" y="271"/>
                  <a:pt x="1192" y="271"/>
                  <a:pt x="1191" y="271"/>
                </a:cubicBezTo>
                <a:cubicBezTo>
                  <a:pt x="1191" y="271"/>
                  <a:pt x="1191" y="271"/>
                  <a:pt x="1191" y="271"/>
                </a:cubicBezTo>
                <a:cubicBezTo>
                  <a:pt x="1191" y="271"/>
                  <a:pt x="1191" y="271"/>
                  <a:pt x="1191" y="271"/>
                </a:cubicBezTo>
                <a:cubicBezTo>
                  <a:pt x="1191" y="271"/>
                  <a:pt x="1191" y="271"/>
                  <a:pt x="1191" y="271"/>
                </a:cubicBezTo>
                <a:cubicBezTo>
                  <a:pt x="1190" y="271"/>
                  <a:pt x="1190" y="271"/>
                  <a:pt x="1190" y="271"/>
                </a:cubicBezTo>
                <a:cubicBezTo>
                  <a:pt x="1190" y="270"/>
                  <a:pt x="1190" y="270"/>
                  <a:pt x="1190" y="270"/>
                </a:cubicBezTo>
                <a:cubicBezTo>
                  <a:pt x="1190" y="270"/>
                  <a:pt x="1190" y="270"/>
                  <a:pt x="1190" y="270"/>
                </a:cubicBezTo>
                <a:cubicBezTo>
                  <a:pt x="1190" y="270"/>
                  <a:pt x="1190" y="270"/>
                  <a:pt x="1190" y="270"/>
                </a:cubicBezTo>
                <a:cubicBezTo>
                  <a:pt x="1190" y="270"/>
                  <a:pt x="1189" y="270"/>
                  <a:pt x="1189" y="270"/>
                </a:cubicBezTo>
                <a:cubicBezTo>
                  <a:pt x="1189" y="270"/>
                  <a:pt x="1189" y="270"/>
                  <a:pt x="1189" y="270"/>
                </a:cubicBezTo>
                <a:cubicBezTo>
                  <a:pt x="1189" y="270"/>
                  <a:pt x="1189" y="270"/>
                  <a:pt x="1189" y="270"/>
                </a:cubicBezTo>
                <a:cubicBezTo>
                  <a:pt x="1189" y="269"/>
                  <a:pt x="1189" y="269"/>
                  <a:pt x="1189" y="269"/>
                </a:cubicBezTo>
                <a:cubicBezTo>
                  <a:pt x="1188" y="269"/>
                  <a:pt x="1188" y="269"/>
                  <a:pt x="1188" y="269"/>
                </a:cubicBezTo>
                <a:cubicBezTo>
                  <a:pt x="1188" y="269"/>
                  <a:pt x="1188" y="269"/>
                  <a:pt x="1188" y="269"/>
                </a:cubicBezTo>
                <a:cubicBezTo>
                  <a:pt x="1188" y="269"/>
                  <a:pt x="1188" y="269"/>
                  <a:pt x="1188" y="269"/>
                </a:cubicBezTo>
                <a:cubicBezTo>
                  <a:pt x="1188" y="269"/>
                  <a:pt x="1188" y="269"/>
                  <a:pt x="1188" y="269"/>
                </a:cubicBezTo>
                <a:cubicBezTo>
                  <a:pt x="1188" y="269"/>
                  <a:pt x="1188" y="269"/>
                  <a:pt x="1187" y="269"/>
                </a:cubicBezTo>
                <a:cubicBezTo>
                  <a:pt x="1187" y="269"/>
                  <a:pt x="1187" y="269"/>
                  <a:pt x="1187" y="269"/>
                </a:cubicBezTo>
                <a:cubicBezTo>
                  <a:pt x="1187" y="269"/>
                  <a:pt x="1187" y="269"/>
                  <a:pt x="1187" y="269"/>
                </a:cubicBezTo>
                <a:cubicBezTo>
                  <a:pt x="1187" y="268"/>
                  <a:pt x="1187" y="268"/>
                  <a:pt x="1187" y="268"/>
                </a:cubicBezTo>
                <a:cubicBezTo>
                  <a:pt x="1186" y="268"/>
                  <a:pt x="1186" y="268"/>
                  <a:pt x="1186" y="268"/>
                </a:cubicBezTo>
                <a:cubicBezTo>
                  <a:pt x="1186" y="268"/>
                  <a:pt x="1186" y="268"/>
                  <a:pt x="1186" y="268"/>
                </a:cubicBezTo>
                <a:cubicBezTo>
                  <a:pt x="1186" y="268"/>
                  <a:pt x="1186" y="268"/>
                  <a:pt x="1186" y="268"/>
                </a:cubicBezTo>
                <a:cubicBezTo>
                  <a:pt x="1186" y="268"/>
                  <a:pt x="1186" y="268"/>
                  <a:pt x="1186" y="268"/>
                </a:cubicBezTo>
                <a:cubicBezTo>
                  <a:pt x="1186" y="268"/>
                  <a:pt x="1185" y="268"/>
                  <a:pt x="1185" y="268"/>
                </a:cubicBezTo>
                <a:cubicBezTo>
                  <a:pt x="1185" y="268"/>
                  <a:pt x="1185" y="268"/>
                  <a:pt x="1185" y="268"/>
                </a:cubicBezTo>
                <a:cubicBezTo>
                  <a:pt x="1185" y="268"/>
                  <a:pt x="1185" y="268"/>
                  <a:pt x="1185" y="268"/>
                </a:cubicBezTo>
                <a:cubicBezTo>
                  <a:pt x="1184" y="267"/>
                  <a:pt x="1184" y="267"/>
                  <a:pt x="1184" y="267"/>
                </a:cubicBezTo>
                <a:cubicBezTo>
                  <a:pt x="1184" y="267"/>
                  <a:pt x="1184" y="267"/>
                  <a:pt x="1184" y="267"/>
                </a:cubicBezTo>
                <a:cubicBezTo>
                  <a:pt x="1184" y="267"/>
                  <a:pt x="1184" y="267"/>
                  <a:pt x="1184" y="267"/>
                </a:cubicBezTo>
                <a:cubicBezTo>
                  <a:pt x="1184" y="267"/>
                  <a:pt x="1184" y="267"/>
                  <a:pt x="1183" y="267"/>
                </a:cubicBezTo>
                <a:cubicBezTo>
                  <a:pt x="1183" y="267"/>
                  <a:pt x="1183" y="267"/>
                  <a:pt x="1183" y="267"/>
                </a:cubicBezTo>
                <a:cubicBezTo>
                  <a:pt x="1183" y="267"/>
                  <a:pt x="1183" y="267"/>
                  <a:pt x="1183" y="267"/>
                </a:cubicBezTo>
                <a:cubicBezTo>
                  <a:pt x="1183" y="267"/>
                  <a:pt x="1183" y="267"/>
                  <a:pt x="1183" y="267"/>
                </a:cubicBezTo>
                <a:cubicBezTo>
                  <a:pt x="1183" y="267"/>
                  <a:pt x="1183" y="267"/>
                  <a:pt x="1183" y="267"/>
                </a:cubicBezTo>
                <a:cubicBezTo>
                  <a:pt x="1183" y="266"/>
                  <a:pt x="1183" y="266"/>
                  <a:pt x="1183" y="266"/>
                </a:cubicBezTo>
                <a:cubicBezTo>
                  <a:pt x="1182" y="266"/>
                  <a:pt x="1182" y="266"/>
                  <a:pt x="1182" y="266"/>
                </a:cubicBezTo>
                <a:cubicBezTo>
                  <a:pt x="1182" y="266"/>
                  <a:pt x="1182" y="266"/>
                  <a:pt x="1182" y="266"/>
                </a:cubicBezTo>
                <a:cubicBezTo>
                  <a:pt x="1182" y="266"/>
                  <a:pt x="1182" y="266"/>
                  <a:pt x="1182" y="266"/>
                </a:cubicBezTo>
                <a:cubicBezTo>
                  <a:pt x="1182" y="266"/>
                  <a:pt x="1182" y="266"/>
                  <a:pt x="1182" y="266"/>
                </a:cubicBezTo>
                <a:cubicBezTo>
                  <a:pt x="1182" y="266"/>
                  <a:pt x="1182" y="266"/>
                  <a:pt x="1182" y="266"/>
                </a:cubicBezTo>
                <a:cubicBezTo>
                  <a:pt x="1182" y="266"/>
                  <a:pt x="1182" y="266"/>
                  <a:pt x="1182" y="266"/>
                </a:cubicBezTo>
                <a:cubicBezTo>
                  <a:pt x="1181" y="266"/>
                  <a:pt x="1181" y="266"/>
                  <a:pt x="1181" y="266"/>
                </a:cubicBezTo>
                <a:cubicBezTo>
                  <a:pt x="1181" y="266"/>
                  <a:pt x="1181" y="265"/>
                  <a:pt x="1181" y="265"/>
                </a:cubicBezTo>
                <a:cubicBezTo>
                  <a:pt x="1181" y="265"/>
                  <a:pt x="1181" y="265"/>
                  <a:pt x="1181" y="265"/>
                </a:cubicBezTo>
                <a:cubicBezTo>
                  <a:pt x="1181" y="265"/>
                  <a:pt x="1181" y="265"/>
                  <a:pt x="1181" y="265"/>
                </a:cubicBezTo>
                <a:cubicBezTo>
                  <a:pt x="1180" y="265"/>
                  <a:pt x="1180" y="265"/>
                  <a:pt x="1180" y="265"/>
                </a:cubicBezTo>
                <a:cubicBezTo>
                  <a:pt x="1180" y="265"/>
                  <a:pt x="1180" y="265"/>
                  <a:pt x="1180" y="265"/>
                </a:cubicBezTo>
                <a:cubicBezTo>
                  <a:pt x="1180" y="265"/>
                  <a:pt x="1180" y="265"/>
                  <a:pt x="1180" y="265"/>
                </a:cubicBezTo>
                <a:cubicBezTo>
                  <a:pt x="1180" y="265"/>
                  <a:pt x="1180" y="265"/>
                  <a:pt x="1180" y="265"/>
                </a:cubicBezTo>
                <a:cubicBezTo>
                  <a:pt x="1180" y="265"/>
                  <a:pt x="1180" y="265"/>
                  <a:pt x="1180" y="265"/>
                </a:cubicBezTo>
                <a:cubicBezTo>
                  <a:pt x="1180" y="264"/>
                  <a:pt x="1180" y="264"/>
                  <a:pt x="1180" y="264"/>
                </a:cubicBezTo>
                <a:cubicBezTo>
                  <a:pt x="1177" y="264"/>
                  <a:pt x="1175" y="265"/>
                  <a:pt x="1172" y="265"/>
                </a:cubicBezTo>
                <a:cubicBezTo>
                  <a:pt x="1172" y="265"/>
                  <a:pt x="1172" y="265"/>
                  <a:pt x="1172" y="265"/>
                </a:cubicBezTo>
                <a:cubicBezTo>
                  <a:pt x="1172" y="265"/>
                  <a:pt x="1171" y="265"/>
                  <a:pt x="1171" y="265"/>
                </a:cubicBezTo>
                <a:cubicBezTo>
                  <a:pt x="1171" y="265"/>
                  <a:pt x="1171" y="265"/>
                  <a:pt x="1171" y="265"/>
                </a:cubicBezTo>
                <a:cubicBezTo>
                  <a:pt x="1171" y="265"/>
                  <a:pt x="1171" y="265"/>
                  <a:pt x="1170" y="265"/>
                </a:cubicBezTo>
                <a:cubicBezTo>
                  <a:pt x="1170" y="265"/>
                  <a:pt x="1170" y="265"/>
                  <a:pt x="1170" y="265"/>
                </a:cubicBezTo>
                <a:cubicBezTo>
                  <a:pt x="1170" y="265"/>
                  <a:pt x="1170" y="265"/>
                  <a:pt x="1170" y="265"/>
                </a:cubicBezTo>
                <a:cubicBezTo>
                  <a:pt x="1170" y="265"/>
                  <a:pt x="1170" y="265"/>
                  <a:pt x="1170" y="265"/>
                </a:cubicBezTo>
                <a:cubicBezTo>
                  <a:pt x="1170" y="265"/>
                  <a:pt x="1169" y="265"/>
                  <a:pt x="1169" y="265"/>
                </a:cubicBezTo>
                <a:cubicBezTo>
                  <a:pt x="1169" y="266"/>
                  <a:pt x="1169" y="266"/>
                  <a:pt x="1169" y="266"/>
                </a:cubicBezTo>
                <a:cubicBezTo>
                  <a:pt x="1169" y="266"/>
                  <a:pt x="1169" y="266"/>
                  <a:pt x="1168" y="266"/>
                </a:cubicBezTo>
                <a:cubicBezTo>
                  <a:pt x="1168" y="266"/>
                  <a:pt x="1168" y="266"/>
                  <a:pt x="1168" y="266"/>
                </a:cubicBezTo>
                <a:cubicBezTo>
                  <a:pt x="1167" y="266"/>
                  <a:pt x="1165" y="266"/>
                  <a:pt x="1163" y="266"/>
                </a:cubicBezTo>
                <a:cubicBezTo>
                  <a:pt x="1163" y="266"/>
                  <a:pt x="1163" y="266"/>
                  <a:pt x="1163" y="266"/>
                </a:cubicBezTo>
                <a:cubicBezTo>
                  <a:pt x="1163" y="266"/>
                  <a:pt x="1163" y="266"/>
                  <a:pt x="1163" y="266"/>
                </a:cubicBezTo>
                <a:cubicBezTo>
                  <a:pt x="1162" y="265"/>
                  <a:pt x="1162" y="265"/>
                  <a:pt x="1162" y="265"/>
                </a:cubicBezTo>
                <a:cubicBezTo>
                  <a:pt x="1162" y="265"/>
                  <a:pt x="1162" y="265"/>
                  <a:pt x="1162" y="265"/>
                </a:cubicBezTo>
                <a:cubicBezTo>
                  <a:pt x="1162" y="265"/>
                  <a:pt x="1162" y="265"/>
                  <a:pt x="1162" y="265"/>
                </a:cubicBezTo>
                <a:cubicBezTo>
                  <a:pt x="1161" y="265"/>
                  <a:pt x="1161" y="265"/>
                  <a:pt x="1161" y="265"/>
                </a:cubicBezTo>
                <a:cubicBezTo>
                  <a:pt x="1161" y="265"/>
                  <a:pt x="1161" y="265"/>
                  <a:pt x="1161" y="265"/>
                </a:cubicBezTo>
                <a:cubicBezTo>
                  <a:pt x="1161" y="265"/>
                  <a:pt x="1161" y="265"/>
                  <a:pt x="1161" y="265"/>
                </a:cubicBezTo>
                <a:cubicBezTo>
                  <a:pt x="1161" y="265"/>
                  <a:pt x="1161" y="265"/>
                  <a:pt x="1161" y="265"/>
                </a:cubicBezTo>
                <a:cubicBezTo>
                  <a:pt x="1160" y="265"/>
                  <a:pt x="1160" y="265"/>
                  <a:pt x="1160" y="265"/>
                </a:cubicBezTo>
                <a:cubicBezTo>
                  <a:pt x="1160" y="265"/>
                  <a:pt x="1160" y="265"/>
                  <a:pt x="1160" y="265"/>
                </a:cubicBezTo>
                <a:cubicBezTo>
                  <a:pt x="1160" y="265"/>
                  <a:pt x="1160" y="265"/>
                  <a:pt x="1160" y="265"/>
                </a:cubicBezTo>
                <a:cubicBezTo>
                  <a:pt x="1160" y="264"/>
                  <a:pt x="1160" y="264"/>
                  <a:pt x="1160" y="264"/>
                </a:cubicBezTo>
                <a:cubicBezTo>
                  <a:pt x="1159" y="264"/>
                  <a:pt x="1159" y="264"/>
                  <a:pt x="1159" y="264"/>
                </a:cubicBezTo>
                <a:cubicBezTo>
                  <a:pt x="1159" y="264"/>
                  <a:pt x="1159" y="264"/>
                  <a:pt x="1159" y="264"/>
                </a:cubicBezTo>
                <a:cubicBezTo>
                  <a:pt x="1159" y="264"/>
                  <a:pt x="1159" y="264"/>
                  <a:pt x="1159" y="264"/>
                </a:cubicBezTo>
                <a:cubicBezTo>
                  <a:pt x="1159" y="264"/>
                  <a:pt x="1159" y="264"/>
                  <a:pt x="1159" y="264"/>
                </a:cubicBezTo>
                <a:cubicBezTo>
                  <a:pt x="1159" y="264"/>
                  <a:pt x="1159" y="264"/>
                  <a:pt x="1159" y="264"/>
                </a:cubicBezTo>
                <a:cubicBezTo>
                  <a:pt x="1159" y="264"/>
                  <a:pt x="1159" y="264"/>
                  <a:pt x="1159" y="264"/>
                </a:cubicBezTo>
                <a:cubicBezTo>
                  <a:pt x="1158" y="264"/>
                  <a:pt x="1158" y="264"/>
                  <a:pt x="1158" y="264"/>
                </a:cubicBezTo>
                <a:cubicBezTo>
                  <a:pt x="1158" y="263"/>
                  <a:pt x="1158" y="263"/>
                  <a:pt x="1158" y="263"/>
                </a:cubicBezTo>
                <a:cubicBezTo>
                  <a:pt x="1158" y="263"/>
                  <a:pt x="1158" y="263"/>
                  <a:pt x="1158" y="263"/>
                </a:cubicBezTo>
                <a:cubicBezTo>
                  <a:pt x="1158" y="263"/>
                  <a:pt x="1158" y="263"/>
                  <a:pt x="1158" y="263"/>
                </a:cubicBezTo>
                <a:cubicBezTo>
                  <a:pt x="1157" y="263"/>
                  <a:pt x="1157" y="263"/>
                  <a:pt x="1157" y="263"/>
                </a:cubicBezTo>
                <a:cubicBezTo>
                  <a:pt x="1157" y="263"/>
                  <a:pt x="1157" y="263"/>
                  <a:pt x="1157" y="263"/>
                </a:cubicBezTo>
                <a:cubicBezTo>
                  <a:pt x="1157" y="263"/>
                  <a:pt x="1157" y="263"/>
                  <a:pt x="1157" y="263"/>
                </a:cubicBezTo>
                <a:cubicBezTo>
                  <a:pt x="1157" y="262"/>
                  <a:pt x="1157" y="262"/>
                  <a:pt x="1157" y="262"/>
                </a:cubicBezTo>
                <a:cubicBezTo>
                  <a:pt x="1157" y="262"/>
                  <a:pt x="1157" y="262"/>
                  <a:pt x="1157" y="262"/>
                </a:cubicBezTo>
                <a:cubicBezTo>
                  <a:pt x="1157" y="262"/>
                  <a:pt x="1157" y="262"/>
                  <a:pt x="1157" y="262"/>
                </a:cubicBezTo>
                <a:cubicBezTo>
                  <a:pt x="1157" y="262"/>
                  <a:pt x="1157" y="262"/>
                  <a:pt x="1157" y="262"/>
                </a:cubicBezTo>
                <a:cubicBezTo>
                  <a:pt x="1157" y="262"/>
                  <a:pt x="1157" y="262"/>
                  <a:pt x="1157" y="262"/>
                </a:cubicBezTo>
                <a:cubicBezTo>
                  <a:pt x="1156" y="262"/>
                  <a:pt x="1156" y="262"/>
                  <a:pt x="1156" y="262"/>
                </a:cubicBezTo>
                <a:cubicBezTo>
                  <a:pt x="1156" y="262"/>
                  <a:pt x="1156" y="262"/>
                  <a:pt x="1156" y="262"/>
                </a:cubicBezTo>
                <a:cubicBezTo>
                  <a:pt x="1156" y="262"/>
                  <a:pt x="1156" y="262"/>
                  <a:pt x="1156" y="262"/>
                </a:cubicBezTo>
                <a:cubicBezTo>
                  <a:pt x="1156" y="261"/>
                  <a:pt x="1156" y="261"/>
                  <a:pt x="1155" y="261"/>
                </a:cubicBezTo>
                <a:cubicBezTo>
                  <a:pt x="1155" y="261"/>
                  <a:pt x="1155" y="261"/>
                  <a:pt x="1155" y="261"/>
                </a:cubicBezTo>
                <a:cubicBezTo>
                  <a:pt x="1155" y="261"/>
                  <a:pt x="1155" y="261"/>
                  <a:pt x="1155" y="261"/>
                </a:cubicBezTo>
                <a:cubicBezTo>
                  <a:pt x="1155" y="261"/>
                  <a:pt x="1155" y="261"/>
                  <a:pt x="1155" y="261"/>
                </a:cubicBezTo>
                <a:cubicBezTo>
                  <a:pt x="1155" y="260"/>
                  <a:pt x="1155" y="260"/>
                  <a:pt x="1155" y="260"/>
                </a:cubicBezTo>
                <a:cubicBezTo>
                  <a:pt x="1155" y="260"/>
                  <a:pt x="1155" y="260"/>
                  <a:pt x="1155" y="260"/>
                </a:cubicBezTo>
                <a:cubicBezTo>
                  <a:pt x="1155" y="260"/>
                  <a:pt x="1155" y="260"/>
                  <a:pt x="1155" y="260"/>
                </a:cubicBezTo>
                <a:cubicBezTo>
                  <a:pt x="1154" y="260"/>
                  <a:pt x="1154" y="260"/>
                  <a:pt x="1154" y="260"/>
                </a:cubicBezTo>
                <a:cubicBezTo>
                  <a:pt x="1154" y="260"/>
                  <a:pt x="1154" y="260"/>
                  <a:pt x="1154" y="260"/>
                </a:cubicBezTo>
                <a:cubicBezTo>
                  <a:pt x="1154" y="260"/>
                  <a:pt x="1154" y="260"/>
                  <a:pt x="1154" y="260"/>
                </a:cubicBezTo>
                <a:cubicBezTo>
                  <a:pt x="1154" y="260"/>
                  <a:pt x="1154" y="260"/>
                  <a:pt x="1154" y="260"/>
                </a:cubicBezTo>
                <a:cubicBezTo>
                  <a:pt x="1154" y="260"/>
                  <a:pt x="1153" y="260"/>
                  <a:pt x="1153" y="260"/>
                </a:cubicBezTo>
                <a:cubicBezTo>
                  <a:pt x="1153" y="259"/>
                  <a:pt x="1153" y="259"/>
                  <a:pt x="1153" y="259"/>
                </a:cubicBezTo>
                <a:cubicBezTo>
                  <a:pt x="1153" y="259"/>
                  <a:pt x="1153" y="259"/>
                  <a:pt x="1153" y="259"/>
                </a:cubicBezTo>
                <a:cubicBezTo>
                  <a:pt x="1152" y="259"/>
                  <a:pt x="1152" y="259"/>
                  <a:pt x="1152" y="259"/>
                </a:cubicBezTo>
                <a:cubicBezTo>
                  <a:pt x="1152" y="259"/>
                  <a:pt x="1152" y="259"/>
                  <a:pt x="1152" y="259"/>
                </a:cubicBezTo>
                <a:cubicBezTo>
                  <a:pt x="1152" y="259"/>
                  <a:pt x="1152" y="259"/>
                  <a:pt x="1152" y="259"/>
                </a:cubicBezTo>
                <a:cubicBezTo>
                  <a:pt x="1152" y="259"/>
                  <a:pt x="1151" y="259"/>
                  <a:pt x="1151" y="259"/>
                </a:cubicBezTo>
                <a:cubicBezTo>
                  <a:pt x="1151" y="259"/>
                  <a:pt x="1151" y="259"/>
                  <a:pt x="1151" y="259"/>
                </a:cubicBezTo>
                <a:cubicBezTo>
                  <a:pt x="1151" y="259"/>
                  <a:pt x="1151" y="259"/>
                  <a:pt x="1151" y="259"/>
                </a:cubicBezTo>
                <a:cubicBezTo>
                  <a:pt x="1150" y="258"/>
                  <a:pt x="1150" y="258"/>
                  <a:pt x="1150" y="258"/>
                </a:cubicBezTo>
                <a:cubicBezTo>
                  <a:pt x="1150" y="258"/>
                  <a:pt x="1150" y="258"/>
                  <a:pt x="1150" y="258"/>
                </a:cubicBezTo>
                <a:cubicBezTo>
                  <a:pt x="1150" y="258"/>
                  <a:pt x="1150" y="258"/>
                  <a:pt x="1150" y="258"/>
                </a:cubicBezTo>
                <a:cubicBezTo>
                  <a:pt x="1150" y="258"/>
                  <a:pt x="1150" y="258"/>
                  <a:pt x="1149" y="258"/>
                </a:cubicBezTo>
                <a:cubicBezTo>
                  <a:pt x="1149" y="258"/>
                  <a:pt x="1149" y="258"/>
                  <a:pt x="1149" y="258"/>
                </a:cubicBezTo>
                <a:cubicBezTo>
                  <a:pt x="1149" y="258"/>
                  <a:pt x="1149" y="258"/>
                  <a:pt x="1149" y="258"/>
                </a:cubicBezTo>
                <a:cubicBezTo>
                  <a:pt x="1149" y="258"/>
                  <a:pt x="1149" y="258"/>
                  <a:pt x="1149" y="258"/>
                </a:cubicBezTo>
                <a:cubicBezTo>
                  <a:pt x="1148" y="258"/>
                  <a:pt x="1148" y="258"/>
                  <a:pt x="1148" y="258"/>
                </a:cubicBezTo>
                <a:cubicBezTo>
                  <a:pt x="1148" y="258"/>
                  <a:pt x="1148" y="258"/>
                  <a:pt x="1148" y="258"/>
                </a:cubicBezTo>
                <a:cubicBezTo>
                  <a:pt x="1148" y="258"/>
                  <a:pt x="1148" y="258"/>
                  <a:pt x="1148" y="258"/>
                </a:cubicBezTo>
                <a:cubicBezTo>
                  <a:pt x="1148" y="257"/>
                  <a:pt x="1148" y="257"/>
                  <a:pt x="1148" y="257"/>
                </a:cubicBezTo>
                <a:cubicBezTo>
                  <a:pt x="1148" y="257"/>
                  <a:pt x="1147" y="257"/>
                  <a:pt x="1147" y="257"/>
                </a:cubicBezTo>
                <a:cubicBezTo>
                  <a:pt x="1147" y="257"/>
                  <a:pt x="1147" y="257"/>
                  <a:pt x="1147" y="257"/>
                </a:cubicBezTo>
                <a:cubicBezTo>
                  <a:pt x="1147" y="257"/>
                  <a:pt x="1147" y="257"/>
                  <a:pt x="1147" y="257"/>
                </a:cubicBezTo>
                <a:cubicBezTo>
                  <a:pt x="1147" y="257"/>
                  <a:pt x="1147" y="257"/>
                  <a:pt x="1147" y="257"/>
                </a:cubicBezTo>
                <a:cubicBezTo>
                  <a:pt x="1147" y="257"/>
                  <a:pt x="1147" y="257"/>
                  <a:pt x="1146" y="257"/>
                </a:cubicBezTo>
                <a:cubicBezTo>
                  <a:pt x="1146" y="257"/>
                  <a:pt x="1146" y="257"/>
                  <a:pt x="1146" y="257"/>
                </a:cubicBezTo>
                <a:cubicBezTo>
                  <a:pt x="1146" y="257"/>
                  <a:pt x="1146" y="257"/>
                  <a:pt x="1146" y="257"/>
                </a:cubicBezTo>
                <a:cubicBezTo>
                  <a:pt x="1146" y="256"/>
                  <a:pt x="1146" y="256"/>
                  <a:pt x="1146" y="256"/>
                </a:cubicBezTo>
                <a:cubicBezTo>
                  <a:pt x="1145" y="256"/>
                  <a:pt x="1145" y="256"/>
                  <a:pt x="1145" y="256"/>
                </a:cubicBezTo>
                <a:cubicBezTo>
                  <a:pt x="1145" y="256"/>
                  <a:pt x="1145" y="256"/>
                  <a:pt x="1145" y="256"/>
                </a:cubicBezTo>
                <a:cubicBezTo>
                  <a:pt x="1145" y="256"/>
                  <a:pt x="1145" y="256"/>
                  <a:pt x="1145" y="256"/>
                </a:cubicBezTo>
                <a:cubicBezTo>
                  <a:pt x="1145" y="256"/>
                  <a:pt x="1145" y="256"/>
                  <a:pt x="1145" y="256"/>
                </a:cubicBezTo>
                <a:cubicBezTo>
                  <a:pt x="1144" y="256"/>
                  <a:pt x="1144" y="256"/>
                  <a:pt x="1144" y="256"/>
                </a:cubicBezTo>
                <a:cubicBezTo>
                  <a:pt x="1144" y="256"/>
                  <a:pt x="1144" y="256"/>
                  <a:pt x="1144" y="256"/>
                </a:cubicBezTo>
                <a:cubicBezTo>
                  <a:pt x="1144" y="256"/>
                  <a:pt x="1144" y="256"/>
                  <a:pt x="1144" y="256"/>
                </a:cubicBezTo>
                <a:cubicBezTo>
                  <a:pt x="1144" y="255"/>
                  <a:pt x="1144" y="255"/>
                  <a:pt x="1144" y="255"/>
                </a:cubicBezTo>
                <a:cubicBezTo>
                  <a:pt x="1143" y="255"/>
                  <a:pt x="1143" y="255"/>
                  <a:pt x="1143" y="255"/>
                </a:cubicBezTo>
                <a:cubicBezTo>
                  <a:pt x="1143" y="255"/>
                  <a:pt x="1143" y="255"/>
                  <a:pt x="1143" y="255"/>
                </a:cubicBezTo>
                <a:cubicBezTo>
                  <a:pt x="1143" y="255"/>
                  <a:pt x="1143" y="255"/>
                  <a:pt x="1143" y="255"/>
                </a:cubicBezTo>
                <a:cubicBezTo>
                  <a:pt x="1143" y="255"/>
                  <a:pt x="1143" y="255"/>
                  <a:pt x="1143" y="255"/>
                </a:cubicBezTo>
                <a:cubicBezTo>
                  <a:pt x="1142" y="255"/>
                  <a:pt x="1142" y="255"/>
                  <a:pt x="1142" y="255"/>
                </a:cubicBezTo>
                <a:cubicBezTo>
                  <a:pt x="1142" y="255"/>
                  <a:pt x="1142" y="255"/>
                  <a:pt x="1142" y="255"/>
                </a:cubicBezTo>
                <a:cubicBezTo>
                  <a:pt x="1142" y="255"/>
                  <a:pt x="1142" y="255"/>
                  <a:pt x="1141" y="255"/>
                </a:cubicBezTo>
                <a:cubicBezTo>
                  <a:pt x="1141" y="254"/>
                  <a:pt x="1141" y="254"/>
                  <a:pt x="1141" y="254"/>
                </a:cubicBezTo>
                <a:cubicBezTo>
                  <a:pt x="1141" y="254"/>
                  <a:pt x="1141" y="254"/>
                  <a:pt x="1141" y="254"/>
                </a:cubicBezTo>
                <a:cubicBezTo>
                  <a:pt x="1141" y="254"/>
                  <a:pt x="1141" y="254"/>
                  <a:pt x="1141" y="254"/>
                </a:cubicBezTo>
                <a:cubicBezTo>
                  <a:pt x="1140" y="254"/>
                  <a:pt x="1140" y="254"/>
                  <a:pt x="1140" y="254"/>
                </a:cubicBezTo>
                <a:cubicBezTo>
                  <a:pt x="1140" y="254"/>
                  <a:pt x="1140" y="254"/>
                  <a:pt x="1140" y="254"/>
                </a:cubicBezTo>
                <a:cubicBezTo>
                  <a:pt x="1140" y="254"/>
                  <a:pt x="1140" y="254"/>
                  <a:pt x="1140" y="254"/>
                </a:cubicBezTo>
                <a:cubicBezTo>
                  <a:pt x="1140" y="254"/>
                  <a:pt x="1140" y="254"/>
                  <a:pt x="1140" y="254"/>
                </a:cubicBezTo>
                <a:cubicBezTo>
                  <a:pt x="1139" y="254"/>
                  <a:pt x="1139" y="254"/>
                  <a:pt x="1139" y="254"/>
                </a:cubicBezTo>
                <a:cubicBezTo>
                  <a:pt x="1139" y="253"/>
                  <a:pt x="1139" y="253"/>
                  <a:pt x="1139" y="253"/>
                </a:cubicBezTo>
                <a:cubicBezTo>
                  <a:pt x="1139" y="253"/>
                  <a:pt x="1139" y="253"/>
                  <a:pt x="1139" y="253"/>
                </a:cubicBezTo>
                <a:cubicBezTo>
                  <a:pt x="1139" y="253"/>
                  <a:pt x="1139" y="253"/>
                  <a:pt x="1139" y="253"/>
                </a:cubicBezTo>
                <a:cubicBezTo>
                  <a:pt x="1138" y="253"/>
                  <a:pt x="1138" y="253"/>
                  <a:pt x="1138" y="253"/>
                </a:cubicBezTo>
                <a:cubicBezTo>
                  <a:pt x="1138" y="253"/>
                  <a:pt x="1138" y="253"/>
                  <a:pt x="1138" y="253"/>
                </a:cubicBezTo>
                <a:cubicBezTo>
                  <a:pt x="1138" y="253"/>
                  <a:pt x="1138" y="253"/>
                  <a:pt x="1138" y="253"/>
                </a:cubicBezTo>
                <a:cubicBezTo>
                  <a:pt x="1138" y="253"/>
                  <a:pt x="1138" y="253"/>
                  <a:pt x="1138" y="253"/>
                </a:cubicBezTo>
                <a:cubicBezTo>
                  <a:pt x="1137" y="253"/>
                  <a:pt x="1137" y="253"/>
                  <a:pt x="1137" y="253"/>
                </a:cubicBezTo>
                <a:cubicBezTo>
                  <a:pt x="1137" y="252"/>
                  <a:pt x="1137" y="252"/>
                  <a:pt x="1137" y="252"/>
                </a:cubicBezTo>
                <a:cubicBezTo>
                  <a:pt x="1137" y="252"/>
                  <a:pt x="1137" y="252"/>
                  <a:pt x="1137" y="252"/>
                </a:cubicBezTo>
                <a:cubicBezTo>
                  <a:pt x="1137" y="252"/>
                  <a:pt x="1137" y="252"/>
                  <a:pt x="1137" y="252"/>
                </a:cubicBezTo>
                <a:cubicBezTo>
                  <a:pt x="1137" y="252"/>
                  <a:pt x="1137" y="252"/>
                  <a:pt x="1137" y="252"/>
                </a:cubicBezTo>
                <a:cubicBezTo>
                  <a:pt x="1137" y="252"/>
                  <a:pt x="1137" y="252"/>
                  <a:pt x="1137" y="252"/>
                </a:cubicBezTo>
                <a:cubicBezTo>
                  <a:pt x="1136" y="252"/>
                  <a:pt x="1136" y="252"/>
                  <a:pt x="1136" y="252"/>
                </a:cubicBezTo>
                <a:cubicBezTo>
                  <a:pt x="1136" y="252"/>
                  <a:pt x="1136" y="252"/>
                  <a:pt x="1136" y="252"/>
                </a:cubicBezTo>
                <a:cubicBezTo>
                  <a:pt x="1136" y="252"/>
                  <a:pt x="1136" y="252"/>
                  <a:pt x="1136" y="252"/>
                </a:cubicBezTo>
                <a:cubicBezTo>
                  <a:pt x="1136" y="252"/>
                  <a:pt x="1136" y="252"/>
                  <a:pt x="1136" y="252"/>
                </a:cubicBezTo>
                <a:cubicBezTo>
                  <a:pt x="1136" y="252"/>
                  <a:pt x="1136" y="252"/>
                  <a:pt x="1136" y="252"/>
                </a:cubicBezTo>
                <a:cubicBezTo>
                  <a:pt x="1136" y="251"/>
                  <a:pt x="1136" y="251"/>
                  <a:pt x="1136" y="251"/>
                </a:cubicBezTo>
                <a:cubicBezTo>
                  <a:pt x="1136" y="251"/>
                  <a:pt x="1136" y="251"/>
                  <a:pt x="1136" y="251"/>
                </a:cubicBezTo>
                <a:cubicBezTo>
                  <a:pt x="1136" y="251"/>
                  <a:pt x="1136" y="251"/>
                  <a:pt x="1136" y="251"/>
                </a:cubicBezTo>
                <a:cubicBezTo>
                  <a:pt x="1135" y="251"/>
                  <a:pt x="1135" y="251"/>
                  <a:pt x="1135" y="251"/>
                </a:cubicBezTo>
                <a:cubicBezTo>
                  <a:pt x="1135" y="250"/>
                  <a:pt x="1135" y="250"/>
                  <a:pt x="1135" y="250"/>
                </a:cubicBezTo>
                <a:cubicBezTo>
                  <a:pt x="1135" y="250"/>
                  <a:pt x="1135" y="250"/>
                  <a:pt x="1135" y="250"/>
                </a:cubicBezTo>
                <a:cubicBezTo>
                  <a:pt x="1135" y="250"/>
                  <a:pt x="1135" y="250"/>
                  <a:pt x="1135" y="250"/>
                </a:cubicBezTo>
                <a:cubicBezTo>
                  <a:pt x="1135" y="250"/>
                  <a:pt x="1135" y="250"/>
                  <a:pt x="1135" y="250"/>
                </a:cubicBezTo>
                <a:cubicBezTo>
                  <a:pt x="1135" y="250"/>
                  <a:pt x="1135" y="250"/>
                  <a:pt x="1135" y="250"/>
                </a:cubicBezTo>
                <a:cubicBezTo>
                  <a:pt x="1134" y="249"/>
                  <a:pt x="1134" y="249"/>
                  <a:pt x="1134" y="249"/>
                </a:cubicBezTo>
                <a:cubicBezTo>
                  <a:pt x="1134" y="249"/>
                  <a:pt x="1134" y="249"/>
                  <a:pt x="1134" y="249"/>
                </a:cubicBezTo>
                <a:cubicBezTo>
                  <a:pt x="1134" y="249"/>
                  <a:pt x="1134" y="249"/>
                  <a:pt x="1134" y="249"/>
                </a:cubicBezTo>
                <a:cubicBezTo>
                  <a:pt x="1134" y="249"/>
                  <a:pt x="1134" y="249"/>
                  <a:pt x="1134" y="248"/>
                </a:cubicBezTo>
                <a:cubicBezTo>
                  <a:pt x="1134" y="248"/>
                  <a:pt x="1134" y="248"/>
                  <a:pt x="1134" y="248"/>
                </a:cubicBezTo>
                <a:cubicBezTo>
                  <a:pt x="1134" y="248"/>
                  <a:pt x="1134" y="248"/>
                  <a:pt x="1134" y="248"/>
                </a:cubicBezTo>
                <a:cubicBezTo>
                  <a:pt x="1134" y="248"/>
                  <a:pt x="1134" y="248"/>
                  <a:pt x="1134" y="248"/>
                </a:cubicBezTo>
                <a:cubicBezTo>
                  <a:pt x="1134" y="248"/>
                  <a:pt x="1134" y="248"/>
                  <a:pt x="1134" y="247"/>
                </a:cubicBezTo>
                <a:cubicBezTo>
                  <a:pt x="1133" y="247"/>
                  <a:pt x="1133" y="247"/>
                  <a:pt x="1133" y="247"/>
                </a:cubicBezTo>
                <a:cubicBezTo>
                  <a:pt x="1133" y="246"/>
                  <a:pt x="1133" y="246"/>
                  <a:pt x="1133" y="246"/>
                </a:cubicBezTo>
                <a:cubicBezTo>
                  <a:pt x="1133" y="246"/>
                  <a:pt x="1133" y="246"/>
                  <a:pt x="1133" y="246"/>
                </a:cubicBezTo>
                <a:cubicBezTo>
                  <a:pt x="1133" y="246"/>
                  <a:pt x="1133" y="246"/>
                  <a:pt x="1133" y="246"/>
                </a:cubicBezTo>
                <a:cubicBezTo>
                  <a:pt x="1132" y="246"/>
                  <a:pt x="1132" y="246"/>
                  <a:pt x="1132" y="246"/>
                </a:cubicBezTo>
                <a:cubicBezTo>
                  <a:pt x="1132" y="246"/>
                  <a:pt x="1132" y="246"/>
                  <a:pt x="1132" y="246"/>
                </a:cubicBezTo>
                <a:cubicBezTo>
                  <a:pt x="1132" y="246"/>
                  <a:pt x="1132" y="246"/>
                  <a:pt x="1132" y="246"/>
                </a:cubicBezTo>
                <a:cubicBezTo>
                  <a:pt x="1132" y="245"/>
                  <a:pt x="1132" y="245"/>
                  <a:pt x="1132" y="245"/>
                </a:cubicBezTo>
                <a:cubicBezTo>
                  <a:pt x="1132" y="245"/>
                  <a:pt x="1132" y="245"/>
                  <a:pt x="1132" y="245"/>
                </a:cubicBezTo>
                <a:cubicBezTo>
                  <a:pt x="1132" y="245"/>
                  <a:pt x="1132" y="245"/>
                  <a:pt x="1132" y="245"/>
                </a:cubicBezTo>
                <a:cubicBezTo>
                  <a:pt x="1131" y="245"/>
                  <a:pt x="1131" y="245"/>
                  <a:pt x="1131" y="245"/>
                </a:cubicBezTo>
                <a:cubicBezTo>
                  <a:pt x="1131" y="244"/>
                  <a:pt x="1131" y="244"/>
                  <a:pt x="1131" y="244"/>
                </a:cubicBezTo>
                <a:cubicBezTo>
                  <a:pt x="1131" y="244"/>
                  <a:pt x="1131" y="244"/>
                  <a:pt x="1131" y="244"/>
                </a:cubicBezTo>
                <a:cubicBezTo>
                  <a:pt x="1131" y="244"/>
                  <a:pt x="1131" y="244"/>
                  <a:pt x="1131" y="244"/>
                </a:cubicBezTo>
                <a:cubicBezTo>
                  <a:pt x="1131" y="244"/>
                  <a:pt x="1131" y="244"/>
                  <a:pt x="1131" y="244"/>
                </a:cubicBezTo>
                <a:cubicBezTo>
                  <a:pt x="1131" y="244"/>
                  <a:pt x="1131" y="244"/>
                  <a:pt x="1131" y="244"/>
                </a:cubicBezTo>
                <a:cubicBezTo>
                  <a:pt x="1131" y="243"/>
                  <a:pt x="1131" y="243"/>
                  <a:pt x="1131" y="243"/>
                </a:cubicBezTo>
                <a:cubicBezTo>
                  <a:pt x="1131" y="243"/>
                  <a:pt x="1131" y="243"/>
                  <a:pt x="1131" y="243"/>
                </a:cubicBezTo>
                <a:cubicBezTo>
                  <a:pt x="1130" y="243"/>
                  <a:pt x="1130" y="243"/>
                  <a:pt x="1130" y="243"/>
                </a:cubicBezTo>
                <a:cubicBezTo>
                  <a:pt x="1130" y="243"/>
                  <a:pt x="1130" y="243"/>
                  <a:pt x="1130" y="243"/>
                </a:cubicBezTo>
                <a:cubicBezTo>
                  <a:pt x="1130" y="242"/>
                  <a:pt x="1130" y="242"/>
                  <a:pt x="1130" y="242"/>
                </a:cubicBezTo>
                <a:cubicBezTo>
                  <a:pt x="1130" y="242"/>
                  <a:pt x="1130" y="242"/>
                  <a:pt x="1130" y="242"/>
                </a:cubicBezTo>
                <a:cubicBezTo>
                  <a:pt x="1130" y="242"/>
                  <a:pt x="1130" y="242"/>
                  <a:pt x="1130" y="242"/>
                </a:cubicBezTo>
                <a:cubicBezTo>
                  <a:pt x="1130" y="242"/>
                  <a:pt x="1130" y="242"/>
                  <a:pt x="1130" y="242"/>
                </a:cubicBezTo>
                <a:cubicBezTo>
                  <a:pt x="1130" y="242"/>
                  <a:pt x="1130" y="242"/>
                  <a:pt x="1130" y="242"/>
                </a:cubicBezTo>
                <a:cubicBezTo>
                  <a:pt x="1130" y="242"/>
                  <a:pt x="1130" y="242"/>
                  <a:pt x="1130" y="242"/>
                </a:cubicBezTo>
                <a:cubicBezTo>
                  <a:pt x="1129" y="242"/>
                  <a:pt x="1129" y="242"/>
                  <a:pt x="1129" y="242"/>
                </a:cubicBezTo>
                <a:cubicBezTo>
                  <a:pt x="1129" y="241"/>
                  <a:pt x="1129" y="241"/>
                  <a:pt x="1129" y="241"/>
                </a:cubicBezTo>
                <a:cubicBezTo>
                  <a:pt x="1129" y="241"/>
                  <a:pt x="1129" y="241"/>
                  <a:pt x="1129" y="241"/>
                </a:cubicBezTo>
                <a:cubicBezTo>
                  <a:pt x="1129" y="241"/>
                  <a:pt x="1129" y="241"/>
                  <a:pt x="1129" y="241"/>
                </a:cubicBezTo>
                <a:cubicBezTo>
                  <a:pt x="1129" y="241"/>
                  <a:pt x="1129" y="241"/>
                  <a:pt x="1129" y="241"/>
                </a:cubicBezTo>
                <a:cubicBezTo>
                  <a:pt x="1129" y="241"/>
                  <a:pt x="1129" y="241"/>
                  <a:pt x="1128" y="241"/>
                </a:cubicBezTo>
                <a:cubicBezTo>
                  <a:pt x="1128" y="240"/>
                  <a:pt x="1128" y="240"/>
                  <a:pt x="1128" y="240"/>
                </a:cubicBezTo>
                <a:cubicBezTo>
                  <a:pt x="1128" y="240"/>
                  <a:pt x="1128" y="240"/>
                  <a:pt x="1128" y="240"/>
                </a:cubicBezTo>
                <a:cubicBezTo>
                  <a:pt x="1128" y="240"/>
                  <a:pt x="1128" y="240"/>
                  <a:pt x="1128" y="240"/>
                </a:cubicBezTo>
                <a:cubicBezTo>
                  <a:pt x="1128" y="240"/>
                  <a:pt x="1128" y="240"/>
                  <a:pt x="1128" y="240"/>
                </a:cubicBezTo>
                <a:cubicBezTo>
                  <a:pt x="1128" y="240"/>
                  <a:pt x="1128" y="240"/>
                  <a:pt x="1128" y="240"/>
                </a:cubicBezTo>
                <a:cubicBezTo>
                  <a:pt x="1128" y="240"/>
                  <a:pt x="1128" y="240"/>
                  <a:pt x="1128" y="240"/>
                </a:cubicBezTo>
                <a:cubicBezTo>
                  <a:pt x="1128" y="239"/>
                  <a:pt x="1128" y="239"/>
                  <a:pt x="1128" y="239"/>
                </a:cubicBezTo>
                <a:cubicBezTo>
                  <a:pt x="1127" y="239"/>
                  <a:pt x="1127" y="239"/>
                  <a:pt x="1127" y="239"/>
                </a:cubicBezTo>
                <a:cubicBezTo>
                  <a:pt x="1127" y="239"/>
                  <a:pt x="1127" y="239"/>
                  <a:pt x="1127" y="239"/>
                </a:cubicBezTo>
                <a:cubicBezTo>
                  <a:pt x="1127" y="239"/>
                  <a:pt x="1127" y="239"/>
                  <a:pt x="1127" y="239"/>
                </a:cubicBezTo>
                <a:cubicBezTo>
                  <a:pt x="1127" y="239"/>
                  <a:pt x="1127" y="239"/>
                  <a:pt x="1127" y="239"/>
                </a:cubicBezTo>
                <a:cubicBezTo>
                  <a:pt x="1127" y="239"/>
                  <a:pt x="1127" y="239"/>
                  <a:pt x="1127" y="239"/>
                </a:cubicBezTo>
                <a:cubicBezTo>
                  <a:pt x="1127" y="239"/>
                  <a:pt x="1127" y="239"/>
                  <a:pt x="1127" y="239"/>
                </a:cubicBezTo>
                <a:cubicBezTo>
                  <a:pt x="1127" y="238"/>
                  <a:pt x="1127" y="238"/>
                  <a:pt x="1127" y="238"/>
                </a:cubicBezTo>
                <a:cubicBezTo>
                  <a:pt x="1127" y="238"/>
                  <a:pt x="1127" y="238"/>
                  <a:pt x="1127" y="238"/>
                </a:cubicBezTo>
                <a:cubicBezTo>
                  <a:pt x="1126" y="238"/>
                  <a:pt x="1126" y="238"/>
                  <a:pt x="1126" y="238"/>
                </a:cubicBezTo>
                <a:cubicBezTo>
                  <a:pt x="1126" y="238"/>
                  <a:pt x="1126" y="238"/>
                  <a:pt x="1126" y="238"/>
                </a:cubicBezTo>
                <a:cubicBezTo>
                  <a:pt x="1126" y="237"/>
                  <a:pt x="1126" y="237"/>
                  <a:pt x="1126" y="237"/>
                </a:cubicBezTo>
                <a:cubicBezTo>
                  <a:pt x="1126" y="237"/>
                  <a:pt x="1126" y="237"/>
                  <a:pt x="1126" y="237"/>
                </a:cubicBezTo>
                <a:cubicBezTo>
                  <a:pt x="1126" y="237"/>
                  <a:pt x="1126" y="237"/>
                  <a:pt x="1126" y="237"/>
                </a:cubicBezTo>
                <a:cubicBezTo>
                  <a:pt x="1126" y="237"/>
                  <a:pt x="1126" y="237"/>
                  <a:pt x="1126" y="237"/>
                </a:cubicBezTo>
                <a:cubicBezTo>
                  <a:pt x="1126" y="236"/>
                  <a:pt x="1126" y="236"/>
                  <a:pt x="1126" y="236"/>
                </a:cubicBezTo>
                <a:cubicBezTo>
                  <a:pt x="1126" y="236"/>
                  <a:pt x="1126" y="236"/>
                  <a:pt x="1126" y="236"/>
                </a:cubicBezTo>
                <a:cubicBezTo>
                  <a:pt x="1125" y="236"/>
                  <a:pt x="1125" y="236"/>
                  <a:pt x="1125" y="236"/>
                </a:cubicBezTo>
                <a:cubicBezTo>
                  <a:pt x="1125" y="235"/>
                  <a:pt x="1125" y="235"/>
                  <a:pt x="1125" y="235"/>
                </a:cubicBezTo>
                <a:cubicBezTo>
                  <a:pt x="1125" y="235"/>
                  <a:pt x="1125" y="235"/>
                  <a:pt x="1125" y="235"/>
                </a:cubicBezTo>
                <a:cubicBezTo>
                  <a:pt x="1125" y="235"/>
                  <a:pt x="1125" y="235"/>
                  <a:pt x="1125" y="234"/>
                </a:cubicBezTo>
                <a:cubicBezTo>
                  <a:pt x="1125" y="234"/>
                  <a:pt x="1125" y="234"/>
                  <a:pt x="1125" y="234"/>
                </a:cubicBezTo>
                <a:cubicBezTo>
                  <a:pt x="1125" y="234"/>
                  <a:pt x="1125" y="233"/>
                  <a:pt x="1125" y="233"/>
                </a:cubicBezTo>
                <a:cubicBezTo>
                  <a:pt x="1125" y="233"/>
                  <a:pt x="1125" y="233"/>
                  <a:pt x="1125" y="233"/>
                </a:cubicBezTo>
                <a:cubicBezTo>
                  <a:pt x="1125" y="233"/>
                  <a:pt x="1125" y="232"/>
                  <a:pt x="1125" y="232"/>
                </a:cubicBezTo>
                <a:cubicBezTo>
                  <a:pt x="1124" y="232"/>
                  <a:pt x="1124" y="232"/>
                  <a:pt x="1124" y="232"/>
                </a:cubicBezTo>
                <a:cubicBezTo>
                  <a:pt x="1124" y="232"/>
                  <a:pt x="1124" y="232"/>
                  <a:pt x="1124" y="232"/>
                </a:cubicBezTo>
                <a:cubicBezTo>
                  <a:pt x="1124" y="232"/>
                  <a:pt x="1124" y="232"/>
                  <a:pt x="1123" y="232"/>
                </a:cubicBezTo>
                <a:cubicBezTo>
                  <a:pt x="1121" y="230"/>
                  <a:pt x="1116" y="231"/>
                  <a:pt x="1114" y="230"/>
                </a:cubicBezTo>
                <a:cubicBezTo>
                  <a:pt x="1110" y="225"/>
                  <a:pt x="1106" y="219"/>
                  <a:pt x="1102" y="214"/>
                </a:cubicBezTo>
                <a:cubicBezTo>
                  <a:pt x="1103" y="214"/>
                  <a:pt x="1104" y="212"/>
                  <a:pt x="1105" y="210"/>
                </a:cubicBezTo>
                <a:cubicBezTo>
                  <a:pt x="1105" y="210"/>
                  <a:pt x="1105" y="210"/>
                  <a:pt x="1105" y="210"/>
                </a:cubicBezTo>
                <a:cubicBezTo>
                  <a:pt x="1105" y="210"/>
                  <a:pt x="1105" y="210"/>
                  <a:pt x="1105" y="210"/>
                </a:cubicBezTo>
                <a:cubicBezTo>
                  <a:pt x="1104" y="210"/>
                  <a:pt x="1104" y="210"/>
                  <a:pt x="1104" y="210"/>
                </a:cubicBezTo>
                <a:cubicBezTo>
                  <a:pt x="1104" y="210"/>
                  <a:pt x="1104" y="210"/>
                  <a:pt x="1104" y="210"/>
                </a:cubicBezTo>
                <a:cubicBezTo>
                  <a:pt x="1104" y="210"/>
                  <a:pt x="1104" y="210"/>
                  <a:pt x="1104" y="210"/>
                </a:cubicBezTo>
                <a:cubicBezTo>
                  <a:pt x="1104" y="210"/>
                  <a:pt x="1104" y="210"/>
                  <a:pt x="1104" y="210"/>
                </a:cubicBezTo>
                <a:cubicBezTo>
                  <a:pt x="1104" y="210"/>
                  <a:pt x="1104" y="210"/>
                  <a:pt x="1104" y="210"/>
                </a:cubicBezTo>
                <a:cubicBezTo>
                  <a:pt x="1104" y="209"/>
                  <a:pt x="1104" y="209"/>
                  <a:pt x="1104" y="209"/>
                </a:cubicBezTo>
                <a:cubicBezTo>
                  <a:pt x="1104" y="209"/>
                  <a:pt x="1104" y="209"/>
                  <a:pt x="1104" y="209"/>
                </a:cubicBezTo>
                <a:cubicBezTo>
                  <a:pt x="1104" y="209"/>
                  <a:pt x="1104" y="209"/>
                  <a:pt x="1104" y="209"/>
                </a:cubicBezTo>
                <a:cubicBezTo>
                  <a:pt x="1103" y="209"/>
                  <a:pt x="1103" y="209"/>
                  <a:pt x="1103" y="209"/>
                </a:cubicBezTo>
                <a:cubicBezTo>
                  <a:pt x="1103" y="209"/>
                  <a:pt x="1103" y="209"/>
                  <a:pt x="1103" y="208"/>
                </a:cubicBezTo>
                <a:cubicBezTo>
                  <a:pt x="1103" y="208"/>
                  <a:pt x="1103" y="208"/>
                  <a:pt x="1103" y="208"/>
                </a:cubicBezTo>
                <a:cubicBezTo>
                  <a:pt x="1102" y="208"/>
                  <a:pt x="1102" y="208"/>
                  <a:pt x="1102" y="208"/>
                </a:cubicBezTo>
                <a:cubicBezTo>
                  <a:pt x="1102" y="208"/>
                  <a:pt x="1102" y="208"/>
                  <a:pt x="1102" y="208"/>
                </a:cubicBezTo>
                <a:cubicBezTo>
                  <a:pt x="1102" y="208"/>
                  <a:pt x="1102" y="208"/>
                  <a:pt x="1102" y="208"/>
                </a:cubicBezTo>
                <a:cubicBezTo>
                  <a:pt x="1102" y="208"/>
                  <a:pt x="1102" y="208"/>
                  <a:pt x="1102" y="208"/>
                </a:cubicBezTo>
                <a:cubicBezTo>
                  <a:pt x="1102" y="208"/>
                  <a:pt x="1102" y="208"/>
                  <a:pt x="1102" y="208"/>
                </a:cubicBezTo>
                <a:cubicBezTo>
                  <a:pt x="1102" y="207"/>
                  <a:pt x="1102" y="207"/>
                  <a:pt x="1102" y="207"/>
                </a:cubicBezTo>
                <a:cubicBezTo>
                  <a:pt x="1101" y="207"/>
                  <a:pt x="1101" y="207"/>
                  <a:pt x="1101" y="207"/>
                </a:cubicBezTo>
                <a:cubicBezTo>
                  <a:pt x="1101" y="207"/>
                  <a:pt x="1101" y="207"/>
                  <a:pt x="1101" y="207"/>
                </a:cubicBezTo>
                <a:cubicBezTo>
                  <a:pt x="1101" y="207"/>
                  <a:pt x="1101" y="207"/>
                  <a:pt x="1101" y="207"/>
                </a:cubicBezTo>
                <a:cubicBezTo>
                  <a:pt x="1101" y="207"/>
                  <a:pt x="1101" y="207"/>
                  <a:pt x="1101" y="207"/>
                </a:cubicBezTo>
                <a:cubicBezTo>
                  <a:pt x="1101" y="207"/>
                  <a:pt x="1101" y="207"/>
                  <a:pt x="1101" y="207"/>
                </a:cubicBezTo>
                <a:cubicBezTo>
                  <a:pt x="1101" y="207"/>
                  <a:pt x="1101" y="207"/>
                  <a:pt x="1101" y="207"/>
                </a:cubicBezTo>
                <a:cubicBezTo>
                  <a:pt x="1101" y="207"/>
                  <a:pt x="1101" y="207"/>
                  <a:pt x="1101" y="207"/>
                </a:cubicBezTo>
                <a:cubicBezTo>
                  <a:pt x="1101" y="207"/>
                  <a:pt x="1101" y="207"/>
                  <a:pt x="1101" y="207"/>
                </a:cubicBezTo>
                <a:cubicBezTo>
                  <a:pt x="1100" y="207"/>
                  <a:pt x="1100" y="207"/>
                  <a:pt x="1100" y="207"/>
                </a:cubicBezTo>
                <a:cubicBezTo>
                  <a:pt x="1100" y="206"/>
                  <a:pt x="1100" y="206"/>
                  <a:pt x="1100" y="206"/>
                </a:cubicBezTo>
                <a:cubicBezTo>
                  <a:pt x="1100" y="206"/>
                  <a:pt x="1100" y="206"/>
                  <a:pt x="1100" y="206"/>
                </a:cubicBezTo>
                <a:cubicBezTo>
                  <a:pt x="1100" y="206"/>
                  <a:pt x="1100" y="206"/>
                  <a:pt x="1100" y="206"/>
                </a:cubicBezTo>
                <a:cubicBezTo>
                  <a:pt x="1100" y="206"/>
                  <a:pt x="1100" y="206"/>
                  <a:pt x="1100" y="206"/>
                </a:cubicBezTo>
                <a:cubicBezTo>
                  <a:pt x="1100" y="206"/>
                  <a:pt x="1100" y="206"/>
                  <a:pt x="1100" y="206"/>
                </a:cubicBezTo>
                <a:cubicBezTo>
                  <a:pt x="1100" y="206"/>
                  <a:pt x="1100" y="206"/>
                  <a:pt x="1100" y="206"/>
                </a:cubicBezTo>
                <a:cubicBezTo>
                  <a:pt x="1100" y="206"/>
                  <a:pt x="1100" y="206"/>
                  <a:pt x="1100" y="206"/>
                </a:cubicBezTo>
                <a:cubicBezTo>
                  <a:pt x="1099" y="206"/>
                  <a:pt x="1099" y="206"/>
                  <a:pt x="1099" y="206"/>
                </a:cubicBezTo>
                <a:cubicBezTo>
                  <a:pt x="1099" y="205"/>
                  <a:pt x="1099" y="205"/>
                  <a:pt x="1099" y="205"/>
                </a:cubicBezTo>
                <a:cubicBezTo>
                  <a:pt x="1099" y="205"/>
                  <a:pt x="1099" y="205"/>
                  <a:pt x="1099" y="205"/>
                </a:cubicBezTo>
                <a:cubicBezTo>
                  <a:pt x="1099" y="205"/>
                  <a:pt x="1099" y="205"/>
                  <a:pt x="1099" y="205"/>
                </a:cubicBezTo>
                <a:cubicBezTo>
                  <a:pt x="1099" y="205"/>
                  <a:pt x="1099" y="205"/>
                  <a:pt x="1099" y="205"/>
                </a:cubicBezTo>
                <a:cubicBezTo>
                  <a:pt x="1099" y="205"/>
                  <a:pt x="1099" y="205"/>
                  <a:pt x="1099" y="205"/>
                </a:cubicBezTo>
                <a:cubicBezTo>
                  <a:pt x="1098" y="205"/>
                  <a:pt x="1098" y="204"/>
                  <a:pt x="1098" y="204"/>
                </a:cubicBezTo>
                <a:cubicBezTo>
                  <a:pt x="1097" y="204"/>
                  <a:pt x="1097" y="204"/>
                  <a:pt x="1097" y="204"/>
                </a:cubicBezTo>
                <a:cubicBezTo>
                  <a:pt x="1097" y="204"/>
                  <a:pt x="1097" y="204"/>
                  <a:pt x="1097" y="204"/>
                </a:cubicBezTo>
                <a:cubicBezTo>
                  <a:pt x="1097" y="204"/>
                  <a:pt x="1097" y="204"/>
                  <a:pt x="1097" y="204"/>
                </a:cubicBezTo>
                <a:cubicBezTo>
                  <a:pt x="1097" y="203"/>
                  <a:pt x="1097" y="203"/>
                  <a:pt x="1097" y="203"/>
                </a:cubicBezTo>
                <a:cubicBezTo>
                  <a:pt x="1097" y="203"/>
                  <a:pt x="1097" y="203"/>
                  <a:pt x="1097" y="203"/>
                </a:cubicBezTo>
                <a:cubicBezTo>
                  <a:pt x="1097" y="203"/>
                  <a:pt x="1097" y="203"/>
                  <a:pt x="1097" y="203"/>
                </a:cubicBezTo>
                <a:cubicBezTo>
                  <a:pt x="1097" y="203"/>
                  <a:pt x="1097" y="203"/>
                  <a:pt x="1096" y="203"/>
                </a:cubicBezTo>
                <a:cubicBezTo>
                  <a:pt x="1096" y="203"/>
                  <a:pt x="1096" y="203"/>
                  <a:pt x="1096" y="203"/>
                </a:cubicBezTo>
                <a:cubicBezTo>
                  <a:pt x="1096" y="202"/>
                  <a:pt x="1096" y="202"/>
                  <a:pt x="1096" y="202"/>
                </a:cubicBezTo>
                <a:cubicBezTo>
                  <a:pt x="1096" y="202"/>
                  <a:pt x="1096" y="202"/>
                  <a:pt x="1096" y="202"/>
                </a:cubicBezTo>
                <a:cubicBezTo>
                  <a:pt x="1096" y="202"/>
                  <a:pt x="1096" y="202"/>
                  <a:pt x="1096" y="202"/>
                </a:cubicBezTo>
                <a:cubicBezTo>
                  <a:pt x="1096" y="202"/>
                  <a:pt x="1096" y="202"/>
                  <a:pt x="1096" y="202"/>
                </a:cubicBezTo>
                <a:cubicBezTo>
                  <a:pt x="1096" y="202"/>
                  <a:pt x="1096" y="202"/>
                  <a:pt x="1096" y="202"/>
                </a:cubicBezTo>
                <a:cubicBezTo>
                  <a:pt x="1095" y="202"/>
                  <a:pt x="1095" y="202"/>
                  <a:pt x="1095" y="202"/>
                </a:cubicBezTo>
                <a:cubicBezTo>
                  <a:pt x="1095" y="202"/>
                  <a:pt x="1095" y="202"/>
                  <a:pt x="1095" y="202"/>
                </a:cubicBezTo>
                <a:cubicBezTo>
                  <a:pt x="1095" y="202"/>
                  <a:pt x="1095" y="202"/>
                  <a:pt x="1095" y="202"/>
                </a:cubicBezTo>
                <a:cubicBezTo>
                  <a:pt x="1095" y="201"/>
                  <a:pt x="1095" y="201"/>
                  <a:pt x="1095" y="201"/>
                </a:cubicBezTo>
                <a:cubicBezTo>
                  <a:pt x="1095" y="201"/>
                  <a:pt x="1095" y="201"/>
                  <a:pt x="1095" y="201"/>
                </a:cubicBezTo>
                <a:cubicBezTo>
                  <a:pt x="1095" y="201"/>
                  <a:pt x="1095" y="201"/>
                  <a:pt x="1095" y="201"/>
                </a:cubicBezTo>
                <a:cubicBezTo>
                  <a:pt x="1095" y="201"/>
                  <a:pt x="1095" y="201"/>
                  <a:pt x="1095" y="201"/>
                </a:cubicBezTo>
                <a:cubicBezTo>
                  <a:pt x="1095" y="201"/>
                  <a:pt x="1095" y="201"/>
                  <a:pt x="1095" y="201"/>
                </a:cubicBezTo>
                <a:cubicBezTo>
                  <a:pt x="1094" y="201"/>
                  <a:pt x="1094" y="201"/>
                  <a:pt x="1094" y="201"/>
                </a:cubicBezTo>
                <a:cubicBezTo>
                  <a:pt x="1094" y="201"/>
                  <a:pt x="1094" y="201"/>
                  <a:pt x="1094" y="201"/>
                </a:cubicBezTo>
                <a:cubicBezTo>
                  <a:pt x="1094" y="201"/>
                  <a:pt x="1094" y="201"/>
                  <a:pt x="1094" y="201"/>
                </a:cubicBezTo>
                <a:cubicBezTo>
                  <a:pt x="1094" y="200"/>
                  <a:pt x="1094" y="200"/>
                  <a:pt x="1094" y="200"/>
                </a:cubicBezTo>
                <a:cubicBezTo>
                  <a:pt x="1094" y="200"/>
                  <a:pt x="1094" y="200"/>
                  <a:pt x="1094" y="200"/>
                </a:cubicBezTo>
                <a:cubicBezTo>
                  <a:pt x="1094" y="200"/>
                  <a:pt x="1094" y="200"/>
                  <a:pt x="1094" y="200"/>
                </a:cubicBezTo>
                <a:cubicBezTo>
                  <a:pt x="1094" y="200"/>
                  <a:pt x="1094" y="200"/>
                  <a:pt x="1094" y="200"/>
                </a:cubicBezTo>
                <a:cubicBezTo>
                  <a:pt x="1094" y="200"/>
                  <a:pt x="1094" y="200"/>
                  <a:pt x="1094" y="200"/>
                </a:cubicBezTo>
                <a:cubicBezTo>
                  <a:pt x="1093" y="200"/>
                  <a:pt x="1093" y="200"/>
                  <a:pt x="1093" y="200"/>
                </a:cubicBezTo>
                <a:cubicBezTo>
                  <a:pt x="1093" y="200"/>
                  <a:pt x="1093" y="199"/>
                  <a:pt x="1093" y="199"/>
                </a:cubicBezTo>
                <a:cubicBezTo>
                  <a:pt x="1093" y="199"/>
                  <a:pt x="1093" y="199"/>
                  <a:pt x="1093" y="199"/>
                </a:cubicBezTo>
                <a:cubicBezTo>
                  <a:pt x="1093" y="199"/>
                  <a:pt x="1093" y="199"/>
                  <a:pt x="1093" y="199"/>
                </a:cubicBezTo>
                <a:cubicBezTo>
                  <a:pt x="1093" y="199"/>
                  <a:pt x="1093" y="199"/>
                  <a:pt x="1093" y="199"/>
                </a:cubicBezTo>
                <a:cubicBezTo>
                  <a:pt x="1093" y="199"/>
                  <a:pt x="1093" y="199"/>
                  <a:pt x="1093" y="199"/>
                </a:cubicBezTo>
                <a:cubicBezTo>
                  <a:pt x="1093" y="199"/>
                  <a:pt x="1093" y="199"/>
                  <a:pt x="1093" y="199"/>
                </a:cubicBezTo>
                <a:cubicBezTo>
                  <a:pt x="1093" y="198"/>
                  <a:pt x="1093" y="198"/>
                  <a:pt x="1093" y="198"/>
                </a:cubicBezTo>
                <a:cubicBezTo>
                  <a:pt x="1092" y="198"/>
                  <a:pt x="1092" y="198"/>
                  <a:pt x="1092" y="198"/>
                </a:cubicBezTo>
                <a:cubicBezTo>
                  <a:pt x="1092" y="198"/>
                  <a:pt x="1092" y="198"/>
                  <a:pt x="1092" y="198"/>
                </a:cubicBezTo>
                <a:cubicBezTo>
                  <a:pt x="1092" y="198"/>
                  <a:pt x="1092" y="198"/>
                  <a:pt x="1092" y="198"/>
                </a:cubicBezTo>
                <a:cubicBezTo>
                  <a:pt x="1092" y="197"/>
                  <a:pt x="1092" y="197"/>
                  <a:pt x="1092" y="197"/>
                </a:cubicBezTo>
                <a:cubicBezTo>
                  <a:pt x="1092" y="197"/>
                  <a:pt x="1092" y="197"/>
                  <a:pt x="1092" y="197"/>
                </a:cubicBezTo>
                <a:cubicBezTo>
                  <a:pt x="1092" y="197"/>
                  <a:pt x="1092" y="197"/>
                  <a:pt x="1092" y="197"/>
                </a:cubicBezTo>
                <a:cubicBezTo>
                  <a:pt x="1092" y="197"/>
                  <a:pt x="1092" y="197"/>
                  <a:pt x="1092" y="197"/>
                </a:cubicBezTo>
                <a:cubicBezTo>
                  <a:pt x="1092" y="197"/>
                  <a:pt x="1092" y="197"/>
                  <a:pt x="1092" y="196"/>
                </a:cubicBezTo>
                <a:cubicBezTo>
                  <a:pt x="1091" y="196"/>
                  <a:pt x="1091" y="196"/>
                  <a:pt x="1091" y="196"/>
                </a:cubicBezTo>
                <a:cubicBezTo>
                  <a:pt x="1091" y="196"/>
                  <a:pt x="1091" y="196"/>
                  <a:pt x="1091" y="196"/>
                </a:cubicBezTo>
                <a:cubicBezTo>
                  <a:pt x="1091" y="196"/>
                  <a:pt x="1091" y="196"/>
                  <a:pt x="1091" y="196"/>
                </a:cubicBezTo>
                <a:cubicBezTo>
                  <a:pt x="1091" y="196"/>
                  <a:pt x="1091" y="196"/>
                  <a:pt x="1091" y="196"/>
                </a:cubicBezTo>
                <a:cubicBezTo>
                  <a:pt x="1091" y="195"/>
                  <a:pt x="1091" y="195"/>
                  <a:pt x="1091" y="195"/>
                </a:cubicBezTo>
                <a:cubicBezTo>
                  <a:pt x="1091" y="195"/>
                  <a:pt x="1091" y="195"/>
                  <a:pt x="1091" y="195"/>
                </a:cubicBezTo>
                <a:cubicBezTo>
                  <a:pt x="1091" y="195"/>
                  <a:pt x="1091" y="195"/>
                  <a:pt x="1091" y="195"/>
                </a:cubicBezTo>
                <a:cubicBezTo>
                  <a:pt x="1091" y="195"/>
                  <a:pt x="1091" y="195"/>
                  <a:pt x="1091" y="195"/>
                </a:cubicBezTo>
                <a:cubicBezTo>
                  <a:pt x="1090" y="195"/>
                  <a:pt x="1090" y="195"/>
                  <a:pt x="1090" y="195"/>
                </a:cubicBezTo>
                <a:cubicBezTo>
                  <a:pt x="1090" y="195"/>
                  <a:pt x="1090" y="194"/>
                  <a:pt x="1090" y="194"/>
                </a:cubicBezTo>
                <a:cubicBezTo>
                  <a:pt x="1090" y="194"/>
                  <a:pt x="1090" y="194"/>
                  <a:pt x="1090" y="194"/>
                </a:cubicBezTo>
                <a:cubicBezTo>
                  <a:pt x="1090" y="194"/>
                  <a:pt x="1090" y="194"/>
                  <a:pt x="1090" y="194"/>
                </a:cubicBezTo>
                <a:cubicBezTo>
                  <a:pt x="1090" y="194"/>
                  <a:pt x="1090" y="194"/>
                  <a:pt x="1090" y="194"/>
                </a:cubicBezTo>
                <a:cubicBezTo>
                  <a:pt x="1090" y="194"/>
                  <a:pt x="1090" y="194"/>
                  <a:pt x="1090" y="194"/>
                </a:cubicBezTo>
                <a:cubicBezTo>
                  <a:pt x="1090" y="194"/>
                  <a:pt x="1090" y="194"/>
                  <a:pt x="1090" y="194"/>
                </a:cubicBezTo>
                <a:cubicBezTo>
                  <a:pt x="1090" y="193"/>
                  <a:pt x="1090" y="193"/>
                  <a:pt x="1090" y="193"/>
                </a:cubicBezTo>
                <a:cubicBezTo>
                  <a:pt x="1089" y="193"/>
                  <a:pt x="1089" y="193"/>
                  <a:pt x="1089" y="193"/>
                </a:cubicBezTo>
                <a:cubicBezTo>
                  <a:pt x="1089" y="193"/>
                  <a:pt x="1089" y="193"/>
                  <a:pt x="1089" y="193"/>
                </a:cubicBezTo>
                <a:cubicBezTo>
                  <a:pt x="1089" y="193"/>
                  <a:pt x="1089" y="193"/>
                  <a:pt x="1089" y="193"/>
                </a:cubicBezTo>
                <a:cubicBezTo>
                  <a:pt x="1089" y="192"/>
                  <a:pt x="1089" y="192"/>
                  <a:pt x="1089" y="192"/>
                </a:cubicBezTo>
                <a:cubicBezTo>
                  <a:pt x="1089" y="192"/>
                  <a:pt x="1089" y="192"/>
                  <a:pt x="1089" y="192"/>
                </a:cubicBezTo>
                <a:cubicBezTo>
                  <a:pt x="1089" y="192"/>
                  <a:pt x="1089" y="192"/>
                  <a:pt x="1089" y="192"/>
                </a:cubicBezTo>
                <a:cubicBezTo>
                  <a:pt x="1089" y="192"/>
                  <a:pt x="1089" y="192"/>
                  <a:pt x="1089" y="192"/>
                </a:cubicBezTo>
                <a:cubicBezTo>
                  <a:pt x="1089" y="192"/>
                  <a:pt x="1089" y="192"/>
                  <a:pt x="1089" y="192"/>
                </a:cubicBezTo>
                <a:cubicBezTo>
                  <a:pt x="1088" y="192"/>
                  <a:pt x="1088" y="192"/>
                  <a:pt x="1088" y="192"/>
                </a:cubicBezTo>
                <a:cubicBezTo>
                  <a:pt x="1088" y="191"/>
                  <a:pt x="1088" y="191"/>
                  <a:pt x="1088" y="191"/>
                </a:cubicBezTo>
                <a:cubicBezTo>
                  <a:pt x="1088" y="191"/>
                  <a:pt x="1088" y="191"/>
                  <a:pt x="1088" y="191"/>
                </a:cubicBezTo>
                <a:cubicBezTo>
                  <a:pt x="1088" y="191"/>
                  <a:pt x="1088" y="191"/>
                  <a:pt x="1088" y="191"/>
                </a:cubicBezTo>
                <a:cubicBezTo>
                  <a:pt x="1088" y="191"/>
                  <a:pt x="1088" y="191"/>
                  <a:pt x="1088" y="191"/>
                </a:cubicBezTo>
                <a:cubicBezTo>
                  <a:pt x="1088" y="191"/>
                  <a:pt x="1088" y="191"/>
                  <a:pt x="1088" y="191"/>
                </a:cubicBezTo>
                <a:cubicBezTo>
                  <a:pt x="1088" y="191"/>
                  <a:pt x="1088" y="191"/>
                  <a:pt x="1088" y="191"/>
                </a:cubicBezTo>
                <a:cubicBezTo>
                  <a:pt x="1088" y="191"/>
                  <a:pt x="1088" y="191"/>
                  <a:pt x="1088" y="191"/>
                </a:cubicBezTo>
                <a:cubicBezTo>
                  <a:pt x="1087" y="191"/>
                  <a:pt x="1087" y="191"/>
                  <a:pt x="1087" y="191"/>
                </a:cubicBezTo>
                <a:cubicBezTo>
                  <a:pt x="1087" y="190"/>
                  <a:pt x="1087" y="190"/>
                  <a:pt x="1087" y="190"/>
                </a:cubicBezTo>
                <a:cubicBezTo>
                  <a:pt x="1087" y="190"/>
                  <a:pt x="1087" y="190"/>
                  <a:pt x="1087" y="190"/>
                </a:cubicBezTo>
                <a:cubicBezTo>
                  <a:pt x="1087" y="190"/>
                  <a:pt x="1087" y="190"/>
                  <a:pt x="1087" y="190"/>
                </a:cubicBezTo>
                <a:cubicBezTo>
                  <a:pt x="1087" y="190"/>
                  <a:pt x="1087" y="190"/>
                  <a:pt x="1087" y="190"/>
                </a:cubicBezTo>
                <a:cubicBezTo>
                  <a:pt x="1087" y="190"/>
                  <a:pt x="1087" y="190"/>
                  <a:pt x="1087" y="190"/>
                </a:cubicBezTo>
                <a:cubicBezTo>
                  <a:pt x="1087" y="190"/>
                  <a:pt x="1087" y="190"/>
                  <a:pt x="1087" y="190"/>
                </a:cubicBezTo>
                <a:cubicBezTo>
                  <a:pt x="1087" y="190"/>
                  <a:pt x="1087" y="190"/>
                  <a:pt x="1087" y="190"/>
                </a:cubicBezTo>
                <a:cubicBezTo>
                  <a:pt x="1086" y="190"/>
                  <a:pt x="1086" y="190"/>
                  <a:pt x="1086" y="190"/>
                </a:cubicBezTo>
                <a:cubicBezTo>
                  <a:pt x="1086" y="189"/>
                  <a:pt x="1086" y="189"/>
                  <a:pt x="1086" y="189"/>
                </a:cubicBezTo>
                <a:cubicBezTo>
                  <a:pt x="1086" y="189"/>
                  <a:pt x="1086" y="189"/>
                  <a:pt x="1086" y="189"/>
                </a:cubicBezTo>
                <a:cubicBezTo>
                  <a:pt x="1086" y="189"/>
                  <a:pt x="1086" y="189"/>
                  <a:pt x="1086" y="189"/>
                </a:cubicBezTo>
                <a:cubicBezTo>
                  <a:pt x="1086" y="189"/>
                  <a:pt x="1086" y="189"/>
                  <a:pt x="1086" y="189"/>
                </a:cubicBezTo>
                <a:cubicBezTo>
                  <a:pt x="1086" y="189"/>
                  <a:pt x="1086" y="189"/>
                  <a:pt x="1086" y="189"/>
                </a:cubicBezTo>
                <a:cubicBezTo>
                  <a:pt x="1086" y="189"/>
                  <a:pt x="1086" y="189"/>
                  <a:pt x="1086" y="189"/>
                </a:cubicBezTo>
                <a:cubicBezTo>
                  <a:pt x="1085" y="189"/>
                  <a:pt x="1085" y="189"/>
                  <a:pt x="1085" y="189"/>
                </a:cubicBezTo>
                <a:cubicBezTo>
                  <a:pt x="1085" y="188"/>
                  <a:pt x="1085" y="188"/>
                  <a:pt x="1085" y="188"/>
                </a:cubicBezTo>
                <a:cubicBezTo>
                  <a:pt x="1085" y="188"/>
                  <a:pt x="1085" y="188"/>
                  <a:pt x="1085" y="188"/>
                </a:cubicBezTo>
                <a:cubicBezTo>
                  <a:pt x="1085" y="188"/>
                  <a:pt x="1085" y="188"/>
                  <a:pt x="1085" y="188"/>
                </a:cubicBezTo>
                <a:cubicBezTo>
                  <a:pt x="1084" y="188"/>
                  <a:pt x="1084" y="187"/>
                  <a:pt x="1084" y="187"/>
                </a:cubicBezTo>
                <a:cubicBezTo>
                  <a:pt x="1084" y="187"/>
                  <a:pt x="1084" y="187"/>
                  <a:pt x="1084" y="187"/>
                </a:cubicBezTo>
                <a:cubicBezTo>
                  <a:pt x="1083" y="187"/>
                  <a:pt x="1083" y="187"/>
                  <a:pt x="1083" y="187"/>
                </a:cubicBezTo>
                <a:cubicBezTo>
                  <a:pt x="1083" y="187"/>
                  <a:pt x="1083" y="187"/>
                  <a:pt x="1083" y="187"/>
                </a:cubicBezTo>
                <a:cubicBezTo>
                  <a:pt x="1083" y="187"/>
                  <a:pt x="1083" y="187"/>
                  <a:pt x="1083" y="187"/>
                </a:cubicBezTo>
                <a:cubicBezTo>
                  <a:pt x="1083" y="186"/>
                  <a:pt x="1083" y="186"/>
                  <a:pt x="1083" y="186"/>
                </a:cubicBezTo>
                <a:cubicBezTo>
                  <a:pt x="1083" y="186"/>
                  <a:pt x="1083" y="186"/>
                  <a:pt x="1083" y="186"/>
                </a:cubicBezTo>
                <a:cubicBezTo>
                  <a:pt x="1083" y="186"/>
                  <a:pt x="1083" y="186"/>
                  <a:pt x="1083" y="186"/>
                </a:cubicBezTo>
                <a:cubicBezTo>
                  <a:pt x="1083" y="186"/>
                  <a:pt x="1083" y="186"/>
                  <a:pt x="1083" y="186"/>
                </a:cubicBezTo>
                <a:cubicBezTo>
                  <a:pt x="1083" y="186"/>
                  <a:pt x="1083" y="186"/>
                  <a:pt x="1083" y="186"/>
                </a:cubicBezTo>
                <a:cubicBezTo>
                  <a:pt x="1082" y="186"/>
                  <a:pt x="1082" y="186"/>
                  <a:pt x="1082" y="186"/>
                </a:cubicBezTo>
                <a:cubicBezTo>
                  <a:pt x="1082" y="186"/>
                  <a:pt x="1082" y="186"/>
                  <a:pt x="1082" y="186"/>
                </a:cubicBezTo>
                <a:cubicBezTo>
                  <a:pt x="1082" y="185"/>
                  <a:pt x="1082" y="185"/>
                  <a:pt x="1082" y="185"/>
                </a:cubicBezTo>
                <a:cubicBezTo>
                  <a:pt x="1082" y="185"/>
                  <a:pt x="1082" y="185"/>
                  <a:pt x="1082" y="185"/>
                </a:cubicBezTo>
                <a:cubicBezTo>
                  <a:pt x="1082" y="185"/>
                  <a:pt x="1082" y="185"/>
                  <a:pt x="1082" y="185"/>
                </a:cubicBezTo>
                <a:cubicBezTo>
                  <a:pt x="1082" y="185"/>
                  <a:pt x="1082" y="185"/>
                  <a:pt x="1082" y="185"/>
                </a:cubicBezTo>
                <a:cubicBezTo>
                  <a:pt x="1082" y="185"/>
                  <a:pt x="1082" y="185"/>
                  <a:pt x="1082" y="185"/>
                </a:cubicBezTo>
                <a:cubicBezTo>
                  <a:pt x="1082" y="185"/>
                  <a:pt x="1082" y="185"/>
                  <a:pt x="1082" y="185"/>
                </a:cubicBezTo>
                <a:cubicBezTo>
                  <a:pt x="1081" y="185"/>
                  <a:pt x="1081" y="185"/>
                  <a:pt x="1081" y="185"/>
                </a:cubicBezTo>
                <a:cubicBezTo>
                  <a:pt x="1081" y="184"/>
                  <a:pt x="1081" y="184"/>
                  <a:pt x="1081" y="184"/>
                </a:cubicBezTo>
                <a:cubicBezTo>
                  <a:pt x="1081" y="184"/>
                  <a:pt x="1081" y="184"/>
                  <a:pt x="1081" y="184"/>
                </a:cubicBezTo>
                <a:cubicBezTo>
                  <a:pt x="1081" y="184"/>
                  <a:pt x="1081" y="184"/>
                  <a:pt x="1081" y="184"/>
                </a:cubicBezTo>
                <a:cubicBezTo>
                  <a:pt x="1081" y="184"/>
                  <a:pt x="1081" y="184"/>
                  <a:pt x="1081" y="184"/>
                </a:cubicBezTo>
                <a:cubicBezTo>
                  <a:pt x="1081" y="184"/>
                  <a:pt x="1081" y="184"/>
                  <a:pt x="1081" y="184"/>
                </a:cubicBezTo>
                <a:cubicBezTo>
                  <a:pt x="1081" y="184"/>
                  <a:pt x="1081" y="184"/>
                  <a:pt x="1081" y="184"/>
                </a:cubicBezTo>
                <a:cubicBezTo>
                  <a:pt x="1081" y="183"/>
                  <a:pt x="1081" y="183"/>
                  <a:pt x="1081" y="183"/>
                </a:cubicBezTo>
                <a:cubicBezTo>
                  <a:pt x="1080" y="183"/>
                  <a:pt x="1080" y="183"/>
                  <a:pt x="1080" y="183"/>
                </a:cubicBezTo>
                <a:cubicBezTo>
                  <a:pt x="1080" y="183"/>
                  <a:pt x="1080" y="183"/>
                  <a:pt x="1080" y="183"/>
                </a:cubicBezTo>
                <a:cubicBezTo>
                  <a:pt x="1080" y="183"/>
                  <a:pt x="1080" y="183"/>
                  <a:pt x="1080" y="183"/>
                </a:cubicBezTo>
                <a:cubicBezTo>
                  <a:pt x="1080" y="183"/>
                  <a:pt x="1080" y="183"/>
                  <a:pt x="1080" y="183"/>
                </a:cubicBezTo>
                <a:cubicBezTo>
                  <a:pt x="1080" y="183"/>
                  <a:pt x="1080" y="183"/>
                  <a:pt x="1080" y="183"/>
                </a:cubicBezTo>
                <a:cubicBezTo>
                  <a:pt x="1080" y="183"/>
                  <a:pt x="1080" y="183"/>
                  <a:pt x="1080" y="183"/>
                </a:cubicBezTo>
                <a:cubicBezTo>
                  <a:pt x="1080" y="182"/>
                  <a:pt x="1080" y="182"/>
                  <a:pt x="1080" y="182"/>
                </a:cubicBezTo>
                <a:cubicBezTo>
                  <a:pt x="1079" y="182"/>
                  <a:pt x="1079" y="182"/>
                  <a:pt x="1079" y="182"/>
                </a:cubicBezTo>
                <a:cubicBezTo>
                  <a:pt x="1079" y="182"/>
                  <a:pt x="1079" y="182"/>
                  <a:pt x="1079" y="182"/>
                </a:cubicBezTo>
                <a:cubicBezTo>
                  <a:pt x="1079" y="182"/>
                  <a:pt x="1079" y="182"/>
                  <a:pt x="1079" y="182"/>
                </a:cubicBezTo>
                <a:cubicBezTo>
                  <a:pt x="1079" y="182"/>
                  <a:pt x="1079" y="182"/>
                  <a:pt x="1079" y="182"/>
                </a:cubicBezTo>
                <a:cubicBezTo>
                  <a:pt x="1079" y="182"/>
                  <a:pt x="1079" y="182"/>
                  <a:pt x="1079" y="182"/>
                </a:cubicBezTo>
                <a:cubicBezTo>
                  <a:pt x="1079" y="182"/>
                  <a:pt x="1079" y="182"/>
                  <a:pt x="1079" y="182"/>
                </a:cubicBezTo>
                <a:cubicBezTo>
                  <a:pt x="1079" y="182"/>
                  <a:pt x="1079" y="182"/>
                  <a:pt x="1079" y="182"/>
                </a:cubicBezTo>
                <a:cubicBezTo>
                  <a:pt x="1079" y="181"/>
                  <a:pt x="1079" y="181"/>
                  <a:pt x="1079" y="181"/>
                </a:cubicBezTo>
                <a:cubicBezTo>
                  <a:pt x="1078" y="181"/>
                  <a:pt x="1078" y="181"/>
                  <a:pt x="1078" y="181"/>
                </a:cubicBezTo>
                <a:cubicBezTo>
                  <a:pt x="1078" y="181"/>
                  <a:pt x="1078" y="181"/>
                  <a:pt x="1078" y="181"/>
                </a:cubicBezTo>
                <a:cubicBezTo>
                  <a:pt x="1078" y="181"/>
                  <a:pt x="1078" y="181"/>
                  <a:pt x="1078" y="181"/>
                </a:cubicBezTo>
                <a:cubicBezTo>
                  <a:pt x="1078" y="181"/>
                  <a:pt x="1078" y="181"/>
                  <a:pt x="1078" y="181"/>
                </a:cubicBezTo>
                <a:cubicBezTo>
                  <a:pt x="1078" y="181"/>
                  <a:pt x="1078" y="181"/>
                  <a:pt x="1078" y="181"/>
                </a:cubicBezTo>
                <a:cubicBezTo>
                  <a:pt x="1078" y="181"/>
                  <a:pt x="1078" y="181"/>
                  <a:pt x="1078" y="181"/>
                </a:cubicBezTo>
                <a:cubicBezTo>
                  <a:pt x="1077" y="181"/>
                  <a:pt x="1077" y="181"/>
                  <a:pt x="1077" y="181"/>
                </a:cubicBezTo>
                <a:cubicBezTo>
                  <a:pt x="1077" y="181"/>
                  <a:pt x="1077" y="181"/>
                  <a:pt x="1077" y="181"/>
                </a:cubicBezTo>
                <a:cubicBezTo>
                  <a:pt x="1077" y="181"/>
                  <a:pt x="1077" y="181"/>
                  <a:pt x="1077" y="181"/>
                </a:cubicBezTo>
                <a:cubicBezTo>
                  <a:pt x="1077" y="180"/>
                  <a:pt x="1077" y="180"/>
                  <a:pt x="1077" y="180"/>
                </a:cubicBezTo>
                <a:cubicBezTo>
                  <a:pt x="1077" y="180"/>
                  <a:pt x="1077" y="180"/>
                  <a:pt x="1077" y="180"/>
                </a:cubicBezTo>
                <a:cubicBezTo>
                  <a:pt x="1077" y="180"/>
                  <a:pt x="1077" y="180"/>
                  <a:pt x="1077" y="180"/>
                </a:cubicBezTo>
                <a:cubicBezTo>
                  <a:pt x="1076" y="180"/>
                  <a:pt x="1076" y="180"/>
                  <a:pt x="1076" y="180"/>
                </a:cubicBezTo>
                <a:cubicBezTo>
                  <a:pt x="1076" y="180"/>
                  <a:pt x="1076" y="180"/>
                  <a:pt x="1076" y="180"/>
                </a:cubicBezTo>
                <a:cubicBezTo>
                  <a:pt x="1076" y="180"/>
                  <a:pt x="1076" y="180"/>
                  <a:pt x="1076" y="180"/>
                </a:cubicBezTo>
                <a:cubicBezTo>
                  <a:pt x="1076" y="180"/>
                  <a:pt x="1076" y="180"/>
                  <a:pt x="1076" y="180"/>
                </a:cubicBezTo>
                <a:cubicBezTo>
                  <a:pt x="1076" y="180"/>
                  <a:pt x="1076" y="180"/>
                  <a:pt x="1076" y="180"/>
                </a:cubicBezTo>
                <a:cubicBezTo>
                  <a:pt x="1076" y="179"/>
                  <a:pt x="1076" y="179"/>
                  <a:pt x="1076" y="179"/>
                </a:cubicBezTo>
                <a:cubicBezTo>
                  <a:pt x="1075" y="179"/>
                  <a:pt x="1075" y="179"/>
                  <a:pt x="1075" y="179"/>
                </a:cubicBezTo>
                <a:cubicBezTo>
                  <a:pt x="1075" y="179"/>
                  <a:pt x="1075" y="179"/>
                  <a:pt x="1075" y="179"/>
                </a:cubicBezTo>
                <a:cubicBezTo>
                  <a:pt x="1075" y="179"/>
                  <a:pt x="1075" y="179"/>
                  <a:pt x="1075" y="179"/>
                </a:cubicBezTo>
                <a:cubicBezTo>
                  <a:pt x="1075" y="179"/>
                  <a:pt x="1075" y="179"/>
                  <a:pt x="1075" y="179"/>
                </a:cubicBezTo>
                <a:cubicBezTo>
                  <a:pt x="1075" y="179"/>
                  <a:pt x="1075" y="179"/>
                  <a:pt x="1075" y="179"/>
                </a:cubicBezTo>
                <a:cubicBezTo>
                  <a:pt x="1075" y="179"/>
                  <a:pt x="1075" y="179"/>
                  <a:pt x="1075" y="179"/>
                </a:cubicBezTo>
                <a:cubicBezTo>
                  <a:pt x="1074" y="179"/>
                  <a:pt x="1074" y="179"/>
                  <a:pt x="1074" y="179"/>
                </a:cubicBezTo>
                <a:cubicBezTo>
                  <a:pt x="1074" y="178"/>
                  <a:pt x="1074" y="178"/>
                  <a:pt x="1074" y="178"/>
                </a:cubicBezTo>
                <a:cubicBezTo>
                  <a:pt x="1074" y="178"/>
                  <a:pt x="1074" y="178"/>
                  <a:pt x="1074" y="178"/>
                </a:cubicBezTo>
                <a:cubicBezTo>
                  <a:pt x="1074" y="178"/>
                  <a:pt x="1074" y="178"/>
                  <a:pt x="1074" y="178"/>
                </a:cubicBezTo>
                <a:cubicBezTo>
                  <a:pt x="1074" y="178"/>
                  <a:pt x="1074" y="178"/>
                  <a:pt x="1074" y="178"/>
                </a:cubicBezTo>
                <a:cubicBezTo>
                  <a:pt x="1074" y="178"/>
                  <a:pt x="1074" y="178"/>
                  <a:pt x="1074" y="178"/>
                </a:cubicBezTo>
                <a:cubicBezTo>
                  <a:pt x="1074" y="178"/>
                  <a:pt x="1074" y="178"/>
                  <a:pt x="1074" y="178"/>
                </a:cubicBezTo>
                <a:cubicBezTo>
                  <a:pt x="1074" y="178"/>
                  <a:pt x="1074" y="178"/>
                  <a:pt x="1074" y="178"/>
                </a:cubicBezTo>
                <a:cubicBezTo>
                  <a:pt x="1073" y="178"/>
                  <a:pt x="1073" y="178"/>
                  <a:pt x="1073" y="178"/>
                </a:cubicBezTo>
                <a:cubicBezTo>
                  <a:pt x="1073" y="177"/>
                  <a:pt x="1073" y="177"/>
                  <a:pt x="1073" y="177"/>
                </a:cubicBezTo>
                <a:cubicBezTo>
                  <a:pt x="1073" y="177"/>
                  <a:pt x="1073" y="177"/>
                  <a:pt x="1073" y="177"/>
                </a:cubicBezTo>
                <a:cubicBezTo>
                  <a:pt x="1073" y="177"/>
                  <a:pt x="1073" y="177"/>
                  <a:pt x="1073" y="177"/>
                </a:cubicBezTo>
                <a:cubicBezTo>
                  <a:pt x="1073" y="177"/>
                  <a:pt x="1073" y="177"/>
                  <a:pt x="1072" y="177"/>
                </a:cubicBezTo>
                <a:cubicBezTo>
                  <a:pt x="1072" y="176"/>
                  <a:pt x="1072" y="176"/>
                  <a:pt x="1072" y="176"/>
                </a:cubicBezTo>
                <a:cubicBezTo>
                  <a:pt x="1072" y="176"/>
                  <a:pt x="1072" y="176"/>
                  <a:pt x="1072" y="176"/>
                </a:cubicBezTo>
                <a:cubicBezTo>
                  <a:pt x="1072" y="176"/>
                  <a:pt x="1072" y="176"/>
                  <a:pt x="1072" y="176"/>
                </a:cubicBezTo>
                <a:cubicBezTo>
                  <a:pt x="1072" y="176"/>
                  <a:pt x="1072" y="176"/>
                  <a:pt x="1072" y="176"/>
                </a:cubicBezTo>
                <a:cubicBezTo>
                  <a:pt x="1072" y="176"/>
                  <a:pt x="1072" y="176"/>
                  <a:pt x="1072" y="176"/>
                </a:cubicBezTo>
                <a:cubicBezTo>
                  <a:pt x="1072" y="176"/>
                  <a:pt x="1072" y="176"/>
                  <a:pt x="1072" y="176"/>
                </a:cubicBezTo>
                <a:cubicBezTo>
                  <a:pt x="1072" y="176"/>
                  <a:pt x="1072" y="176"/>
                  <a:pt x="1072" y="176"/>
                </a:cubicBezTo>
                <a:cubicBezTo>
                  <a:pt x="1071" y="176"/>
                  <a:pt x="1071" y="176"/>
                  <a:pt x="1071" y="176"/>
                </a:cubicBezTo>
                <a:cubicBezTo>
                  <a:pt x="1071" y="175"/>
                  <a:pt x="1071" y="175"/>
                  <a:pt x="1071" y="175"/>
                </a:cubicBezTo>
                <a:cubicBezTo>
                  <a:pt x="1071" y="175"/>
                  <a:pt x="1071" y="175"/>
                  <a:pt x="1071" y="175"/>
                </a:cubicBezTo>
                <a:cubicBezTo>
                  <a:pt x="1071" y="175"/>
                  <a:pt x="1071" y="175"/>
                  <a:pt x="1071" y="175"/>
                </a:cubicBezTo>
                <a:cubicBezTo>
                  <a:pt x="1071" y="175"/>
                  <a:pt x="1071" y="175"/>
                  <a:pt x="1071" y="175"/>
                </a:cubicBezTo>
                <a:cubicBezTo>
                  <a:pt x="1071" y="175"/>
                  <a:pt x="1071" y="175"/>
                  <a:pt x="1071" y="175"/>
                </a:cubicBezTo>
                <a:cubicBezTo>
                  <a:pt x="1071" y="175"/>
                  <a:pt x="1071" y="175"/>
                  <a:pt x="1071" y="175"/>
                </a:cubicBezTo>
                <a:cubicBezTo>
                  <a:pt x="1070" y="175"/>
                  <a:pt x="1070" y="175"/>
                  <a:pt x="1070" y="175"/>
                </a:cubicBezTo>
                <a:cubicBezTo>
                  <a:pt x="1070" y="175"/>
                  <a:pt x="1070" y="175"/>
                  <a:pt x="1070" y="175"/>
                </a:cubicBezTo>
                <a:cubicBezTo>
                  <a:pt x="1070" y="174"/>
                  <a:pt x="1070" y="174"/>
                  <a:pt x="1070" y="174"/>
                </a:cubicBezTo>
                <a:cubicBezTo>
                  <a:pt x="1070" y="174"/>
                  <a:pt x="1070" y="174"/>
                  <a:pt x="1070" y="174"/>
                </a:cubicBezTo>
                <a:cubicBezTo>
                  <a:pt x="1070" y="174"/>
                  <a:pt x="1070" y="174"/>
                  <a:pt x="1070" y="174"/>
                </a:cubicBezTo>
                <a:cubicBezTo>
                  <a:pt x="1070" y="174"/>
                  <a:pt x="1070" y="174"/>
                  <a:pt x="1070" y="174"/>
                </a:cubicBezTo>
                <a:cubicBezTo>
                  <a:pt x="1070" y="174"/>
                  <a:pt x="1070" y="174"/>
                  <a:pt x="1070" y="174"/>
                </a:cubicBezTo>
                <a:cubicBezTo>
                  <a:pt x="1069" y="174"/>
                  <a:pt x="1069" y="174"/>
                  <a:pt x="1069" y="174"/>
                </a:cubicBezTo>
                <a:cubicBezTo>
                  <a:pt x="1069" y="173"/>
                  <a:pt x="1069" y="173"/>
                  <a:pt x="1069" y="173"/>
                </a:cubicBezTo>
                <a:cubicBezTo>
                  <a:pt x="1069" y="173"/>
                  <a:pt x="1069" y="173"/>
                  <a:pt x="1069" y="173"/>
                </a:cubicBezTo>
                <a:cubicBezTo>
                  <a:pt x="1069" y="173"/>
                  <a:pt x="1069" y="173"/>
                  <a:pt x="1069" y="173"/>
                </a:cubicBezTo>
                <a:cubicBezTo>
                  <a:pt x="1069" y="173"/>
                  <a:pt x="1069" y="173"/>
                  <a:pt x="1069" y="173"/>
                </a:cubicBezTo>
                <a:cubicBezTo>
                  <a:pt x="1069" y="173"/>
                  <a:pt x="1069" y="173"/>
                  <a:pt x="1069" y="173"/>
                </a:cubicBezTo>
                <a:cubicBezTo>
                  <a:pt x="1069" y="173"/>
                  <a:pt x="1069" y="173"/>
                  <a:pt x="1069" y="173"/>
                </a:cubicBezTo>
                <a:cubicBezTo>
                  <a:pt x="1069" y="173"/>
                  <a:pt x="1069" y="173"/>
                  <a:pt x="1069" y="173"/>
                </a:cubicBezTo>
                <a:cubicBezTo>
                  <a:pt x="1068" y="172"/>
                  <a:pt x="1068" y="172"/>
                  <a:pt x="1068" y="172"/>
                </a:cubicBezTo>
                <a:cubicBezTo>
                  <a:pt x="1068" y="172"/>
                  <a:pt x="1068" y="172"/>
                  <a:pt x="1068" y="172"/>
                </a:cubicBezTo>
                <a:cubicBezTo>
                  <a:pt x="1068" y="172"/>
                  <a:pt x="1068" y="172"/>
                  <a:pt x="1068" y="172"/>
                </a:cubicBezTo>
                <a:cubicBezTo>
                  <a:pt x="1068" y="172"/>
                  <a:pt x="1068" y="172"/>
                  <a:pt x="1068" y="172"/>
                </a:cubicBezTo>
                <a:cubicBezTo>
                  <a:pt x="1068" y="172"/>
                  <a:pt x="1068" y="172"/>
                  <a:pt x="1068" y="172"/>
                </a:cubicBezTo>
                <a:cubicBezTo>
                  <a:pt x="1068" y="172"/>
                  <a:pt x="1068" y="172"/>
                  <a:pt x="1068" y="172"/>
                </a:cubicBezTo>
                <a:cubicBezTo>
                  <a:pt x="1068" y="171"/>
                  <a:pt x="1068" y="171"/>
                  <a:pt x="1068" y="171"/>
                </a:cubicBezTo>
                <a:cubicBezTo>
                  <a:pt x="1067" y="171"/>
                  <a:pt x="1067" y="171"/>
                  <a:pt x="1067" y="171"/>
                </a:cubicBezTo>
                <a:cubicBezTo>
                  <a:pt x="1067" y="171"/>
                  <a:pt x="1067" y="171"/>
                  <a:pt x="1067" y="171"/>
                </a:cubicBezTo>
                <a:cubicBezTo>
                  <a:pt x="1067" y="171"/>
                  <a:pt x="1067" y="171"/>
                  <a:pt x="1067" y="171"/>
                </a:cubicBezTo>
                <a:cubicBezTo>
                  <a:pt x="1067" y="171"/>
                  <a:pt x="1067" y="171"/>
                  <a:pt x="1067" y="171"/>
                </a:cubicBezTo>
                <a:cubicBezTo>
                  <a:pt x="1067" y="171"/>
                  <a:pt x="1067" y="171"/>
                  <a:pt x="1067" y="171"/>
                </a:cubicBezTo>
                <a:cubicBezTo>
                  <a:pt x="1067" y="171"/>
                  <a:pt x="1067" y="171"/>
                  <a:pt x="1067" y="171"/>
                </a:cubicBezTo>
                <a:cubicBezTo>
                  <a:pt x="1067" y="170"/>
                  <a:pt x="1067" y="170"/>
                  <a:pt x="1067" y="170"/>
                </a:cubicBezTo>
                <a:cubicBezTo>
                  <a:pt x="1066" y="170"/>
                  <a:pt x="1066" y="170"/>
                  <a:pt x="1066" y="170"/>
                </a:cubicBezTo>
                <a:cubicBezTo>
                  <a:pt x="1066" y="170"/>
                  <a:pt x="1066" y="170"/>
                  <a:pt x="1066" y="170"/>
                </a:cubicBezTo>
                <a:cubicBezTo>
                  <a:pt x="1066" y="170"/>
                  <a:pt x="1066" y="170"/>
                  <a:pt x="1066" y="170"/>
                </a:cubicBezTo>
                <a:cubicBezTo>
                  <a:pt x="1066" y="170"/>
                  <a:pt x="1066" y="170"/>
                  <a:pt x="1066" y="170"/>
                </a:cubicBezTo>
                <a:cubicBezTo>
                  <a:pt x="1066" y="170"/>
                  <a:pt x="1066" y="170"/>
                  <a:pt x="1066" y="170"/>
                </a:cubicBezTo>
                <a:cubicBezTo>
                  <a:pt x="1066" y="169"/>
                  <a:pt x="1066" y="169"/>
                  <a:pt x="1066" y="169"/>
                </a:cubicBezTo>
                <a:cubicBezTo>
                  <a:pt x="1066" y="169"/>
                  <a:pt x="1066" y="169"/>
                  <a:pt x="1066" y="169"/>
                </a:cubicBezTo>
                <a:cubicBezTo>
                  <a:pt x="1060" y="169"/>
                  <a:pt x="1060" y="169"/>
                  <a:pt x="1060" y="169"/>
                </a:cubicBezTo>
                <a:cubicBezTo>
                  <a:pt x="1060" y="168"/>
                  <a:pt x="1060" y="168"/>
                  <a:pt x="1060" y="168"/>
                </a:cubicBezTo>
                <a:cubicBezTo>
                  <a:pt x="1060" y="168"/>
                  <a:pt x="1060" y="168"/>
                  <a:pt x="1060" y="168"/>
                </a:cubicBezTo>
                <a:cubicBezTo>
                  <a:pt x="1060" y="168"/>
                  <a:pt x="1060" y="168"/>
                  <a:pt x="1060" y="168"/>
                </a:cubicBezTo>
                <a:cubicBezTo>
                  <a:pt x="1060" y="168"/>
                  <a:pt x="1060" y="168"/>
                  <a:pt x="1060" y="168"/>
                </a:cubicBezTo>
                <a:cubicBezTo>
                  <a:pt x="1060" y="168"/>
                  <a:pt x="1060" y="168"/>
                  <a:pt x="1060" y="168"/>
                </a:cubicBezTo>
                <a:cubicBezTo>
                  <a:pt x="1060" y="168"/>
                  <a:pt x="1060" y="168"/>
                  <a:pt x="1060" y="168"/>
                </a:cubicBezTo>
                <a:cubicBezTo>
                  <a:pt x="1060" y="168"/>
                  <a:pt x="1060" y="168"/>
                  <a:pt x="1060" y="168"/>
                </a:cubicBezTo>
                <a:cubicBezTo>
                  <a:pt x="1059" y="168"/>
                  <a:pt x="1059" y="168"/>
                  <a:pt x="1059" y="168"/>
                </a:cubicBezTo>
                <a:cubicBezTo>
                  <a:pt x="1059" y="168"/>
                  <a:pt x="1059" y="168"/>
                  <a:pt x="1059" y="168"/>
                </a:cubicBezTo>
                <a:cubicBezTo>
                  <a:pt x="1059" y="167"/>
                  <a:pt x="1059" y="167"/>
                  <a:pt x="1059" y="167"/>
                </a:cubicBezTo>
                <a:cubicBezTo>
                  <a:pt x="1059" y="167"/>
                  <a:pt x="1059" y="167"/>
                  <a:pt x="1059" y="167"/>
                </a:cubicBezTo>
                <a:cubicBezTo>
                  <a:pt x="1059" y="167"/>
                  <a:pt x="1059" y="167"/>
                  <a:pt x="1059" y="167"/>
                </a:cubicBezTo>
                <a:cubicBezTo>
                  <a:pt x="1059" y="167"/>
                  <a:pt x="1059" y="167"/>
                  <a:pt x="1059" y="167"/>
                </a:cubicBezTo>
                <a:cubicBezTo>
                  <a:pt x="1059" y="167"/>
                  <a:pt x="1059" y="167"/>
                  <a:pt x="1059" y="167"/>
                </a:cubicBezTo>
                <a:cubicBezTo>
                  <a:pt x="1058" y="167"/>
                  <a:pt x="1058" y="167"/>
                  <a:pt x="1058" y="167"/>
                </a:cubicBezTo>
                <a:cubicBezTo>
                  <a:pt x="1058" y="167"/>
                  <a:pt x="1058" y="167"/>
                  <a:pt x="1058" y="167"/>
                </a:cubicBezTo>
                <a:cubicBezTo>
                  <a:pt x="1058" y="167"/>
                  <a:pt x="1058" y="167"/>
                  <a:pt x="1058" y="167"/>
                </a:cubicBezTo>
                <a:cubicBezTo>
                  <a:pt x="1058" y="166"/>
                  <a:pt x="1058" y="166"/>
                  <a:pt x="1058" y="166"/>
                </a:cubicBezTo>
                <a:cubicBezTo>
                  <a:pt x="1058" y="166"/>
                  <a:pt x="1058" y="166"/>
                  <a:pt x="1058" y="166"/>
                </a:cubicBezTo>
                <a:cubicBezTo>
                  <a:pt x="1058" y="166"/>
                  <a:pt x="1058" y="166"/>
                  <a:pt x="1058" y="166"/>
                </a:cubicBezTo>
                <a:cubicBezTo>
                  <a:pt x="1057" y="166"/>
                  <a:pt x="1057" y="166"/>
                  <a:pt x="1057" y="166"/>
                </a:cubicBezTo>
                <a:cubicBezTo>
                  <a:pt x="1057" y="166"/>
                  <a:pt x="1057" y="166"/>
                  <a:pt x="1057" y="166"/>
                </a:cubicBezTo>
                <a:cubicBezTo>
                  <a:pt x="1057" y="166"/>
                  <a:pt x="1057" y="166"/>
                  <a:pt x="1057" y="166"/>
                </a:cubicBezTo>
                <a:cubicBezTo>
                  <a:pt x="1057" y="166"/>
                  <a:pt x="1057" y="166"/>
                  <a:pt x="1057" y="166"/>
                </a:cubicBezTo>
                <a:cubicBezTo>
                  <a:pt x="1057" y="166"/>
                  <a:pt x="1057" y="166"/>
                  <a:pt x="1057" y="166"/>
                </a:cubicBezTo>
                <a:cubicBezTo>
                  <a:pt x="1057" y="165"/>
                  <a:pt x="1057" y="165"/>
                  <a:pt x="1057" y="165"/>
                </a:cubicBezTo>
                <a:cubicBezTo>
                  <a:pt x="1056" y="165"/>
                  <a:pt x="1056" y="165"/>
                  <a:pt x="1056" y="165"/>
                </a:cubicBezTo>
                <a:cubicBezTo>
                  <a:pt x="1056" y="165"/>
                  <a:pt x="1055" y="165"/>
                  <a:pt x="1055" y="165"/>
                </a:cubicBezTo>
                <a:cubicBezTo>
                  <a:pt x="1050" y="171"/>
                  <a:pt x="1046" y="176"/>
                  <a:pt x="1041" y="181"/>
                </a:cubicBezTo>
                <a:cubicBezTo>
                  <a:pt x="1038" y="184"/>
                  <a:pt x="1035" y="187"/>
                  <a:pt x="1033" y="189"/>
                </a:cubicBezTo>
                <a:cubicBezTo>
                  <a:pt x="1032" y="191"/>
                  <a:pt x="1030" y="192"/>
                  <a:pt x="1029" y="193"/>
                </a:cubicBezTo>
                <a:cubicBezTo>
                  <a:pt x="1028" y="195"/>
                  <a:pt x="1028" y="198"/>
                  <a:pt x="1028" y="200"/>
                </a:cubicBezTo>
                <a:cubicBezTo>
                  <a:pt x="1027" y="200"/>
                  <a:pt x="1026" y="200"/>
                  <a:pt x="1025" y="200"/>
                </a:cubicBezTo>
                <a:cubicBezTo>
                  <a:pt x="1024" y="197"/>
                  <a:pt x="1023" y="194"/>
                  <a:pt x="1025" y="191"/>
                </a:cubicBezTo>
                <a:cubicBezTo>
                  <a:pt x="1028" y="187"/>
                  <a:pt x="1032" y="184"/>
                  <a:pt x="1035" y="181"/>
                </a:cubicBezTo>
                <a:cubicBezTo>
                  <a:pt x="1041" y="175"/>
                  <a:pt x="1045" y="169"/>
                  <a:pt x="1050" y="163"/>
                </a:cubicBezTo>
                <a:cubicBezTo>
                  <a:pt x="1049" y="162"/>
                  <a:pt x="1049" y="162"/>
                  <a:pt x="1048" y="162"/>
                </a:cubicBezTo>
                <a:cubicBezTo>
                  <a:pt x="1048" y="162"/>
                  <a:pt x="1048" y="162"/>
                  <a:pt x="1048" y="162"/>
                </a:cubicBezTo>
                <a:cubicBezTo>
                  <a:pt x="1048" y="162"/>
                  <a:pt x="1047" y="162"/>
                  <a:pt x="1047" y="162"/>
                </a:cubicBezTo>
                <a:cubicBezTo>
                  <a:pt x="1047" y="162"/>
                  <a:pt x="1047" y="162"/>
                  <a:pt x="1047" y="162"/>
                </a:cubicBezTo>
                <a:cubicBezTo>
                  <a:pt x="1047" y="162"/>
                  <a:pt x="1046" y="162"/>
                  <a:pt x="1046" y="162"/>
                </a:cubicBezTo>
                <a:cubicBezTo>
                  <a:pt x="1046" y="162"/>
                  <a:pt x="1046" y="162"/>
                  <a:pt x="1046" y="162"/>
                </a:cubicBezTo>
                <a:cubicBezTo>
                  <a:pt x="1046" y="162"/>
                  <a:pt x="1045" y="162"/>
                  <a:pt x="1045" y="162"/>
                </a:cubicBezTo>
                <a:cubicBezTo>
                  <a:pt x="1045" y="161"/>
                  <a:pt x="1045" y="161"/>
                  <a:pt x="1045" y="161"/>
                </a:cubicBezTo>
                <a:cubicBezTo>
                  <a:pt x="1044" y="161"/>
                  <a:pt x="1044" y="161"/>
                  <a:pt x="1044" y="161"/>
                </a:cubicBezTo>
                <a:cubicBezTo>
                  <a:pt x="1044" y="161"/>
                  <a:pt x="1044" y="161"/>
                  <a:pt x="1044" y="161"/>
                </a:cubicBezTo>
                <a:cubicBezTo>
                  <a:pt x="1044" y="161"/>
                  <a:pt x="1043" y="161"/>
                  <a:pt x="1043" y="161"/>
                </a:cubicBezTo>
                <a:cubicBezTo>
                  <a:pt x="1043" y="161"/>
                  <a:pt x="1043" y="161"/>
                  <a:pt x="1043" y="161"/>
                </a:cubicBezTo>
                <a:cubicBezTo>
                  <a:pt x="1043" y="161"/>
                  <a:pt x="1043" y="161"/>
                  <a:pt x="1042" y="161"/>
                </a:cubicBezTo>
                <a:cubicBezTo>
                  <a:pt x="1042" y="161"/>
                  <a:pt x="1042" y="161"/>
                  <a:pt x="1042" y="161"/>
                </a:cubicBezTo>
                <a:cubicBezTo>
                  <a:pt x="1042" y="161"/>
                  <a:pt x="1042" y="161"/>
                  <a:pt x="1042" y="161"/>
                </a:cubicBezTo>
                <a:cubicBezTo>
                  <a:pt x="1042" y="160"/>
                  <a:pt x="1042" y="160"/>
                  <a:pt x="1042" y="160"/>
                </a:cubicBezTo>
                <a:cubicBezTo>
                  <a:pt x="1041" y="160"/>
                  <a:pt x="1041" y="160"/>
                  <a:pt x="1041" y="160"/>
                </a:cubicBezTo>
                <a:cubicBezTo>
                  <a:pt x="1041" y="160"/>
                  <a:pt x="1041" y="160"/>
                  <a:pt x="1041" y="160"/>
                </a:cubicBezTo>
                <a:cubicBezTo>
                  <a:pt x="1041" y="160"/>
                  <a:pt x="1041" y="160"/>
                  <a:pt x="1040" y="160"/>
                </a:cubicBezTo>
                <a:cubicBezTo>
                  <a:pt x="1040" y="160"/>
                  <a:pt x="1040" y="160"/>
                  <a:pt x="1040" y="160"/>
                </a:cubicBezTo>
                <a:cubicBezTo>
                  <a:pt x="1040" y="160"/>
                  <a:pt x="1040" y="160"/>
                  <a:pt x="1040" y="160"/>
                </a:cubicBezTo>
                <a:cubicBezTo>
                  <a:pt x="1040" y="160"/>
                  <a:pt x="1040" y="160"/>
                  <a:pt x="1040" y="160"/>
                </a:cubicBezTo>
                <a:cubicBezTo>
                  <a:pt x="1039" y="160"/>
                  <a:pt x="1039" y="160"/>
                  <a:pt x="1039" y="160"/>
                </a:cubicBezTo>
                <a:cubicBezTo>
                  <a:pt x="1039" y="159"/>
                  <a:pt x="1039" y="159"/>
                  <a:pt x="1039" y="159"/>
                </a:cubicBezTo>
                <a:cubicBezTo>
                  <a:pt x="1039" y="159"/>
                  <a:pt x="1039" y="159"/>
                  <a:pt x="1038" y="159"/>
                </a:cubicBezTo>
                <a:cubicBezTo>
                  <a:pt x="1038" y="159"/>
                  <a:pt x="1038" y="159"/>
                  <a:pt x="1038" y="159"/>
                </a:cubicBezTo>
                <a:cubicBezTo>
                  <a:pt x="1038" y="159"/>
                  <a:pt x="1038" y="159"/>
                  <a:pt x="1038" y="159"/>
                </a:cubicBezTo>
                <a:cubicBezTo>
                  <a:pt x="1038" y="159"/>
                  <a:pt x="1038" y="159"/>
                  <a:pt x="1038" y="159"/>
                </a:cubicBezTo>
                <a:cubicBezTo>
                  <a:pt x="1037" y="159"/>
                  <a:pt x="1037" y="159"/>
                  <a:pt x="1037" y="159"/>
                </a:cubicBezTo>
                <a:cubicBezTo>
                  <a:pt x="1037" y="159"/>
                  <a:pt x="1037" y="159"/>
                  <a:pt x="1037" y="159"/>
                </a:cubicBezTo>
                <a:cubicBezTo>
                  <a:pt x="1037" y="159"/>
                  <a:pt x="1037" y="159"/>
                  <a:pt x="1036" y="159"/>
                </a:cubicBezTo>
                <a:cubicBezTo>
                  <a:pt x="1036" y="158"/>
                  <a:pt x="1036" y="158"/>
                  <a:pt x="1036" y="158"/>
                </a:cubicBezTo>
                <a:cubicBezTo>
                  <a:pt x="1036" y="158"/>
                  <a:pt x="1036" y="158"/>
                  <a:pt x="1036" y="158"/>
                </a:cubicBezTo>
                <a:cubicBezTo>
                  <a:pt x="1036" y="158"/>
                  <a:pt x="1036" y="158"/>
                  <a:pt x="1036" y="158"/>
                </a:cubicBezTo>
                <a:cubicBezTo>
                  <a:pt x="1035" y="158"/>
                  <a:pt x="1035" y="158"/>
                  <a:pt x="1035" y="158"/>
                </a:cubicBezTo>
                <a:cubicBezTo>
                  <a:pt x="1035" y="158"/>
                  <a:pt x="1035" y="158"/>
                  <a:pt x="1035" y="158"/>
                </a:cubicBezTo>
                <a:cubicBezTo>
                  <a:pt x="1035" y="158"/>
                  <a:pt x="1035" y="158"/>
                  <a:pt x="1034" y="158"/>
                </a:cubicBezTo>
                <a:cubicBezTo>
                  <a:pt x="1034" y="158"/>
                  <a:pt x="1034" y="158"/>
                  <a:pt x="1034" y="158"/>
                </a:cubicBezTo>
                <a:cubicBezTo>
                  <a:pt x="1034" y="158"/>
                  <a:pt x="1034" y="158"/>
                  <a:pt x="1034" y="158"/>
                </a:cubicBezTo>
                <a:cubicBezTo>
                  <a:pt x="1034" y="157"/>
                  <a:pt x="1034" y="157"/>
                  <a:pt x="1034" y="157"/>
                </a:cubicBezTo>
                <a:cubicBezTo>
                  <a:pt x="1034" y="157"/>
                  <a:pt x="1033" y="157"/>
                  <a:pt x="1033" y="157"/>
                </a:cubicBezTo>
                <a:cubicBezTo>
                  <a:pt x="1033" y="157"/>
                  <a:pt x="1033" y="157"/>
                  <a:pt x="1033" y="157"/>
                </a:cubicBezTo>
                <a:cubicBezTo>
                  <a:pt x="1033" y="157"/>
                  <a:pt x="1032" y="157"/>
                  <a:pt x="1032" y="157"/>
                </a:cubicBezTo>
                <a:cubicBezTo>
                  <a:pt x="1032" y="157"/>
                  <a:pt x="1032" y="157"/>
                  <a:pt x="1032" y="157"/>
                </a:cubicBezTo>
                <a:cubicBezTo>
                  <a:pt x="1032" y="157"/>
                  <a:pt x="1032" y="157"/>
                  <a:pt x="1031" y="157"/>
                </a:cubicBezTo>
                <a:cubicBezTo>
                  <a:pt x="1031" y="157"/>
                  <a:pt x="1031" y="157"/>
                  <a:pt x="1031" y="157"/>
                </a:cubicBezTo>
                <a:cubicBezTo>
                  <a:pt x="1031" y="157"/>
                  <a:pt x="1031" y="157"/>
                  <a:pt x="1031" y="157"/>
                </a:cubicBezTo>
                <a:cubicBezTo>
                  <a:pt x="1031" y="156"/>
                  <a:pt x="1031" y="156"/>
                  <a:pt x="1031" y="156"/>
                </a:cubicBezTo>
                <a:cubicBezTo>
                  <a:pt x="1030" y="156"/>
                  <a:pt x="1030" y="156"/>
                  <a:pt x="1030" y="156"/>
                </a:cubicBezTo>
                <a:cubicBezTo>
                  <a:pt x="1030" y="156"/>
                  <a:pt x="1030" y="156"/>
                  <a:pt x="1030" y="156"/>
                </a:cubicBezTo>
                <a:cubicBezTo>
                  <a:pt x="1030" y="156"/>
                  <a:pt x="1029" y="156"/>
                  <a:pt x="1029" y="156"/>
                </a:cubicBezTo>
                <a:cubicBezTo>
                  <a:pt x="1029" y="156"/>
                  <a:pt x="1029" y="156"/>
                  <a:pt x="1029" y="156"/>
                </a:cubicBezTo>
                <a:cubicBezTo>
                  <a:pt x="1029" y="156"/>
                  <a:pt x="1029" y="156"/>
                  <a:pt x="1028" y="156"/>
                </a:cubicBezTo>
                <a:cubicBezTo>
                  <a:pt x="1028" y="156"/>
                  <a:pt x="1028" y="156"/>
                  <a:pt x="1028" y="156"/>
                </a:cubicBezTo>
                <a:cubicBezTo>
                  <a:pt x="1028" y="156"/>
                  <a:pt x="1028" y="156"/>
                  <a:pt x="1028" y="156"/>
                </a:cubicBezTo>
                <a:cubicBezTo>
                  <a:pt x="1027" y="155"/>
                  <a:pt x="1027" y="155"/>
                  <a:pt x="1027" y="155"/>
                </a:cubicBezTo>
                <a:cubicBezTo>
                  <a:pt x="1027" y="155"/>
                  <a:pt x="1027" y="155"/>
                  <a:pt x="1027" y="155"/>
                </a:cubicBezTo>
                <a:cubicBezTo>
                  <a:pt x="1027" y="155"/>
                  <a:pt x="1027" y="155"/>
                  <a:pt x="1027" y="155"/>
                </a:cubicBezTo>
                <a:cubicBezTo>
                  <a:pt x="1027" y="155"/>
                  <a:pt x="1026" y="155"/>
                  <a:pt x="1026" y="155"/>
                </a:cubicBezTo>
                <a:cubicBezTo>
                  <a:pt x="1026" y="155"/>
                  <a:pt x="1026" y="155"/>
                  <a:pt x="1026" y="155"/>
                </a:cubicBezTo>
                <a:cubicBezTo>
                  <a:pt x="1026" y="155"/>
                  <a:pt x="1025" y="155"/>
                  <a:pt x="1025" y="155"/>
                </a:cubicBezTo>
                <a:cubicBezTo>
                  <a:pt x="1025" y="155"/>
                  <a:pt x="1025" y="155"/>
                  <a:pt x="1025" y="155"/>
                </a:cubicBezTo>
                <a:cubicBezTo>
                  <a:pt x="1025" y="155"/>
                  <a:pt x="1025" y="155"/>
                  <a:pt x="1025" y="155"/>
                </a:cubicBezTo>
                <a:cubicBezTo>
                  <a:pt x="1025" y="155"/>
                  <a:pt x="1025" y="155"/>
                  <a:pt x="1025" y="155"/>
                </a:cubicBezTo>
                <a:cubicBezTo>
                  <a:pt x="1024" y="155"/>
                  <a:pt x="1024" y="155"/>
                  <a:pt x="1024" y="155"/>
                </a:cubicBezTo>
                <a:cubicBezTo>
                  <a:pt x="1024" y="154"/>
                  <a:pt x="1024" y="154"/>
                  <a:pt x="1024" y="154"/>
                </a:cubicBezTo>
                <a:cubicBezTo>
                  <a:pt x="1023" y="154"/>
                  <a:pt x="1023" y="154"/>
                  <a:pt x="1023" y="154"/>
                </a:cubicBezTo>
                <a:cubicBezTo>
                  <a:pt x="1023" y="154"/>
                  <a:pt x="1024" y="154"/>
                  <a:pt x="1024" y="154"/>
                </a:cubicBezTo>
                <a:cubicBezTo>
                  <a:pt x="1024" y="154"/>
                  <a:pt x="1024" y="154"/>
                  <a:pt x="1024" y="154"/>
                </a:cubicBezTo>
                <a:cubicBezTo>
                  <a:pt x="1028" y="155"/>
                  <a:pt x="1028" y="155"/>
                  <a:pt x="1028" y="155"/>
                </a:cubicBezTo>
                <a:cubicBezTo>
                  <a:pt x="1028" y="154"/>
                  <a:pt x="1028" y="154"/>
                  <a:pt x="1028" y="154"/>
                </a:cubicBezTo>
                <a:cubicBezTo>
                  <a:pt x="1027" y="154"/>
                  <a:pt x="1027" y="154"/>
                  <a:pt x="1027" y="154"/>
                </a:cubicBezTo>
                <a:cubicBezTo>
                  <a:pt x="1027" y="154"/>
                  <a:pt x="1027" y="154"/>
                  <a:pt x="1027" y="154"/>
                </a:cubicBezTo>
                <a:cubicBezTo>
                  <a:pt x="1027" y="154"/>
                  <a:pt x="1027" y="154"/>
                  <a:pt x="1027" y="154"/>
                </a:cubicBezTo>
                <a:cubicBezTo>
                  <a:pt x="1027" y="154"/>
                  <a:pt x="1027" y="154"/>
                  <a:pt x="1027" y="154"/>
                </a:cubicBezTo>
                <a:cubicBezTo>
                  <a:pt x="1026" y="154"/>
                  <a:pt x="1026" y="154"/>
                  <a:pt x="1026" y="154"/>
                </a:cubicBezTo>
                <a:cubicBezTo>
                  <a:pt x="1026" y="154"/>
                  <a:pt x="1026" y="154"/>
                  <a:pt x="1026" y="154"/>
                </a:cubicBezTo>
                <a:cubicBezTo>
                  <a:pt x="1026" y="153"/>
                  <a:pt x="1025" y="153"/>
                  <a:pt x="1025" y="153"/>
                </a:cubicBezTo>
                <a:cubicBezTo>
                  <a:pt x="1024" y="153"/>
                  <a:pt x="1024" y="153"/>
                  <a:pt x="1024" y="153"/>
                </a:cubicBezTo>
                <a:cubicBezTo>
                  <a:pt x="1024" y="153"/>
                  <a:pt x="1024" y="152"/>
                  <a:pt x="1024" y="152"/>
                </a:cubicBezTo>
                <a:cubicBezTo>
                  <a:pt x="1024" y="152"/>
                  <a:pt x="1024" y="152"/>
                  <a:pt x="1024" y="152"/>
                </a:cubicBezTo>
                <a:cubicBezTo>
                  <a:pt x="1023" y="152"/>
                  <a:pt x="1023" y="152"/>
                  <a:pt x="1023" y="152"/>
                </a:cubicBezTo>
                <a:cubicBezTo>
                  <a:pt x="1022" y="151"/>
                  <a:pt x="1020" y="151"/>
                  <a:pt x="1019" y="151"/>
                </a:cubicBezTo>
                <a:cubicBezTo>
                  <a:pt x="1019" y="149"/>
                  <a:pt x="1019" y="149"/>
                  <a:pt x="1019" y="149"/>
                </a:cubicBezTo>
                <a:cubicBezTo>
                  <a:pt x="1018" y="149"/>
                  <a:pt x="1018" y="149"/>
                  <a:pt x="1018" y="149"/>
                </a:cubicBezTo>
                <a:cubicBezTo>
                  <a:pt x="1019" y="149"/>
                  <a:pt x="1018" y="148"/>
                  <a:pt x="1018" y="147"/>
                </a:cubicBezTo>
                <a:cubicBezTo>
                  <a:pt x="1017" y="147"/>
                  <a:pt x="1017" y="147"/>
                  <a:pt x="1016" y="147"/>
                </a:cubicBezTo>
                <a:cubicBezTo>
                  <a:pt x="1016" y="146"/>
                  <a:pt x="1016" y="146"/>
                  <a:pt x="1016" y="145"/>
                </a:cubicBezTo>
                <a:cubicBezTo>
                  <a:pt x="1017" y="145"/>
                  <a:pt x="1017" y="145"/>
                  <a:pt x="1017" y="145"/>
                </a:cubicBezTo>
                <a:cubicBezTo>
                  <a:pt x="1017" y="145"/>
                  <a:pt x="1017" y="145"/>
                  <a:pt x="1017" y="145"/>
                </a:cubicBezTo>
                <a:cubicBezTo>
                  <a:pt x="1017" y="145"/>
                  <a:pt x="1017" y="145"/>
                  <a:pt x="1017" y="145"/>
                </a:cubicBezTo>
                <a:cubicBezTo>
                  <a:pt x="1018" y="144"/>
                  <a:pt x="1018" y="144"/>
                  <a:pt x="1018" y="144"/>
                </a:cubicBezTo>
                <a:cubicBezTo>
                  <a:pt x="1017" y="144"/>
                  <a:pt x="1017" y="144"/>
                  <a:pt x="1016" y="144"/>
                </a:cubicBezTo>
                <a:cubicBezTo>
                  <a:pt x="1016" y="144"/>
                  <a:pt x="1016" y="144"/>
                  <a:pt x="1016" y="144"/>
                </a:cubicBezTo>
                <a:cubicBezTo>
                  <a:pt x="1016" y="144"/>
                  <a:pt x="1015" y="144"/>
                  <a:pt x="1015" y="144"/>
                </a:cubicBezTo>
                <a:cubicBezTo>
                  <a:pt x="1015" y="144"/>
                  <a:pt x="1015" y="144"/>
                  <a:pt x="1015" y="144"/>
                </a:cubicBezTo>
                <a:cubicBezTo>
                  <a:pt x="1015" y="144"/>
                  <a:pt x="1015" y="144"/>
                  <a:pt x="1015" y="143"/>
                </a:cubicBezTo>
                <a:cubicBezTo>
                  <a:pt x="1015" y="143"/>
                  <a:pt x="1015" y="143"/>
                  <a:pt x="1015" y="143"/>
                </a:cubicBezTo>
                <a:cubicBezTo>
                  <a:pt x="1014" y="143"/>
                  <a:pt x="1014" y="143"/>
                  <a:pt x="1014" y="143"/>
                </a:cubicBezTo>
                <a:cubicBezTo>
                  <a:pt x="1014" y="143"/>
                  <a:pt x="1014" y="143"/>
                  <a:pt x="1014" y="143"/>
                </a:cubicBezTo>
                <a:cubicBezTo>
                  <a:pt x="1014" y="143"/>
                  <a:pt x="1014" y="143"/>
                  <a:pt x="1014" y="143"/>
                </a:cubicBezTo>
                <a:cubicBezTo>
                  <a:pt x="1014" y="143"/>
                  <a:pt x="1014" y="143"/>
                  <a:pt x="1013" y="142"/>
                </a:cubicBezTo>
                <a:cubicBezTo>
                  <a:pt x="1013" y="142"/>
                  <a:pt x="1013" y="142"/>
                  <a:pt x="1013" y="142"/>
                </a:cubicBezTo>
                <a:cubicBezTo>
                  <a:pt x="1012" y="143"/>
                  <a:pt x="1012" y="142"/>
                  <a:pt x="1011" y="142"/>
                </a:cubicBezTo>
                <a:cubicBezTo>
                  <a:pt x="1011" y="142"/>
                  <a:pt x="1011" y="142"/>
                  <a:pt x="1011" y="142"/>
                </a:cubicBezTo>
                <a:cubicBezTo>
                  <a:pt x="1011" y="141"/>
                  <a:pt x="1011" y="140"/>
                  <a:pt x="1011" y="139"/>
                </a:cubicBezTo>
                <a:cubicBezTo>
                  <a:pt x="1011" y="139"/>
                  <a:pt x="1011" y="139"/>
                  <a:pt x="1011" y="139"/>
                </a:cubicBezTo>
                <a:cubicBezTo>
                  <a:pt x="1011" y="137"/>
                  <a:pt x="1011" y="136"/>
                  <a:pt x="1011" y="135"/>
                </a:cubicBezTo>
                <a:cubicBezTo>
                  <a:pt x="1011" y="135"/>
                  <a:pt x="1011" y="135"/>
                  <a:pt x="1011" y="135"/>
                </a:cubicBezTo>
                <a:cubicBezTo>
                  <a:pt x="1011" y="135"/>
                  <a:pt x="1011" y="135"/>
                  <a:pt x="1011" y="135"/>
                </a:cubicBezTo>
                <a:cubicBezTo>
                  <a:pt x="1010" y="135"/>
                  <a:pt x="1010" y="135"/>
                  <a:pt x="1010" y="135"/>
                </a:cubicBezTo>
                <a:cubicBezTo>
                  <a:pt x="1010" y="135"/>
                  <a:pt x="1010" y="135"/>
                  <a:pt x="1010" y="135"/>
                </a:cubicBezTo>
                <a:cubicBezTo>
                  <a:pt x="1010" y="135"/>
                  <a:pt x="1010" y="135"/>
                  <a:pt x="1010" y="135"/>
                </a:cubicBezTo>
                <a:cubicBezTo>
                  <a:pt x="1010" y="135"/>
                  <a:pt x="1010" y="135"/>
                  <a:pt x="1010" y="135"/>
                </a:cubicBezTo>
                <a:cubicBezTo>
                  <a:pt x="1010" y="135"/>
                  <a:pt x="1010" y="135"/>
                  <a:pt x="1010" y="135"/>
                </a:cubicBezTo>
                <a:cubicBezTo>
                  <a:pt x="1010" y="135"/>
                  <a:pt x="1010" y="135"/>
                  <a:pt x="1010" y="135"/>
                </a:cubicBezTo>
                <a:cubicBezTo>
                  <a:pt x="1010" y="134"/>
                  <a:pt x="1010" y="134"/>
                  <a:pt x="1010" y="134"/>
                </a:cubicBezTo>
                <a:cubicBezTo>
                  <a:pt x="1010" y="134"/>
                  <a:pt x="1010" y="134"/>
                  <a:pt x="1010" y="134"/>
                </a:cubicBezTo>
                <a:cubicBezTo>
                  <a:pt x="1010" y="134"/>
                  <a:pt x="1010" y="134"/>
                  <a:pt x="1010" y="134"/>
                </a:cubicBezTo>
                <a:cubicBezTo>
                  <a:pt x="1009" y="133"/>
                  <a:pt x="1009" y="133"/>
                  <a:pt x="1009" y="133"/>
                </a:cubicBezTo>
                <a:cubicBezTo>
                  <a:pt x="1009" y="133"/>
                  <a:pt x="1009" y="133"/>
                  <a:pt x="1009" y="133"/>
                </a:cubicBezTo>
                <a:cubicBezTo>
                  <a:pt x="1009" y="133"/>
                  <a:pt x="1009" y="133"/>
                  <a:pt x="1009" y="133"/>
                </a:cubicBezTo>
                <a:cubicBezTo>
                  <a:pt x="1009" y="133"/>
                  <a:pt x="1009" y="133"/>
                  <a:pt x="1009" y="133"/>
                </a:cubicBezTo>
                <a:cubicBezTo>
                  <a:pt x="1008" y="133"/>
                  <a:pt x="1008" y="133"/>
                  <a:pt x="1008" y="133"/>
                </a:cubicBezTo>
                <a:cubicBezTo>
                  <a:pt x="1008" y="132"/>
                  <a:pt x="1008" y="132"/>
                  <a:pt x="1008" y="132"/>
                </a:cubicBezTo>
                <a:cubicBezTo>
                  <a:pt x="1008" y="132"/>
                  <a:pt x="1008" y="132"/>
                  <a:pt x="1008" y="132"/>
                </a:cubicBezTo>
                <a:cubicBezTo>
                  <a:pt x="1008" y="132"/>
                  <a:pt x="1008" y="132"/>
                  <a:pt x="1008" y="132"/>
                </a:cubicBezTo>
                <a:cubicBezTo>
                  <a:pt x="1008" y="132"/>
                  <a:pt x="1008" y="132"/>
                  <a:pt x="1008" y="131"/>
                </a:cubicBezTo>
                <a:cubicBezTo>
                  <a:pt x="1008" y="131"/>
                  <a:pt x="1008" y="131"/>
                  <a:pt x="1008" y="131"/>
                </a:cubicBezTo>
                <a:cubicBezTo>
                  <a:pt x="1008" y="131"/>
                  <a:pt x="1008" y="131"/>
                  <a:pt x="1008" y="131"/>
                </a:cubicBezTo>
                <a:cubicBezTo>
                  <a:pt x="1007" y="131"/>
                  <a:pt x="1007" y="131"/>
                  <a:pt x="1007" y="131"/>
                </a:cubicBezTo>
                <a:cubicBezTo>
                  <a:pt x="1007" y="131"/>
                  <a:pt x="1007" y="131"/>
                  <a:pt x="1006" y="131"/>
                </a:cubicBezTo>
                <a:cubicBezTo>
                  <a:pt x="1006" y="131"/>
                  <a:pt x="1006" y="131"/>
                  <a:pt x="1006" y="131"/>
                </a:cubicBezTo>
                <a:cubicBezTo>
                  <a:pt x="1005" y="131"/>
                  <a:pt x="1003" y="131"/>
                  <a:pt x="1002" y="131"/>
                </a:cubicBezTo>
                <a:cubicBezTo>
                  <a:pt x="1002" y="131"/>
                  <a:pt x="1002" y="131"/>
                  <a:pt x="1002" y="131"/>
                </a:cubicBezTo>
                <a:cubicBezTo>
                  <a:pt x="1001" y="131"/>
                  <a:pt x="1001" y="131"/>
                  <a:pt x="1001" y="131"/>
                </a:cubicBezTo>
                <a:cubicBezTo>
                  <a:pt x="1001" y="132"/>
                  <a:pt x="1001" y="132"/>
                  <a:pt x="1001" y="132"/>
                </a:cubicBezTo>
                <a:cubicBezTo>
                  <a:pt x="1001" y="132"/>
                  <a:pt x="1001" y="132"/>
                  <a:pt x="1001" y="133"/>
                </a:cubicBezTo>
                <a:cubicBezTo>
                  <a:pt x="1001" y="133"/>
                  <a:pt x="1001" y="133"/>
                  <a:pt x="1001" y="133"/>
                </a:cubicBezTo>
                <a:cubicBezTo>
                  <a:pt x="1000" y="133"/>
                  <a:pt x="1000" y="133"/>
                  <a:pt x="1000" y="133"/>
                </a:cubicBezTo>
                <a:cubicBezTo>
                  <a:pt x="1000" y="133"/>
                  <a:pt x="1000" y="133"/>
                  <a:pt x="1000" y="133"/>
                </a:cubicBezTo>
                <a:cubicBezTo>
                  <a:pt x="1000" y="132"/>
                  <a:pt x="999" y="131"/>
                  <a:pt x="999" y="130"/>
                </a:cubicBezTo>
                <a:cubicBezTo>
                  <a:pt x="998" y="130"/>
                  <a:pt x="998" y="130"/>
                  <a:pt x="997" y="130"/>
                </a:cubicBezTo>
                <a:cubicBezTo>
                  <a:pt x="997" y="130"/>
                  <a:pt x="997" y="130"/>
                  <a:pt x="997" y="130"/>
                </a:cubicBezTo>
                <a:cubicBezTo>
                  <a:pt x="997" y="130"/>
                  <a:pt x="997" y="130"/>
                  <a:pt x="997" y="130"/>
                </a:cubicBezTo>
                <a:cubicBezTo>
                  <a:pt x="997" y="130"/>
                  <a:pt x="997" y="130"/>
                  <a:pt x="997" y="130"/>
                </a:cubicBezTo>
                <a:cubicBezTo>
                  <a:pt x="996" y="130"/>
                  <a:pt x="996" y="130"/>
                  <a:pt x="996" y="130"/>
                </a:cubicBezTo>
                <a:cubicBezTo>
                  <a:pt x="996" y="129"/>
                  <a:pt x="997" y="129"/>
                  <a:pt x="997" y="129"/>
                </a:cubicBezTo>
                <a:cubicBezTo>
                  <a:pt x="996" y="128"/>
                  <a:pt x="996" y="128"/>
                  <a:pt x="996" y="128"/>
                </a:cubicBezTo>
                <a:cubicBezTo>
                  <a:pt x="996" y="128"/>
                  <a:pt x="996" y="128"/>
                  <a:pt x="996" y="128"/>
                </a:cubicBezTo>
                <a:cubicBezTo>
                  <a:pt x="996" y="128"/>
                  <a:pt x="995" y="128"/>
                  <a:pt x="995" y="128"/>
                </a:cubicBezTo>
                <a:cubicBezTo>
                  <a:pt x="995" y="128"/>
                  <a:pt x="995" y="128"/>
                  <a:pt x="995" y="128"/>
                </a:cubicBezTo>
                <a:cubicBezTo>
                  <a:pt x="994" y="128"/>
                  <a:pt x="994" y="128"/>
                  <a:pt x="994" y="128"/>
                </a:cubicBezTo>
                <a:cubicBezTo>
                  <a:pt x="994" y="128"/>
                  <a:pt x="994" y="128"/>
                  <a:pt x="994" y="128"/>
                </a:cubicBezTo>
                <a:cubicBezTo>
                  <a:pt x="994" y="128"/>
                  <a:pt x="994" y="128"/>
                  <a:pt x="994" y="128"/>
                </a:cubicBezTo>
                <a:cubicBezTo>
                  <a:pt x="994" y="128"/>
                  <a:pt x="994" y="129"/>
                  <a:pt x="993" y="129"/>
                </a:cubicBezTo>
                <a:cubicBezTo>
                  <a:pt x="993" y="129"/>
                  <a:pt x="993" y="129"/>
                  <a:pt x="993" y="129"/>
                </a:cubicBezTo>
                <a:cubicBezTo>
                  <a:pt x="993" y="129"/>
                  <a:pt x="993" y="129"/>
                  <a:pt x="993" y="130"/>
                </a:cubicBezTo>
                <a:cubicBezTo>
                  <a:pt x="992" y="130"/>
                  <a:pt x="992" y="130"/>
                  <a:pt x="992" y="130"/>
                </a:cubicBezTo>
                <a:cubicBezTo>
                  <a:pt x="992" y="130"/>
                  <a:pt x="992" y="130"/>
                  <a:pt x="992" y="130"/>
                </a:cubicBezTo>
                <a:cubicBezTo>
                  <a:pt x="992" y="130"/>
                  <a:pt x="992" y="130"/>
                  <a:pt x="992" y="130"/>
                </a:cubicBezTo>
                <a:cubicBezTo>
                  <a:pt x="991" y="130"/>
                  <a:pt x="991" y="130"/>
                  <a:pt x="991" y="131"/>
                </a:cubicBezTo>
                <a:cubicBezTo>
                  <a:pt x="990" y="131"/>
                  <a:pt x="990" y="131"/>
                  <a:pt x="990" y="131"/>
                </a:cubicBezTo>
                <a:cubicBezTo>
                  <a:pt x="990" y="131"/>
                  <a:pt x="990" y="131"/>
                  <a:pt x="990" y="131"/>
                </a:cubicBezTo>
                <a:cubicBezTo>
                  <a:pt x="990" y="131"/>
                  <a:pt x="990" y="131"/>
                  <a:pt x="990" y="131"/>
                </a:cubicBezTo>
                <a:cubicBezTo>
                  <a:pt x="989" y="131"/>
                  <a:pt x="989" y="131"/>
                  <a:pt x="989" y="131"/>
                </a:cubicBezTo>
                <a:cubicBezTo>
                  <a:pt x="988" y="131"/>
                  <a:pt x="988" y="131"/>
                  <a:pt x="987" y="131"/>
                </a:cubicBezTo>
                <a:cubicBezTo>
                  <a:pt x="986" y="132"/>
                  <a:pt x="986" y="132"/>
                  <a:pt x="986" y="132"/>
                </a:cubicBezTo>
                <a:cubicBezTo>
                  <a:pt x="986" y="132"/>
                  <a:pt x="986" y="132"/>
                  <a:pt x="985" y="132"/>
                </a:cubicBezTo>
                <a:cubicBezTo>
                  <a:pt x="985" y="132"/>
                  <a:pt x="985" y="132"/>
                  <a:pt x="985" y="132"/>
                </a:cubicBezTo>
                <a:cubicBezTo>
                  <a:pt x="985" y="132"/>
                  <a:pt x="985" y="132"/>
                  <a:pt x="985" y="132"/>
                </a:cubicBezTo>
                <a:cubicBezTo>
                  <a:pt x="984" y="132"/>
                  <a:pt x="984" y="132"/>
                  <a:pt x="984" y="132"/>
                </a:cubicBezTo>
                <a:cubicBezTo>
                  <a:pt x="983" y="132"/>
                  <a:pt x="982" y="133"/>
                  <a:pt x="981" y="133"/>
                </a:cubicBezTo>
                <a:cubicBezTo>
                  <a:pt x="981" y="132"/>
                  <a:pt x="980" y="131"/>
                  <a:pt x="980" y="130"/>
                </a:cubicBezTo>
                <a:cubicBezTo>
                  <a:pt x="980" y="130"/>
                  <a:pt x="980" y="130"/>
                  <a:pt x="980" y="130"/>
                </a:cubicBezTo>
                <a:cubicBezTo>
                  <a:pt x="980" y="130"/>
                  <a:pt x="980" y="130"/>
                  <a:pt x="980" y="130"/>
                </a:cubicBezTo>
                <a:cubicBezTo>
                  <a:pt x="978" y="129"/>
                  <a:pt x="975" y="128"/>
                  <a:pt x="975" y="125"/>
                </a:cubicBezTo>
                <a:cubicBezTo>
                  <a:pt x="975" y="126"/>
                  <a:pt x="974" y="126"/>
                  <a:pt x="974" y="127"/>
                </a:cubicBezTo>
                <a:cubicBezTo>
                  <a:pt x="974" y="127"/>
                  <a:pt x="974" y="127"/>
                  <a:pt x="973" y="127"/>
                </a:cubicBezTo>
                <a:cubicBezTo>
                  <a:pt x="973" y="127"/>
                  <a:pt x="973" y="127"/>
                  <a:pt x="973" y="127"/>
                </a:cubicBezTo>
                <a:cubicBezTo>
                  <a:pt x="973" y="126"/>
                  <a:pt x="973" y="126"/>
                  <a:pt x="972" y="126"/>
                </a:cubicBezTo>
                <a:cubicBezTo>
                  <a:pt x="972" y="126"/>
                  <a:pt x="972" y="126"/>
                  <a:pt x="972" y="126"/>
                </a:cubicBezTo>
                <a:cubicBezTo>
                  <a:pt x="972" y="126"/>
                  <a:pt x="972" y="126"/>
                  <a:pt x="972" y="126"/>
                </a:cubicBezTo>
                <a:cubicBezTo>
                  <a:pt x="970" y="125"/>
                  <a:pt x="968" y="125"/>
                  <a:pt x="966" y="125"/>
                </a:cubicBezTo>
                <a:cubicBezTo>
                  <a:pt x="965" y="126"/>
                  <a:pt x="965" y="126"/>
                  <a:pt x="965" y="126"/>
                </a:cubicBezTo>
                <a:cubicBezTo>
                  <a:pt x="965" y="126"/>
                  <a:pt x="965" y="126"/>
                  <a:pt x="965" y="126"/>
                </a:cubicBezTo>
                <a:cubicBezTo>
                  <a:pt x="965" y="126"/>
                  <a:pt x="965" y="126"/>
                  <a:pt x="965" y="126"/>
                </a:cubicBezTo>
                <a:cubicBezTo>
                  <a:pt x="964" y="126"/>
                  <a:pt x="964" y="126"/>
                  <a:pt x="964" y="126"/>
                </a:cubicBezTo>
                <a:cubicBezTo>
                  <a:pt x="964" y="127"/>
                  <a:pt x="964" y="127"/>
                  <a:pt x="963" y="127"/>
                </a:cubicBezTo>
                <a:cubicBezTo>
                  <a:pt x="963" y="127"/>
                  <a:pt x="963" y="127"/>
                  <a:pt x="963" y="127"/>
                </a:cubicBezTo>
                <a:cubicBezTo>
                  <a:pt x="963" y="127"/>
                  <a:pt x="963" y="127"/>
                  <a:pt x="963" y="127"/>
                </a:cubicBezTo>
                <a:cubicBezTo>
                  <a:pt x="963" y="127"/>
                  <a:pt x="963" y="127"/>
                  <a:pt x="963" y="127"/>
                </a:cubicBezTo>
                <a:cubicBezTo>
                  <a:pt x="962" y="128"/>
                  <a:pt x="964" y="130"/>
                  <a:pt x="964" y="131"/>
                </a:cubicBezTo>
                <a:cubicBezTo>
                  <a:pt x="964" y="131"/>
                  <a:pt x="963" y="131"/>
                  <a:pt x="963" y="132"/>
                </a:cubicBezTo>
                <a:cubicBezTo>
                  <a:pt x="963" y="131"/>
                  <a:pt x="963" y="131"/>
                  <a:pt x="963" y="131"/>
                </a:cubicBezTo>
                <a:cubicBezTo>
                  <a:pt x="962" y="132"/>
                  <a:pt x="961" y="132"/>
                  <a:pt x="960" y="132"/>
                </a:cubicBezTo>
                <a:cubicBezTo>
                  <a:pt x="963" y="133"/>
                  <a:pt x="963" y="133"/>
                  <a:pt x="963" y="133"/>
                </a:cubicBezTo>
                <a:cubicBezTo>
                  <a:pt x="961" y="135"/>
                  <a:pt x="954" y="131"/>
                  <a:pt x="952" y="130"/>
                </a:cubicBezTo>
                <a:cubicBezTo>
                  <a:pt x="952" y="131"/>
                  <a:pt x="952" y="131"/>
                  <a:pt x="952" y="131"/>
                </a:cubicBezTo>
                <a:cubicBezTo>
                  <a:pt x="953" y="131"/>
                  <a:pt x="953" y="131"/>
                  <a:pt x="953" y="131"/>
                </a:cubicBezTo>
                <a:cubicBezTo>
                  <a:pt x="953" y="131"/>
                  <a:pt x="953" y="131"/>
                  <a:pt x="953" y="131"/>
                </a:cubicBezTo>
                <a:cubicBezTo>
                  <a:pt x="953" y="131"/>
                  <a:pt x="953" y="132"/>
                  <a:pt x="953" y="132"/>
                </a:cubicBezTo>
                <a:cubicBezTo>
                  <a:pt x="959" y="135"/>
                  <a:pt x="959" y="135"/>
                  <a:pt x="959" y="135"/>
                </a:cubicBezTo>
                <a:cubicBezTo>
                  <a:pt x="958" y="134"/>
                  <a:pt x="956" y="134"/>
                  <a:pt x="954" y="134"/>
                </a:cubicBezTo>
                <a:cubicBezTo>
                  <a:pt x="954" y="134"/>
                  <a:pt x="953" y="135"/>
                  <a:pt x="953" y="135"/>
                </a:cubicBezTo>
                <a:cubicBezTo>
                  <a:pt x="956" y="139"/>
                  <a:pt x="956" y="139"/>
                  <a:pt x="956" y="139"/>
                </a:cubicBezTo>
                <a:cubicBezTo>
                  <a:pt x="955" y="140"/>
                  <a:pt x="955" y="140"/>
                  <a:pt x="955" y="140"/>
                </a:cubicBezTo>
                <a:cubicBezTo>
                  <a:pt x="955" y="140"/>
                  <a:pt x="955" y="140"/>
                  <a:pt x="955" y="140"/>
                </a:cubicBezTo>
                <a:cubicBezTo>
                  <a:pt x="955" y="140"/>
                  <a:pt x="955" y="140"/>
                  <a:pt x="955" y="140"/>
                </a:cubicBezTo>
                <a:cubicBezTo>
                  <a:pt x="954" y="140"/>
                  <a:pt x="954" y="140"/>
                  <a:pt x="954" y="140"/>
                </a:cubicBezTo>
                <a:cubicBezTo>
                  <a:pt x="954" y="139"/>
                  <a:pt x="954" y="139"/>
                  <a:pt x="954" y="139"/>
                </a:cubicBezTo>
                <a:cubicBezTo>
                  <a:pt x="954" y="139"/>
                  <a:pt x="954" y="139"/>
                  <a:pt x="954" y="139"/>
                </a:cubicBezTo>
                <a:cubicBezTo>
                  <a:pt x="954" y="139"/>
                  <a:pt x="954" y="139"/>
                  <a:pt x="954" y="139"/>
                </a:cubicBezTo>
                <a:cubicBezTo>
                  <a:pt x="954" y="139"/>
                  <a:pt x="954" y="139"/>
                  <a:pt x="954" y="139"/>
                </a:cubicBezTo>
                <a:cubicBezTo>
                  <a:pt x="954" y="138"/>
                  <a:pt x="954" y="138"/>
                  <a:pt x="954" y="138"/>
                </a:cubicBezTo>
                <a:cubicBezTo>
                  <a:pt x="953" y="138"/>
                  <a:pt x="953" y="138"/>
                  <a:pt x="953" y="138"/>
                </a:cubicBezTo>
                <a:cubicBezTo>
                  <a:pt x="953" y="138"/>
                  <a:pt x="953" y="138"/>
                  <a:pt x="953" y="138"/>
                </a:cubicBezTo>
                <a:cubicBezTo>
                  <a:pt x="953" y="138"/>
                  <a:pt x="953" y="138"/>
                  <a:pt x="953" y="138"/>
                </a:cubicBezTo>
                <a:cubicBezTo>
                  <a:pt x="952" y="137"/>
                  <a:pt x="952" y="135"/>
                  <a:pt x="950" y="135"/>
                </a:cubicBezTo>
                <a:cubicBezTo>
                  <a:pt x="950" y="134"/>
                  <a:pt x="950" y="134"/>
                  <a:pt x="950" y="134"/>
                </a:cubicBezTo>
                <a:cubicBezTo>
                  <a:pt x="950" y="134"/>
                  <a:pt x="950" y="134"/>
                  <a:pt x="950" y="134"/>
                </a:cubicBezTo>
                <a:cubicBezTo>
                  <a:pt x="950" y="134"/>
                  <a:pt x="950" y="134"/>
                  <a:pt x="950" y="134"/>
                </a:cubicBezTo>
                <a:cubicBezTo>
                  <a:pt x="950" y="134"/>
                  <a:pt x="950" y="134"/>
                  <a:pt x="950" y="134"/>
                </a:cubicBezTo>
                <a:cubicBezTo>
                  <a:pt x="950" y="134"/>
                  <a:pt x="950" y="134"/>
                  <a:pt x="950" y="133"/>
                </a:cubicBezTo>
                <a:cubicBezTo>
                  <a:pt x="948" y="132"/>
                  <a:pt x="947" y="131"/>
                  <a:pt x="945" y="130"/>
                </a:cubicBezTo>
                <a:cubicBezTo>
                  <a:pt x="945" y="130"/>
                  <a:pt x="945" y="130"/>
                  <a:pt x="945" y="130"/>
                </a:cubicBezTo>
                <a:cubicBezTo>
                  <a:pt x="944" y="129"/>
                  <a:pt x="943" y="129"/>
                  <a:pt x="942" y="128"/>
                </a:cubicBezTo>
                <a:cubicBezTo>
                  <a:pt x="942" y="127"/>
                  <a:pt x="942" y="127"/>
                  <a:pt x="942" y="127"/>
                </a:cubicBezTo>
                <a:cubicBezTo>
                  <a:pt x="944" y="126"/>
                  <a:pt x="944" y="126"/>
                  <a:pt x="944" y="126"/>
                </a:cubicBezTo>
                <a:cubicBezTo>
                  <a:pt x="944" y="124"/>
                  <a:pt x="946" y="124"/>
                  <a:pt x="947" y="123"/>
                </a:cubicBezTo>
                <a:cubicBezTo>
                  <a:pt x="947" y="122"/>
                  <a:pt x="947" y="122"/>
                  <a:pt x="948" y="121"/>
                </a:cubicBezTo>
                <a:cubicBezTo>
                  <a:pt x="948" y="121"/>
                  <a:pt x="948" y="121"/>
                  <a:pt x="948" y="121"/>
                </a:cubicBezTo>
                <a:cubicBezTo>
                  <a:pt x="948" y="120"/>
                  <a:pt x="948" y="120"/>
                  <a:pt x="948" y="120"/>
                </a:cubicBezTo>
                <a:cubicBezTo>
                  <a:pt x="948" y="119"/>
                  <a:pt x="948" y="119"/>
                  <a:pt x="948" y="118"/>
                </a:cubicBezTo>
                <a:cubicBezTo>
                  <a:pt x="950" y="118"/>
                  <a:pt x="950" y="118"/>
                  <a:pt x="950" y="118"/>
                </a:cubicBezTo>
                <a:cubicBezTo>
                  <a:pt x="950" y="118"/>
                  <a:pt x="950" y="118"/>
                  <a:pt x="951" y="118"/>
                </a:cubicBezTo>
                <a:cubicBezTo>
                  <a:pt x="951" y="117"/>
                  <a:pt x="951" y="117"/>
                  <a:pt x="951" y="117"/>
                </a:cubicBezTo>
                <a:cubicBezTo>
                  <a:pt x="951" y="117"/>
                  <a:pt x="952" y="116"/>
                  <a:pt x="952" y="115"/>
                </a:cubicBezTo>
                <a:cubicBezTo>
                  <a:pt x="953" y="115"/>
                  <a:pt x="953" y="115"/>
                  <a:pt x="953" y="115"/>
                </a:cubicBezTo>
                <a:cubicBezTo>
                  <a:pt x="952" y="115"/>
                  <a:pt x="952" y="115"/>
                  <a:pt x="952" y="115"/>
                </a:cubicBezTo>
                <a:cubicBezTo>
                  <a:pt x="952" y="115"/>
                  <a:pt x="953" y="115"/>
                  <a:pt x="953" y="114"/>
                </a:cubicBezTo>
                <a:cubicBezTo>
                  <a:pt x="953" y="114"/>
                  <a:pt x="953" y="114"/>
                  <a:pt x="953" y="114"/>
                </a:cubicBezTo>
                <a:cubicBezTo>
                  <a:pt x="953" y="114"/>
                  <a:pt x="953" y="114"/>
                  <a:pt x="953" y="113"/>
                </a:cubicBezTo>
                <a:cubicBezTo>
                  <a:pt x="953" y="113"/>
                  <a:pt x="953" y="113"/>
                  <a:pt x="953" y="113"/>
                </a:cubicBezTo>
                <a:cubicBezTo>
                  <a:pt x="953" y="113"/>
                  <a:pt x="953" y="113"/>
                  <a:pt x="953" y="112"/>
                </a:cubicBezTo>
                <a:cubicBezTo>
                  <a:pt x="953" y="112"/>
                  <a:pt x="953" y="112"/>
                  <a:pt x="953" y="112"/>
                </a:cubicBezTo>
                <a:cubicBezTo>
                  <a:pt x="953" y="112"/>
                  <a:pt x="953" y="112"/>
                  <a:pt x="953" y="112"/>
                </a:cubicBezTo>
                <a:cubicBezTo>
                  <a:pt x="953" y="112"/>
                  <a:pt x="953" y="112"/>
                  <a:pt x="953" y="112"/>
                </a:cubicBezTo>
                <a:cubicBezTo>
                  <a:pt x="953" y="112"/>
                  <a:pt x="953" y="112"/>
                  <a:pt x="953" y="112"/>
                </a:cubicBezTo>
                <a:cubicBezTo>
                  <a:pt x="953" y="112"/>
                  <a:pt x="953" y="112"/>
                  <a:pt x="953" y="112"/>
                </a:cubicBezTo>
                <a:cubicBezTo>
                  <a:pt x="953" y="112"/>
                  <a:pt x="953" y="112"/>
                  <a:pt x="953" y="112"/>
                </a:cubicBezTo>
                <a:cubicBezTo>
                  <a:pt x="952" y="112"/>
                  <a:pt x="952" y="112"/>
                  <a:pt x="952" y="112"/>
                </a:cubicBezTo>
                <a:cubicBezTo>
                  <a:pt x="952" y="111"/>
                  <a:pt x="952" y="111"/>
                  <a:pt x="952" y="111"/>
                </a:cubicBezTo>
                <a:cubicBezTo>
                  <a:pt x="952" y="111"/>
                  <a:pt x="952" y="111"/>
                  <a:pt x="952" y="111"/>
                </a:cubicBezTo>
                <a:cubicBezTo>
                  <a:pt x="952" y="111"/>
                  <a:pt x="952" y="111"/>
                  <a:pt x="952" y="111"/>
                </a:cubicBezTo>
                <a:cubicBezTo>
                  <a:pt x="952" y="111"/>
                  <a:pt x="952" y="111"/>
                  <a:pt x="952" y="111"/>
                </a:cubicBezTo>
                <a:cubicBezTo>
                  <a:pt x="952" y="111"/>
                  <a:pt x="952" y="111"/>
                  <a:pt x="952" y="111"/>
                </a:cubicBezTo>
                <a:cubicBezTo>
                  <a:pt x="952" y="111"/>
                  <a:pt x="952" y="111"/>
                  <a:pt x="952" y="111"/>
                </a:cubicBezTo>
                <a:cubicBezTo>
                  <a:pt x="952" y="111"/>
                  <a:pt x="952" y="111"/>
                  <a:pt x="952" y="111"/>
                </a:cubicBezTo>
                <a:cubicBezTo>
                  <a:pt x="952" y="110"/>
                  <a:pt x="952" y="110"/>
                  <a:pt x="952" y="110"/>
                </a:cubicBezTo>
                <a:cubicBezTo>
                  <a:pt x="952" y="110"/>
                  <a:pt x="952" y="110"/>
                  <a:pt x="952" y="110"/>
                </a:cubicBezTo>
                <a:cubicBezTo>
                  <a:pt x="951" y="111"/>
                  <a:pt x="951" y="111"/>
                  <a:pt x="951" y="111"/>
                </a:cubicBezTo>
                <a:cubicBezTo>
                  <a:pt x="951" y="111"/>
                  <a:pt x="951" y="111"/>
                  <a:pt x="951" y="111"/>
                </a:cubicBezTo>
                <a:cubicBezTo>
                  <a:pt x="951" y="111"/>
                  <a:pt x="951" y="111"/>
                  <a:pt x="951" y="111"/>
                </a:cubicBezTo>
                <a:cubicBezTo>
                  <a:pt x="951" y="111"/>
                  <a:pt x="951" y="111"/>
                  <a:pt x="951" y="111"/>
                </a:cubicBezTo>
                <a:cubicBezTo>
                  <a:pt x="951" y="111"/>
                  <a:pt x="951" y="111"/>
                  <a:pt x="951" y="111"/>
                </a:cubicBezTo>
                <a:cubicBezTo>
                  <a:pt x="951" y="111"/>
                  <a:pt x="951" y="111"/>
                  <a:pt x="951" y="111"/>
                </a:cubicBezTo>
                <a:cubicBezTo>
                  <a:pt x="950" y="111"/>
                  <a:pt x="950" y="111"/>
                  <a:pt x="950" y="111"/>
                </a:cubicBezTo>
                <a:cubicBezTo>
                  <a:pt x="950" y="111"/>
                  <a:pt x="950" y="111"/>
                  <a:pt x="950" y="111"/>
                </a:cubicBezTo>
                <a:cubicBezTo>
                  <a:pt x="949" y="111"/>
                  <a:pt x="948" y="111"/>
                  <a:pt x="948" y="112"/>
                </a:cubicBezTo>
                <a:cubicBezTo>
                  <a:pt x="948" y="112"/>
                  <a:pt x="948" y="112"/>
                  <a:pt x="948" y="112"/>
                </a:cubicBezTo>
                <a:cubicBezTo>
                  <a:pt x="947" y="112"/>
                  <a:pt x="947" y="112"/>
                  <a:pt x="947" y="112"/>
                </a:cubicBezTo>
                <a:cubicBezTo>
                  <a:pt x="947" y="112"/>
                  <a:pt x="947" y="112"/>
                  <a:pt x="947" y="112"/>
                </a:cubicBezTo>
                <a:cubicBezTo>
                  <a:pt x="947" y="112"/>
                  <a:pt x="947" y="112"/>
                  <a:pt x="947" y="112"/>
                </a:cubicBezTo>
                <a:cubicBezTo>
                  <a:pt x="947" y="112"/>
                  <a:pt x="947" y="112"/>
                  <a:pt x="947" y="112"/>
                </a:cubicBezTo>
                <a:cubicBezTo>
                  <a:pt x="946" y="112"/>
                  <a:pt x="946" y="112"/>
                  <a:pt x="946" y="112"/>
                </a:cubicBezTo>
                <a:cubicBezTo>
                  <a:pt x="946" y="112"/>
                  <a:pt x="946" y="112"/>
                  <a:pt x="946" y="112"/>
                </a:cubicBezTo>
                <a:cubicBezTo>
                  <a:pt x="946" y="112"/>
                  <a:pt x="946" y="112"/>
                  <a:pt x="946" y="112"/>
                </a:cubicBezTo>
                <a:cubicBezTo>
                  <a:pt x="946" y="112"/>
                  <a:pt x="946" y="112"/>
                  <a:pt x="946" y="112"/>
                </a:cubicBezTo>
                <a:cubicBezTo>
                  <a:pt x="945" y="112"/>
                  <a:pt x="945" y="112"/>
                  <a:pt x="945" y="113"/>
                </a:cubicBezTo>
                <a:cubicBezTo>
                  <a:pt x="945" y="113"/>
                  <a:pt x="945" y="113"/>
                  <a:pt x="945" y="113"/>
                </a:cubicBezTo>
                <a:cubicBezTo>
                  <a:pt x="945" y="113"/>
                  <a:pt x="945" y="113"/>
                  <a:pt x="945" y="113"/>
                </a:cubicBezTo>
                <a:cubicBezTo>
                  <a:pt x="945" y="113"/>
                  <a:pt x="945" y="113"/>
                  <a:pt x="945" y="113"/>
                </a:cubicBezTo>
                <a:cubicBezTo>
                  <a:pt x="945" y="113"/>
                  <a:pt x="945" y="113"/>
                  <a:pt x="945" y="113"/>
                </a:cubicBezTo>
                <a:cubicBezTo>
                  <a:pt x="944" y="113"/>
                  <a:pt x="944" y="113"/>
                  <a:pt x="944" y="113"/>
                </a:cubicBezTo>
                <a:cubicBezTo>
                  <a:pt x="944" y="113"/>
                  <a:pt x="944" y="113"/>
                  <a:pt x="944" y="113"/>
                </a:cubicBezTo>
                <a:cubicBezTo>
                  <a:pt x="944" y="113"/>
                  <a:pt x="944" y="113"/>
                  <a:pt x="944" y="113"/>
                </a:cubicBezTo>
                <a:cubicBezTo>
                  <a:pt x="944" y="113"/>
                  <a:pt x="944" y="113"/>
                  <a:pt x="944" y="113"/>
                </a:cubicBezTo>
                <a:cubicBezTo>
                  <a:pt x="944" y="113"/>
                  <a:pt x="943" y="113"/>
                  <a:pt x="943" y="113"/>
                </a:cubicBezTo>
                <a:cubicBezTo>
                  <a:pt x="943" y="113"/>
                  <a:pt x="943" y="113"/>
                  <a:pt x="943" y="113"/>
                </a:cubicBezTo>
                <a:cubicBezTo>
                  <a:pt x="943" y="112"/>
                  <a:pt x="943" y="112"/>
                  <a:pt x="943" y="112"/>
                </a:cubicBezTo>
                <a:cubicBezTo>
                  <a:pt x="943" y="112"/>
                  <a:pt x="943" y="112"/>
                  <a:pt x="943" y="112"/>
                </a:cubicBezTo>
                <a:cubicBezTo>
                  <a:pt x="943" y="112"/>
                  <a:pt x="943" y="112"/>
                  <a:pt x="943" y="112"/>
                </a:cubicBezTo>
                <a:cubicBezTo>
                  <a:pt x="942" y="112"/>
                  <a:pt x="942" y="112"/>
                  <a:pt x="942" y="112"/>
                </a:cubicBezTo>
                <a:cubicBezTo>
                  <a:pt x="943" y="111"/>
                  <a:pt x="943" y="111"/>
                  <a:pt x="943" y="111"/>
                </a:cubicBezTo>
                <a:cubicBezTo>
                  <a:pt x="942" y="111"/>
                  <a:pt x="942" y="111"/>
                  <a:pt x="942" y="111"/>
                </a:cubicBezTo>
                <a:cubicBezTo>
                  <a:pt x="942" y="111"/>
                  <a:pt x="942" y="111"/>
                  <a:pt x="942" y="111"/>
                </a:cubicBezTo>
                <a:cubicBezTo>
                  <a:pt x="941" y="111"/>
                  <a:pt x="941" y="111"/>
                  <a:pt x="941" y="111"/>
                </a:cubicBezTo>
                <a:cubicBezTo>
                  <a:pt x="941" y="111"/>
                  <a:pt x="941" y="111"/>
                  <a:pt x="941" y="111"/>
                </a:cubicBezTo>
                <a:cubicBezTo>
                  <a:pt x="941" y="111"/>
                  <a:pt x="941" y="111"/>
                  <a:pt x="941" y="111"/>
                </a:cubicBezTo>
                <a:cubicBezTo>
                  <a:pt x="940" y="111"/>
                  <a:pt x="940" y="111"/>
                  <a:pt x="940" y="111"/>
                </a:cubicBezTo>
                <a:cubicBezTo>
                  <a:pt x="940" y="111"/>
                  <a:pt x="940" y="111"/>
                  <a:pt x="940" y="111"/>
                </a:cubicBezTo>
                <a:cubicBezTo>
                  <a:pt x="940" y="111"/>
                  <a:pt x="940" y="111"/>
                  <a:pt x="940" y="111"/>
                </a:cubicBezTo>
                <a:cubicBezTo>
                  <a:pt x="940" y="111"/>
                  <a:pt x="939" y="111"/>
                  <a:pt x="939" y="111"/>
                </a:cubicBezTo>
                <a:cubicBezTo>
                  <a:pt x="939" y="111"/>
                  <a:pt x="939" y="111"/>
                  <a:pt x="939" y="111"/>
                </a:cubicBezTo>
                <a:cubicBezTo>
                  <a:pt x="939" y="111"/>
                  <a:pt x="939" y="111"/>
                  <a:pt x="939" y="111"/>
                </a:cubicBezTo>
                <a:cubicBezTo>
                  <a:pt x="939" y="111"/>
                  <a:pt x="939" y="111"/>
                  <a:pt x="939" y="111"/>
                </a:cubicBezTo>
                <a:cubicBezTo>
                  <a:pt x="938" y="111"/>
                  <a:pt x="938" y="111"/>
                  <a:pt x="938" y="111"/>
                </a:cubicBezTo>
                <a:cubicBezTo>
                  <a:pt x="938" y="111"/>
                  <a:pt x="938" y="111"/>
                  <a:pt x="938" y="111"/>
                </a:cubicBezTo>
                <a:cubicBezTo>
                  <a:pt x="937" y="111"/>
                  <a:pt x="937" y="111"/>
                  <a:pt x="937" y="111"/>
                </a:cubicBezTo>
                <a:cubicBezTo>
                  <a:pt x="937" y="110"/>
                  <a:pt x="937" y="110"/>
                  <a:pt x="937" y="110"/>
                </a:cubicBezTo>
                <a:cubicBezTo>
                  <a:pt x="937" y="110"/>
                  <a:pt x="937" y="110"/>
                  <a:pt x="937" y="110"/>
                </a:cubicBezTo>
                <a:cubicBezTo>
                  <a:pt x="937" y="110"/>
                  <a:pt x="937" y="110"/>
                  <a:pt x="937" y="110"/>
                </a:cubicBezTo>
                <a:cubicBezTo>
                  <a:pt x="937" y="110"/>
                  <a:pt x="936" y="110"/>
                  <a:pt x="936" y="110"/>
                </a:cubicBezTo>
                <a:cubicBezTo>
                  <a:pt x="936" y="110"/>
                  <a:pt x="936" y="110"/>
                  <a:pt x="936" y="110"/>
                </a:cubicBezTo>
                <a:cubicBezTo>
                  <a:pt x="936" y="110"/>
                  <a:pt x="936" y="110"/>
                  <a:pt x="936" y="110"/>
                </a:cubicBezTo>
                <a:cubicBezTo>
                  <a:pt x="936" y="110"/>
                  <a:pt x="936" y="110"/>
                  <a:pt x="936" y="110"/>
                </a:cubicBezTo>
                <a:cubicBezTo>
                  <a:pt x="936" y="108"/>
                  <a:pt x="937" y="108"/>
                  <a:pt x="937" y="106"/>
                </a:cubicBezTo>
                <a:cubicBezTo>
                  <a:pt x="938" y="106"/>
                  <a:pt x="938" y="106"/>
                  <a:pt x="938" y="106"/>
                </a:cubicBezTo>
                <a:cubicBezTo>
                  <a:pt x="937" y="106"/>
                  <a:pt x="937" y="105"/>
                  <a:pt x="937" y="105"/>
                </a:cubicBezTo>
                <a:cubicBezTo>
                  <a:pt x="937" y="105"/>
                  <a:pt x="937" y="105"/>
                  <a:pt x="937" y="105"/>
                </a:cubicBezTo>
                <a:cubicBezTo>
                  <a:pt x="937" y="105"/>
                  <a:pt x="937" y="105"/>
                  <a:pt x="937" y="105"/>
                </a:cubicBezTo>
                <a:cubicBezTo>
                  <a:pt x="936" y="105"/>
                  <a:pt x="934" y="105"/>
                  <a:pt x="934" y="104"/>
                </a:cubicBezTo>
                <a:cubicBezTo>
                  <a:pt x="934" y="104"/>
                  <a:pt x="934" y="104"/>
                  <a:pt x="934" y="104"/>
                </a:cubicBezTo>
                <a:cubicBezTo>
                  <a:pt x="933" y="102"/>
                  <a:pt x="935" y="100"/>
                  <a:pt x="935" y="99"/>
                </a:cubicBezTo>
                <a:cubicBezTo>
                  <a:pt x="934" y="99"/>
                  <a:pt x="933" y="99"/>
                  <a:pt x="933" y="98"/>
                </a:cubicBezTo>
                <a:cubicBezTo>
                  <a:pt x="933" y="99"/>
                  <a:pt x="932" y="100"/>
                  <a:pt x="932" y="100"/>
                </a:cubicBezTo>
                <a:cubicBezTo>
                  <a:pt x="932" y="100"/>
                  <a:pt x="932" y="100"/>
                  <a:pt x="932" y="100"/>
                </a:cubicBezTo>
                <a:cubicBezTo>
                  <a:pt x="932" y="100"/>
                  <a:pt x="932" y="100"/>
                  <a:pt x="932" y="100"/>
                </a:cubicBezTo>
                <a:cubicBezTo>
                  <a:pt x="932" y="100"/>
                  <a:pt x="931" y="100"/>
                  <a:pt x="931" y="100"/>
                </a:cubicBezTo>
                <a:cubicBezTo>
                  <a:pt x="931" y="100"/>
                  <a:pt x="931" y="100"/>
                  <a:pt x="931" y="100"/>
                </a:cubicBezTo>
                <a:cubicBezTo>
                  <a:pt x="930" y="100"/>
                  <a:pt x="930" y="100"/>
                  <a:pt x="930" y="100"/>
                </a:cubicBezTo>
                <a:cubicBezTo>
                  <a:pt x="929" y="100"/>
                  <a:pt x="929" y="100"/>
                  <a:pt x="929" y="99"/>
                </a:cubicBezTo>
                <a:cubicBezTo>
                  <a:pt x="929" y="99"/>
                  <a:pt x="929" y="99"/>
                  <a:pt x="929" y="99"/>
                </a:cubicBezTo>
                <a:cubicBezTo>
                  <a:pt x="929" y="99"/>
                  <a:pt x="929" y="99"/>
                  <a:pt x="929" y="99"/>
                </a:cubicBezTo>
                <a:cubicBezTo>
                  <a:pt x="929" y="99"/>
                  <a:pt x="929" y="99"/>
                  <a:pt x="929" y="99"/>
                </a:cubicBezTo>
                <a:cubicBezTo>
                  <a:pt x="928" y="98"/>
                  <a:pt x="928" y="98"/>
                  <a:pt x="928" y="98"/>
                </a:cubicBezTo>
                <a:cubicBezTo>
                  <a:pt x="928" y="98"/>
                  <a:pt x="928" y="98"/>
                  <a:pt x="928" y="98"/>
                </a:cubicBezTo>
                <a:cubicBezTo>
                  <a:pt x="928" y="98"/>
                  <a:pt x="928" y="98"/>
                  <a:pt x="928" y="97"/>
                </a:cubicBezTo>
                <a:cubicBezTo>
                  <a:pt x="929" y="97"/>
                  <a:pt x="929" y="97"/>
                  <a:pt x="929" y="97"/>
                </a:cubicBezTo>
                <a:cubicBezTo>
                  <a:pt x="929" y="96"/>
                  <a:pt x="929" y="95"/>
                  <a:pt x="928" y="95"/>
                </a:cubicBezTo>
                <a:cubicBezTo>
                  <a:pt x="929" y="94"/>
                  <a:pt x="929" y="94"/>
                  <a:pt x="929" y="94"/>
                </a:cubicBezTo>
                <a:cubicBezTo>
                  <a:pt x="929" y="94"/>
                  <a:pt x="929" y="93"/>
                  <a:pt x="929" y="92"/>
                </a:cubicBezTo>
                <a:cubicBezTo>
                  <a:pt x="928" y="92"/>
                  <a:pt x="928" y="92"/>
                  <a:pt x="928" y="92"/>
                </a:cubicBezTo>
                <a:cubicBezTo>
                  <a:pt x="928" y="92"/>
                  <a:pt x="928" y="92"/>
                  <a:pt x="928" y="92"/>
                </a:cubicBezTo>
                <a:cubicBezTo>
                  <a:pt x="928" y="92"/>
                  <a:pt x="928" y="91"/>
                  <a:pt x="928" y="91"/>
                </a:cubicBezTo>
                <a:cubicBezTo>
                  <a:pt x="928" y="91"/>
                  <a:pt x="928" y="91"/>
                  <a:pt x="928" y="91"/>
                </a:cubicBezTo>
                <a:cubicBezTo>
                  <a:pt x="929" y="90"/>
                  <a:pt x="929" y="90"/>
                  <a:pt x="929" y="89"/>
                </a:cubicBezTo>
                <a:cubicBezTo>
                  <a:pt x="928" y="90"/>
                  <a:pt x="928" y="90"/>
                  <a:pt x="928" y="90"/>
                </a:cubicBezTo>
                <a:cubicBezTo>
                  <a:pt x="928" y="90"/>
                  <a:pt x="928" y="90"/>
                  <a:pt x="928" y="90"/>
                </a:cubicBezTo>
                <a:cubicBezTo>
                  <a:pt x="928" y="91"/>
                  <a:pt x="928" y="91"/>
                  <a:pt x="928" y="91"/>
                </a:cubicBezTo>
                <a:cubicBezTo>
                  <a:pt x="928" y="91"/>
                  <a:pt x="928" y="91"/>
                  <a:pt x="928" y="91"/>
                </a:cubicBezTo>
                <a:cubicBezTo>
                  <a:pt x="927" y="91"/>
                  <a:pt x="927" y="91"/>
                  <a:pt x="926" y="92"/>
                </a:cubicBezTo>
                <a:cubicBezTo>
                  <a:pt x="926" y="92"/>
                  <a:pt x="926" y="92"/>
                  <a:pt x="926" y="92"/>
                </a:cubicBezTo>
                <a:cubicBezTo>
                  <a:pt x="926" y="92"/>
                  <a:pt x="926" y="92"/>
                  <a:pt x="926" y="92"/>
                </a:cubicBezTo>
                <a:cubicBezTo>
                  <a:pt x="925" y="92"/>
                  <a:pt x="924" y="91"/>
                  <a:pt x="923" y="90"/>
                </a:cubicBezTo>
                <a:cubicBezTo>
                  <a:pt x="923" y="90"/>
                  <a:pt x="923" y="90"/>
                  <a:pt x="923" y="90"/>
                </a:cubicBezTo>
                <a:cubicBezTo>
                  <a:pt x="923" y="89"/>
                  <a:pt x="923" y="89"/>
                  <a:pt x="923" y="89"/>
                </a:cubicBezTo>
                <a:cubicBezTo>
                  <a:pt x="923" y="89"/>
                  <a:pt x="923" y="89"/>
                  <a:pt x="923" y="89"/>
                </a:cubicBezTo>
                <a:cubicBezTo>
                  <a:pt x="923" y="89"/>
                  <a:pt x="923" y="89"/>
                  <a:pt x="923" y="89"/>
                </a:cubicBezTo>
                <a:cubicBezTo>
                  <a:pt x="923" y="89"/>
                  <a:pt x="923" y="89"/>
                  <a:pt x="923" y="89"/>
                </a:cubicBezTo>
                <a:cubicBezTo>
                  <a:pt x="923" y="89"/>
                  <a:pt x="923" y="89"/>
                  <a:pt x="923" y="89"/>
                </a:cubicBezTo>
                <a:cubicBezTo>
                  <a:pt x="923" y="89"/>
                  <a:pt x="923" y="89"/>
                  <a:pt x="923" y="89"/>
                </a:cubicBezTo>
                <a:cubicBezTo>
                  <a:pt x="922" y="89"/>
                  <a:pt x="922" y="89"/>
                  <a:pt x="922" y="89"/>
                </a:cubicBezTo>
                <a:cubicBezTo>
                  <a:pt x="922" y="88"/>
                  <a:pt x="922" y="88"/>
                  <a:pt x="922" y="88"/>
                </a:cubicBezTo>
                <a:cubicBezTo>
                  <a:pt x="922" y="88"/>
                  <a:pt x="922" y="88"/>
                  <a:pt x="922" y="88"/>
                </a:cubicBezTo>
                <a:cubicBezTo>
                  <a:pt x="922" y="87"/>
                  <a:pt x="922" y="87"/>
                  <a:pt x="922" y="87"/>
                </a:cubicBezTo>
                <a:cubicBezTo>
                  <a:pt x="921" y="87"/>
                  <a:pt x="921" y="87"/>
                  <a:pt x="921" y="87"/>
                </a:cubicBezTo>
                <a:cubicBezTo>
                  <a:pt x="921" y="86"/>
                  <a:pt x="920" y="86"/>
                  <a:pt x="920" y="86"/>
                </a:cubicBezTo>
                <a:cubicBezTo>
                  <a:pt x="921" y="85"/>
                  <a:pt x="921" y="85"/>
                  <a:pt x="921" y="85"/>
                </a:cubicBezTo>
                <a:cubicBezTo>
                  <a:pt x="920" y="85"/>
                  <a:pt x="920" y="85"/>
                  <a:pt x="920" y="85"/>
                </a:cubicBezTo>
                <a:cubicBezTo>
                  <a:pt x="920" y="84"/>
                  <a:pt x="921" y="84"/>
                  <a:pt x="922" y="84"/>
                </a:cubicBezTo>
                <a:cubicBezTo>
                  <a:pt x="922" y="84"/>
                  <a:pt x="922" y="84"/>
                  <a:pt x="922" y="84"/>
                </a:cubicBezTo>
                <a:cubicBezTo>
                  <a:pt x="922" y="84"/>
                  <a:pt x="922" y="84"/>
                  <a:pt x="922" y="84"/>
                </a:cubicBezTo>
                <a:cubicBezTo>
                  <a:pt x="921" y="84"/>
                  <a:pt x="921" y="84"/>
                  <a:pt x="921" y="84"/>
                </a:cubicBezTo>
                <a:cubicBezTo>
                  <a:pt x="921" y="84"/>
                  <a:pt x="921" y="84"/>
                  <a:pt x="921" y="84"/>
                </a:cubicBezTo>
                <a:cubicBezTo>
                  <a:pt x="921" y="83"/>
                  <a:pt x="921" y="83"/>
                  <a:pt x="921" y="83"/>
                </a:cubicBezTo>
                <a:cubicBezTo>
                  <a:pt x="920" y="84"/>
                  <a:pt x="920" y="84"/>
                  <a:pt x="919" y="84"/>
                </a:cubicBezTo>
                <a:cubicBezTo>
                  <a:pt x="919" y="83"/>
                  <a:pt x="919" y="83"/>
                  <a:pt x="918" y="83"/>
                </a:cubicBezTo>
                <a:cubicBezTo>
                  <a:pt x="918" y="83"/>
                  <a:pt x="917" y="83"/>
                  <a:pt x="917" y="83"/>
                </a:cubicBezTo>
                <a:cubicBezTo>
                  <a:pt x="917" y="83"/>
                  <a:pt x="917" y="83"/>
                  <a:pt x="917" y="83"/>
                </a:cubicBezTo>
                <a:cubicBezTo>
                  <a:pt x="917" y="82"/>
                  <a:pt x="917" y="82"/>
                  <a:pt x="917" y="82"/>
                </a:cubicBezTo>
                <a:cubicBezTo>
                  <a:pt x="916" y="82"/>
                  <a:pt x="916" y="82"/>
                  <a:pt x="915" y="82"/>
                </a:cubicBezTo>
                <a:cubicBezTo>
                  <a:pt x="915" y="82"/>
                  <a:pt x="915" y="82"/>
                  <a:pt x="915" y="82"/>
                </a:cubicBezTo>
                <a:cubicBezTo>
                  <a:pt x="914" y="82"/>
                  <a:pt x="914" y="82"/>
                  <a:pt x="914" y="82"/>
                </a:cubicBezTo>
                <a:cubicBezTo>
                  <a:pt x="914" y="82"/>
                  <a:pt x="914" y="82"/>
                  <a:pt x="914" y="82"/>
                </a:cubicBezTo>
                <a:cubicBezTo>
                  <a:pt x="914" y="81"/>
                  <a:pt x="914" y="81"/>
                  <a:pt x="914" y="81"/>
                </a:cubicBezTo>
                <a:cubicBezTo>
                  <a:pt x="914" y="81"/>
                  <a:pt x="914" y="81"/>
                  <a:pt x="914" y="81"/>
                </a:cubicBezTo>
                <a:cubicBezTo>
                  <a:pt x="914" y="81"/>
                  <a:pt x="914" y="81"/>
                  <a:pt x="914" y="81"/>
                </a:cubicBezTo>
                <a:cubicBezTo>
                  <a:pt x="914" y="81"/>
                  <a:pt x="914" y="81"/>
                  <a:pt x="914" y="81"/>
                </a:cubicBezTo>
                <a:cubicBezTo>
                  <a:pt x="913" y="81"/>
                  <a:pt x="913" y="81"/>
                  <a:pt x="913" y="81"/>
                </a:cubicBezTo>
                <a:cubicBezTo>
                  <a:pt x="914" y="80"/>
                  <a:pt x="914" y="80"/>
                  <a:pt x="914" y="80"/>
                </a:cubicBezTo>
                <a:cubicBezTo>
                  <a:pt x="914" y="80"/>
                  <a:pt x="914" y="80"/>
                  <a:pt x="914" y="80"/>
                </a:cubicBezTo>
                <a:cubicBezTo>
                  <a:pt x="914" y="80"/>
                  <a:pt x="914" y="80"/>
                  <a:pt x="914" y="80"/>
                </a:cubicBezTo>
                <a:cubicBezTo>
                  <a:pt x="914" y="80"/>
                  <a:pt x="914" y="80"/>
                  <a:pt x="914" y="80"/>
                </a:cubicBezTo>
                <a:cubicBezTo>
                  <a:pt x="914" y="80"/>
                  <a:pt x="914" y="80"/>
                  <a:pt x="914" y="80"/>
                </a:cubicBezTo>
                <a:cubicBezTo>
                  <a:pt x="914" y="79"/>
                  <a:pt x="914" y="79"/>
                  <a:pt x="914" y="79"/>
                </a:cubicBezTo>
                <a:cubicBezTo>
                  <a:pt x="914" y="79"/>
                  <a:pt x="914" y="79"/>
                  <a:pt x="914" y="79"/>
                </a:cubicBezTo>
                <a:cubicBezTo>
                  <a:pt x="914" y="79"/>
                  <a:pt x="915" y="79"/>
                  <a:pt x="915" y="79"/>
                </a:cubicBezTo>
                <a:cubicBezTo>
                  <a:pt x="915" y="78"/>
                  <a:pt x="915" y="78"/>
                  <a:pt x="915" y="78"/>
                </a:cubicBezTo>
                <a:cubicBezTo>
                  <a:pt x="915" y="78"/>
                  <a:pt x="915" y="78"/>
                  <a:pt x="916" y="78"/>
                </a:cubicBezTo>
                <a:cubicBezTo>
                  <a:pt x="916" y="78"/>
                  <a:pt x="916" y="78"/>
                  <a:pt x="916" y="78"/>
                </a:cubicBezTo>
                <a:cubicBezTo>
                  <a:pt x="916" y="78"/>
                  <a:pt x="916" y="78"/>
                  <a:pt x="916" y="78"/>
                </a:cubicBezTo>
                <a:cubicBezTo>
                  <a:pt x="914" y="77"/>
                  <a:pt x="913" y="76"/>
                  <a:pt x="911" y="76"/>
                </a:cubicBezTo>
                <a:cubicBezTo>
                  <a:pt x="911" y="75"/>
                  <a:pt x="911" y="75"/>
                  <a:pt x="911" y="75"/>
                </a:cubicBezTo>
                <a:cubicBezTo>
                  <a:pt x="911" y="75"/>
                  <a:pt x="911" y="75"/>
                  <a:pt x="911" y="75"/>
                </a:cubicBezTo>
                <a:cubicBezTo>
                  <a:pt x="911" y="75"/>
                  <a:pt x="911" y="75"/>
                  <a:pt x="911" y="75"/>
                </a:cubicBezTo>
                <a:cubicBezTo>
                  <a:pt x="910" y="75"/>
                  <a:pt x="908" y="76"/>
                  <a:pt x="907" y="76"/>
                </a:cubicBezTo>
                <a:cubicBezTo>
                  <a:pt x="907" y="76"/>
                  <a:pt x="907" y="76"/>
                  <a:pt x="907" y="76"/>
                </a:cubicBezTo>
                <a:cubicBezTo>
                  <a:pt x="907" y="76"/>
                  <a:pt x="907" y="76"/>
                  <a:pt x="907" y="76"/>
                </a:cubicBezTo>
                <a:cubicBezTo>
                  <a:pt x="907" y="76"/>
                  <a:pt x="907" y="76"/>
                  <a:pt x="907" y="76"/>
                </a:cubicBezTo>
                <a:cubicBezTo>
                  <a:pt x="907" y="75"/>
                  <a:pt x="907" y="75"/>
                  <a:pt x="906" y="75"/>
                </a:cubicBezTo>
                <a:cubicBezTo>
                  <a:pt x="907" y="74"/>
                  <a:pt x="907" y="74"/>
                  <a:pt x="907" y="74"/>
                </a:cubicBezTo>
                <a:cubicBezTo>
                  <a:pt x="907" y="74"/>
                  <a:pt x="907" y="73"/>
                  <a:pt x="907" y="73"/>
                </a:cubicBezTo>
                <a:cubicBezTo>
                  <a:pt x="906" y="73"/>
                  <a:pt x="905" y="72"/>
                  <a:pt x="903" y="72"/>
                </a:cubicBezTo>
                <a:cubicBezTo>
                  <a:pt x="904" y="71"/>
                  <a:pt x="904" y="71"/>
                  <a:pt x="904" y="71"/>
                </a:cubicBezTo>
                <a:cubicBezTo>
                  <a:pt x="903" y="71"/>
                  <a:pt x="903" y="71"/>
                  <a:pt x="903" y="71"/>
                </a:cubicBezTo>
                <a:cubicBezTo>
                  <a:pt x="903" y="71"/>
                  <a:pt x="903" y="71"/>
                  <a:pt x="903" y="71"/>
                </a:cubicBezTo>
                <a:cubicBezTo>
                  <a:pt x="903" y="71"/>
                  <a:pt x="903" y="71"/>
                  <a:pt x="903" y="71"/>
                </a:cubicBezTo>
                <a:cubicBezTo>
                  <a:pt x="902" y="71"/>
                  <a:pt x="902" y="70"/>
                  <a:pt x="902" y="70"/>
                </a:cubicBezTo>
                <a:cubicBezTo>
                  <a:pt x="902" y="70"/>
                  <a:pt x="902" y="70"/>
                  <a:pt x="902" y="70"/>
                </a:cubicBezTo>
                <a:cubicBezTo>
                  <a:pt x="901" y="70"/>
                  <a:pt x="900" y="70"/>
                  <a:pt x="900" y="71"/>
                </a:cubicBezTo>
                <a:cubicBezTo>
                  <a:pt x="900" y="70"/>
                  <a:pt x="900" y="70"/>
                  <a:pt x="900" y="70"/>
                </a:cubicBezTo>
                <a:cubicBezTo>
                  <a:pt x="900" y="71"/>
                  <a:pt x="900" y="71"/>
                  <a:pt x="900" y="71"/>
                </a:cubicBezTo>
                <a:cubicBezTo>
                  <a:pt x="900" y="71"/>
                  <a:pt x="900" y="71"/>
                  <a:pt x="900" y="71"/>
                </a:cubicBezTo>
                <a:cubicBezTo>
                  <a:pt x="900" y="71"/>
                  <a:pt x="899" y="71"/>
                  <a:pt x="899" y="72"/>
                </a:cubicBezTo>
                <a:cubicBezTo>
                  <a:pt x="899" y="72"/>
                  <a:pt x="899" y="72"/>
                  <a:pt x="899" y="72"/>
                </a:cubicBezTo>
                <a:cubicBezTo>
                  <a:pt x="899" y="72"/>
                  <a:pt x="900" y="72"/>
                  <a:pt x="900" y="72"/>
                </a:cubicBezTo>
                <a:cubicBezTo>
                  <a:pt x="900" y="72"/>
                  <a:pt x="900" y="73"/>
                  <a:pt x="900" y="73"/>
                </a:cubicBezTo>
                <a:cubicBezTo>
                  <a:pt x="900" y="74"/>
                  <a:pt x="899" y="75"/>
                  <a:pt x="898" y="75"/>
                </a:cubicBezTo>
                <a:cubicBezTo>
                  <a:pt x="897" y="74"/>
                  <a:pt x="897" y="74"/>
                  <a:pt x="896" y="73"/>
                </a:cubicBezTo>
                <a:cubicBezTo>
                  <a:pt x="897" y="73"/>
                  <a:pt x="897" y="73"/>
                  <a:pt x="898" y="73"/>
                </a:cubicBezTo>
                <a:cubicBezTo>
                  <a:pt x="898" y="73"/>
                  <a:pt x="898" y="73"/>
                  <a:pt x="898" y="73"/>
                </a:cubicBezTo>
                <a:cubicBezTo>
                  <a:pt x="898" y="73"/>
                  <a:pt x="898" y="73"/>
                  <a:pt x="898" y="73"/>
                </a:cubicBezTo>
                <a:cubicBezTo>
                  <a:pt x="898" y="73"/>
                  <a:pt x="898" y="73"/>
                  <a:pt x="898" y="73"/>
                </a:cubicBezTo>
                <a:cubicBezTo>
                  <a:pt x="898" y="72"/>
                  <a:pt x="898" y="71"/>
                  <a:pt x="897" y="71"/>
                </a:cubicBezTo>
                <a:cubicBezTo>
                  <a:pt x="897" y="71"/>
                  <a:pt x="896" y="70"/>
                  <a:pt x="896" y="70"/>
                </a:cubicBezTo>
                <a:cubicBezTo>
                  <a:pt x="894" y="71"/>
                  <a:pt x="894" y="71"/>
                  <a:pt x="894" y="71"/>
                </a:cubicBezTo>
                <a:cubicBezTo>
                  <a:pt x="893" y="71"/>
                  <a:pt x="893" y="71"/>
                  <a:pt x="893" y="71"/>
                </a:cubicBezTo>
                <a:cubicBezTo>
                  <a:pt x="893" y="71"/>
                  <a:pt x="893" y="71"/>
                  <a:pt x="893" y="71"/>
                </a:cubicBezTo>
                <a:cubicBezTo>
                  <a:pt x="893" y="71"/>
                  <a:pt x="893" y="71"/>
                  <a:pt x="893" y="71"/>
                </a:cubicBezTo>
                <a:cubicBezTo>
                  <a:pt x="893" y="71"/>
                  <a:pt x="893" y="71"/>
                  <a:pt x="893" y="71"/>
                </a:cubicBezTo>
                <a:cubicBezTo>
                  <a:pt x="892" y="71"/>
                  <a:pt x="892" y="71"/>
                  <a:pt x="892" y="71"/>
                </a:cubicBezTo>
                <a:cubicBezTo>
                  <a:pt x="892" y="71"/>
                  <a:pt x="892" y="71"/>
                  <a:pt x="892" y="71"/>
                </a:cubicBezTo>
                <a:cubicBezTo>
                  <a:pt x="892" y="70"/>
                  <a:pt x="892" y="70"/>
                  <a:pt x="892" y="70"/>
                </a:cubicBezTo>
                <a:cubicBezTo>
                  <a:pt x="892" y="71"/>
                  <a:pt x="892" y="71"/>
                  <a:pt x="892" y="71"/>
                </a:cubicBezTo>
                <a:cubicBezTo>
                  <a:pt x="891" y="70"/>
                  <a:pt x="891" y="70"/>
                  <a:pt x="891" y="70"/>
                </a:cubicBezTo>
                <a:cubicBezTo>
                  <a:pt x="891" y="71"/>
                  <a:pt x="891" y="71"/>
                  <a:pt x="890" y="71"/>
                </a:cubicBezTo>
                <a:cubicBezTo>
                  <a:pt x="890" y="71"/>
                  <a:pt x="890" y="71"/>
                  <a:pt x="890" y="71"/>
                </a:cubicBezTo>
                <a:cubicBezTo>
                  <a:pt x="890" y="72"/>
                  <a:pt x="890" y="72"/>
                  <a:pt x="890" y="72"/>
                </a:cubicBezTo>
                <a:cubicBezTo>
                  <a:pt x="890" y="72"/>
                  <a:pt x="890" y="72"/>
                  <a:pt x="890" y="72"/>
                </a:cubicBezTo>
                <a:cubicBezTo>
                  <a:pt x="890" y="72"/>
                  <a:pt x="890" y="72"/>
                  <a:pt x="890" y="72"/>
                </a:cubicBezTo>
                <a:cubicBezTo>
                  <a:pt x="890" y="73"/>
                  <a:pt x="889" y="74"/>
                  <a:pt x="889" y="74"/>
                </a:cubicBezTo>
                <a:cubicBezTo>
                  <a:pt x="889" y="74"/>
                  <a:pt x="889" y="74"/>
                  <a:pt x="889" y="74"/>
                </a:cubicBezTo>
                <a:cubicBezTo>
                  <a:pt x="890" y="74"/>
                  <a:pt x="890" y="74"/>
                  <a:pt x="890" y="74"/>
                </a:cubicBezTo>
                <a:cubicBezTo>
                  <a:pt x="890" y="74"/>
                  <a:pt x="890" y="74"/>
                  <a:pt x="890" y="74"/>
                </a:cubicBezTo>
                <a:cubicBezTo>
                  <a:pt x="890" y="74"/>
                  <a:pt x="890" y="74"/>
                  <a:pt x="890" y="74"/>
                </a:cubicBezTo>
                <a:cubicBezTo>
                  <a:pt x="890" y="74"/>
                  <a:pt x="890" y="74"/>
                  <a:pt x="890" y="74"/>
                </a:cubicBezTo>
                <a:cubicBezTo>
                  <a:pt x="890" y="74"/>
                  <a:pt x="891" y="74"/>
                  <a:pt x="891" y="74"/>
                </a:cubicBezTo>
                <a:cubicBezTo>
                  <a:pt x="891" y="74"/>
                  <a:pt x="891" y="74"/>
                  <a:pt x="891" y="74"/>
                </a:cubicBezTo>
                <a:cubicBezTo>
                  <a:pt x="892" y="74"/>
                  <a:pt x="892" y="74"/>
                  <a:pt x="892" y="74"/>
                </a:cubicBezTo>
                <a:cubicBezTo>
                  <a:pt x="891" y="75"/>
                  <a:pt x="891" y="76"/>
                  <a:pt x="890" y="77"/>
                </a:cubicBezTo>
                <a:cubicBezTo>
                  <a:pt x="890" y="76"/>
                  <a:pt x="889" y="75"/>
                  <a:pt x="889" y="74"/>
                </a:cubicBezTo>
                <a:cubicBezTo>
                  <a:pt x="889" y="74"/>
                  <a:pt x="889" y="74"/>
                  <a:pt x="889" y="74"/>
                </a:cubicBezTo>
                <a:cubicBezTo>
                  <a:pt x="888" y="74"/>
                  <a:pt x="887" y="73"/>
                  <a:pt x="887" y="73"/>
                </a:cubicBezTo>
                <a:cubicBezTo>
                  <a:pt x="886" y="73"/>
                  <a:pt x="886" y="73"/>
                  <a:pt x="886" y="73"/>
                </a:cubicBezTo>
                <a:cubicBezTo>
                  <a:pt x="886" y="72"/>
                  <a:pt x="886" y="71"/>
                  <a:pt x="886" y="71"/>
                </a:cubicBezTo>
                <a:cubicBezTo>
                  <a:pt x="885" y="71"/>
                  <a:pt x="885" y="71"/>
                  <a:pt x="885" y="71"/>
                </a:cubicBezTo>
                <a:cubicBezTo>
                  <a:pt x="884" y="71"/>
                  <a:pt x="883" y="71"/>
                  <a:pt x="881" y="71"/>
                </a:cubicBezTo>
                <a:cubicBezTo>
                  <a:pt x="881" y="70"/>
                  <a:pt x="881" y="70"/>
                  <a:pt x="880" y="70"/>
                </a:cubicBezTo>
                <a:cubicBezTo>
                  <a:pt x="881" y="69"/>
                  <a:pt x="881" y="69"/>
                  <a:pt x="882" y="68"/>
                </a:cubicBezTo>
                <a:cubicBezTo>
                  <a:pt x="881" y="68"/>
                  <a:pt x="881" y="68"/>
                  <a:pt x="881" y="68"/>
                </a:cubicBezTo>
                <a:cubicBezTo>
                  <a:pt x="881" y="68"/>
                  <a:pt x="881" y="68"/>
                  <a:pt x="882" y="68"/>
                </a:cubicBezTo>
                <a:cubicBezTo>
                  <a:pt x="882" y="68"/>
                  <a:pt x="882" y="68"/>
                  <a:pt x="882" y="68"/>
                </a:cubicBezTo>
                <a:cubicBezTo>
                  <a:pt x="882" y="67"/>
                  <a:pt x="882" y="67"/>
                  <a:pt x="882" y="67"/>
                </a:cubicBezTo>
                <a:cubicBezTo>
                  <a:pt x="883" y="66"/>
                  <a:pt x="883" y="66"/>
                  <a:pt x="883" y="66"/>
                </a:cubicBezTo>
                <a:cubicBezTo>
                  <a:pt x="882" y="66"/>
                  <a:pt x="882" y="66"/>
                  <a:pt x="882" y="66"/>
                </a:cubicBezTo>
                <a:cubicBezTo>
                  <a:pt x="883" y="65"/>
                  <a:pt x="883" y="65"/>
                  <a:pt x="883" y="65"/>
                </a:cubicBezTo>
                <a:cubicBezTo>
                  <a:pt x="882" y="65"/>
                  <a:pt x="882" y="65"/>
                  <a:pt x="882" y="65"/>
                </a:cubicBezTo>
                <a:cubicBezTo>
                  <a:pt x="882" y="65"/>
                  <a:pt x="882" y="65"/>
                  <a:pt x="882" y="65"/>
                </a:cubicBezTo>
                <a:cubicBezTo>
                  <a:pt x="882" y="65"/>
                  <a:pt x="881" y="65"/>
                  <a:pt x="880" y="64"/>
                </a:cubicBezTo>
                <a:cubicBezTo>
                  <a:pt x="880" y="65"/>
                  <a:pt x="880" y="65"/>
                  <a:pt x="880" y="65"/>
                </a:cubicBezTo>
                <a:cubicBezTo>
                  <a:pt x="880" y="64"/>
                  <a:pt x="881" y="63"/>
                  <a:pt x="881" y="62"/>
                </a:cubicBezTo>
                <a:cubicBezTo>
                  <a:pt x="882" y="60"/>
                  <a:pt x="881" y="59"/>
                  <a:pt x="882" y="58"/>
                </a:cubicBezTo>
                <a:cubicBezTo>
                  <a:pt x="882" y="57"/>
                  <a:pt x="882" y="56"/>
                  <a:pt x="882" y="55"/>
                </a:cubicBezTo>
                <a:cubicBezTo>
                  <a:pt x="882" y="55"/>
                  <a:pt x="882" y="55"/>
                  <a:pt x="882" y="55"/>
                </a:cubicBezTo>
                <a:cubicBezTo>
                  <a:pt x="883" y="56"/>
                  <a:pt x="883" y="56"/>
                  <a:pt x="883" y="56"/>
                </a:cubicBezTo>
                <a:cubicBezTo>
                  <a:pt x="883" y="55"/>
                  <a:pt x="883" y="55"/>
                  <a:pt x="883" y="55"/>
                </a:cubicBezTo>
                <a:cubicBezTo>
                  <a:pt x="883" y="55"/>
                  <a:pt x="883" y="55"/>
                  <a:pt x="883" y="54"/>
                </a:cubicBezTo>
                <a:cubicBezTo>
                  <a:pt x="883" y="54"/>
                  <a:pt x="883" y="54"/>
                  <a:pt x="883" y="54"/>
                </a:cubicBezTo>
                <a:cubicBezTo>
                  <a:pt x="883" y="54"/>
                  <a:pt x="883" y="54"/>
                  <a:pt x="883" y="54"/>
                </a:cubicBezTo>
                <a:cubicBezTo>
                  <a:pt x="883" y="54"/>
                  <a:pt x="883" y="54"/>
                  <a:pt x="883" y="53"/>
                </a:cubicBezTo>
                <a:cubicBezTo>
                  <a:pt x="883" y="53"/>
                  <a:pt x="883" y="53"/>
                  <a:pt x="883" y="53"/>
                </a:cubicBezTo>
                <a:cubicBezTo>
                  <a:pt x="884" y="53"/>
                  <a:pt x="884" y="53"/>
                  <a:pt x="884" y="53"/>
                </a:cubicBezTo>
                <a:cubicBezTo>
                  <a:pt x="884" y="53"/>
                  <a:pt x="884" y="53"/>
                  <a:pt x="884" y="53"/>
                </a:cubicBezTo>
                <a:cubicBezTo>
                  <a:pt x="885" y="52"/>
                  <a:pt x="885" y="52"/>
                  <a:pt x="886" y="52"/>
                </a:cubicBezTo>
                <a:cubicBezTo>
                  <a:pt x="886" y="52"/>
                  <a:pt x="886" y="52"/>
                  <a:pt x="886" y="52"/>
                </a:cubicBezTo>
                <a:cubicBezTo>
                  <a:pt x="886" y="52"/>
                  <a:pt x="886" y="52"/>
                  <a:pt x="886" y="52"/>
                </a:cubicBezTo>
                <a:cubicBezTo>
                  <a:pt x="886" y="50"/>
                  <a:pt x="887" y="48"/>
                  <a:pt x="886" y="46"/>
                </a:cubicBezTo>
                <a:cubicBezTo>
                  <a:pt x="886" y="44"/>
                  <a:pt x="884" y="42"/>
                  <a:pt x="885" y="40"/>
                </a:cubicBezTo>
                <a:cubicBezTo>
                  <a:pt x="885" y="40"/>
                  <a:pt x="885" y="40"/>
                  <a:pt x="885" y="39"/>
                </a:cubicBezTo>
                <a:cubicBezTo>
                  <a:pt x="884" y="39"/>
                  <a:pt x="884" y="38"/>
                  <a:pt x="883" y="37"/>
                </a:cubicBezTo>
                <a:cubicBezTo>
                  <a:pt x="883" y="37"/>
                  <a:pt x="883" y="37"/>
                  <a:pt x="883" y="37"/>
                </a:cubicBezTo>
                <a:cubicBezTo>
                  <a:pt x="883" y="37"/>
                  <a:pt x="883" y="37"/>
                  <a:pt x="883" y="37"/>
                </a:cubicBezTo>
                <a:cubicBezTo>
                  <a:pt x="883" y="36"/>
                  <a:pt x="883" y="36"/>
                  <a:pt x="883" y="36"/>
                </a:cubicBezTo>
                <a:cubicBezTo>
                  <a:pt x="882" y="36"/>
                  <a:pt x="882" y="36"/>
                  <a:pt x="882" y="36"/>
                </a:cubicBezTo>
                <a:cubicBezTo>
                  <a:pt x="882" y="36"/>
                  <a:pt x="882" y="36"/>
                  <a:pt x="881" y="36"/>
                </a:cubicBezTo>
                <a:cubicBezTo>
                  <a:pt x="881" y="36"/>
                  <a:pt x="881" y="36"/>
                  <a:pt x="881" y="36"/>
                </a:cubicBezTo>
                <a:cubicBezTo>
                  <a:pt x="881" y="36"/>
                  <a:pt x="880" y="36"/>
                  <a:pt x="879" y="36"/>
                </a:cubicBezTo>
                <a:cubicBezTo>
                  <a:pt x="879" y="36"/>
                  <a:pt x="879" y="36"/>
                  <a:pt x="879" y="36"/>
                </a:cubicBezTo>
                <a:cubicBezTo>
                  <a:pt x="879" y="36"/>
                  <a:pt x="879" y="36"/>
                  <a:pt x="879" y="36"/>
                </a:cubicBezTo>
                <a:cubicBezTo>
                  <a:pt x="879" y="36"/>
                  <a:pt x="879" y="36"/>
                  <a:pt x="879" y="36"/>
                </a:cubicBezTo>
                <a:cubicBezTo>
                  <a:pt x="879" y="37"/>
                  <a:pt x="879" y="37"/>
                  <a:pt x="878" y="37"/>
                </a:cubicBezTo>
                <a:cubicBezTo>
                  <a:pt x="878" y="37"/>
                  <a:pt x="878" y="37"/>
                  <a:pt x="878" y="37"/>
                </a:cubicBezTo>
                <a:cubicBezTo>
                  <a:pt x="878" y="37"/>
                  <a:pt x="878" y="37"/>
                  <a:pt x="878" y="37"/>
                </a:cubicBezTo>
                <a:cubicBezTo>
                  <a:pt x="878" y="38"/>
                  <a:pt x="878" y="38"/>
                  <a:pt x="878" y="38"/>
                </a:cubicBezTo>
                <a:cubicBezTo>
                  <a:pt x="878" y="38"/>
                  <a:pt x="878" y="38"/>
                  <a:pt x="878" y="38"/>
                </a:cubicBezTo>
                <a:cubicBezTo>
                  <a:pt x="878" y="38"/>
                  <a:pt x="878" y="38"/>
                  <a:pt x="878" y="38"/>
                </a:cubicBezTo>
                <a:cubicBezTo>
                  <a:pt x="878" y="38"/>
                  <a:pt x="878" y="38"/>
                  <a:pt x="878" y="38"/>
                </a:cubicBezTo>
                <a:cubicBezTo>
                  <a:pt x="878" y="38"/>
                  <a:pt x="878" y="38"/>
                  <a:pt x="878" y="38"/>
                </a:cubicBezTo>
                <a:cubicBezTo>
                  <a:pt x="877" y="38"/>
                  <a:pt x="877" y="38"/>
                  <a:pt x="877" y="38"/>
                </a:cubicBezTo>
                <a:cubicBezTo>
                  <a:pt x="877" y="38"/>
                  <a:pt x="877" y="38"/>
                  <a:pt x="877" y="38"/>
                </a:cubicBezTo>
                <a:cubicBezTo>
                  <a:pt x="877" y="38"/>
                  <a:pt x="877" y="38"/>
                  <a:pt x="877" y="38"/>
                </a:cubicBezTo>
                <a:cubicBezTo>
                  <a:pt x="877" y="39"/>
                  <a:pt x="877" y="39"/>
                  <a:pt x="877" y="40"/>
                </a:cubicBezTo>
                <a:cubicBezTo>
                  <a:pt x="877" y="40"/>
                  <a:pt x="877" y="40"/>
                  <a:pt x="877" y="40"/>
                </a:cubicBezTo>
                <a:cubicBezTo>
                  <a:pt x="877" y="40"/>
                  <a:pt x="876" y="40"/>
                  <a:pt x="876" y="40"/>
                </a:cubicBezTo>
                <a:cubicBezTo>
                  <a:pt x="876" y="40"/>
                  <a:pt x="876" y="40"/>
                  <a:pt x="876" y="40"/>
                </a:cubicBezTo>
                <a:cubicBezTo>
                  <a:pt x="876" y="40"/>
                  <a:pt x="876" y="40"/>
                  <a:pt x="876" y="40"/>
                </a:cubicBezTo>
                <a:cubicBezTo>
                  <a:pt x="876" y="40"/>
                  <a:pt x="875" y="41"/>
                  <a:pt x="875" y="41"/>
                </a:cubicBezTo>
                <a:cubicBezTo>
                  <a:pt x="875" y="41"/>
                  <a:pt x="875" y="41"/>
                  <a:pt x="875" y="41"/>
                </a:cubicBezTo>
                <a:cubicBezTo>
                  <a:pt x="875" y="41"/>
                  <a:pt x="874" y="41"/>
                  <a:pt x="874" y="41"/>
                </a:cubicBezTo>
                <a:cubicBezTo>
                  <a:pt x="873" y="41"/>
                  <a:pt x="873" y="41"/>
                  <a:pt x="873" y="41"/>
                </a:cubicBezTo>
                <a:cubicBezTo>
                  <a:pt x="873" y="41"/>
                  <a:pt x="872" y="41"/>
                  <a:pt x="872" y="41"/>
                </a:cubicBezTo>
                <a:cubicBezTo>
                  <a:pt x="872" y="40"/>
                  <a:pt x="872" y="40"/>
                  <a:pt x="872" y="40"/>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1"/>
                  <a:pt x="871" y="41"/>
                </a:cubicBezTo>
                <a:cubicBezTo>
                  <a:pt x="871" y="41"/>
                  <a:pt x="871" y="41"/>
                  <a:pt x="871" y="41"/>
                </a:cubicBezTo>
                <a:cubicBezTo>
                  <a:pt x="871" y="41"/>
                  <a:pt x="871" y="41"/>
                  <a:pt x="871" y="41"/>
                </a:cubicBezTo>
                <a:cubicBezTo>
                  <a:pt x="870" y="41"/>
                  <a:pt x="870" y="41"/>
                  <a:pt x="870" y="41"/>
                </a:cubicBezTo>
                <a:cubicBezTo>
                  <a:pt x="870" y="40"/>
                  <a:pt x="870" y="40"/>
                  <a:pt x="870" y="40"/>
                </a:cubicBezTo>
                <a:cubicBezTo>
                  <a:pt x="870" y="40"/>
                  <a:pt x="869" y="40"/>
                  <a:pt x="869" y="40"/>
                </a:cubicBezTo>
                <a:cubicBezTo>
                  <a:pt x="869" y="40"/>
                  <a:pt x="870" y="40"/>
                  <a:pt x="869" y="41"/>
                </a:cubicBezTo>
                <a:cubicBezTo>
                  <a:pt x="869" y="41"/>
                  <a:pt x="869" y="41"/>
                  <a:pt x="869" y="41"/>
                </a:cubicBezTo>
                <a:cubicBezTo>
                  <a:pt x="869" y="41"/>
                  <a:pt x="869" y="41"/>
                  <a:pt x="868" y="41"/>
                </a:cubicBezTo>
                <a:cubicBezTo>
                  <a:pt x="868" y="41"/>
                  <a:pt x="868" y="41"/>
                  <a:pt x="868" y="41"/>
                </a:cubicBezTo>
                <a:cubicBezTo>
                  <a:pt x="868" y="41"/>
                  <a:pt x="867" y="42"/>
                  <a:pt x="867" y="42"/>
                </a:cubicBezTo>
                <a:cubicBezTo>
                  <a:pt x="866" y="42"/>
                  <a:pt x="866" y="41"/>
                  <a:pt x="866" y="41"/>
                </a:cubicBezTo>
                <a:cubicBezTo>
                  <a:pt x="866" y="41"/>
                  <a:pt x="866" y="41"/>
                  <a:pt x="866" y="41"/>
                </a:cubicBezTo>
                <a:cubicBezTo>
                  <a:pt x="866" y="41"/>
                  <a:pt x="866" y="41"/>
                  <a:pt x="866" y="41"/>
                </a:cubicBezTo>
                <a:cubicBezTo>
                  <a:pt x="866" y="41"/>
                  <a:pt x="866" y="41"/>
                  <a:pt x="866" y="41"/>
                </a:cubicBezTo>
                <a:cubicBezTo>
                  <a:pt x="865" y="41"/>
                  <a:pt x="865" y="41"/>
                  <a:pt x="865" y="41"/>
                </a:cubicBezTo>
                <a:cubicBezTo>
                  <a:pt x="865" y="41"/>
                  <a:pt x="865" y="41"/>
                  <a:pt x="865" y="41"/>
                </a:cubicBezTo>
                <a:cubicBezTo>
                  <a:pt x="865" y="41"/>
                  <a:pt x="865" y="41"/>
                  <a:pt x="865" y="41"/>
                </a:cubicBezTo>
                <a:cubicBezTo>
                  <a:pt x="864" y="41"/>
                  <a:pt x="864" y="41"/>
                  <a:pt x="864" y="41"/>
                </a:cubicBezTo>
                <a:cubicBezTo>
                  <a:pt x="864" y="41"/>
                  <a:pt x="864" y="41"/>
                  <a:pt x="864" y="41"/>
                </a:cubicBezTo>
                <a:cubicBezTo>
                  <a:pt x="864" y="41"/>
                  <a:pt x="864" y="41"/>
                  <a:pt x="864" y="41"/>
                </a:cubicBezTo>
                <a:cubicBezTo>
                  <a:pt x="864" y="40"/>
                  <a:pt x="864" y="40"/>
                  <a:pt x="864" y="39"/>
                </a:cubicBezTo>
                <a:cubicBezTo>
                  <a:pt x="863" y="39"/>
                  <a:pt x="863" y="39"/>
                  <a:pt x="863" y="39"/>
                </a:cubicBezTo>
                <a:cubicBezTo>
                  <a:pt x="864" y="38"/>
                  <a:pt x="865" y="37"/>
                  <a:pt x="865" y="35"/>
                </a:cubicBezTo>
                <a:cubicBezTo>
                  <a:pt x="865" y="35"/>
                  <a:pt x="865" y="35"/>
                  <a:pt x="865" y="35"/>
                </a:cubicBezTo>
                <a:cubicBezTo>
                  <a:pt x="865" y="35"/>
                  <a:pt x="865" y="34"/>
                  <a:pt x="865" y="34"/>
                </a:cubicBezTo>
                <a:cubicBezTo>
                  <a:pt x="865" y="34"/>
                  <a:pt x="865" y="34"/>
                  <a:pt x="865" y="34"/>
                </a:cubicBezTo>
                <a:cubicBezTo>
                  <a:pt x="865" y="33"/>
                  <a:pt x="865" y="33"/>
                  <a:pt x="865" y="32"/>
                </a:cubicBezTo>
                <a:cubicBezTo>
                  <a:pt x="866" y="33"/>
                  <a:pt x="866" y="33"/>
                  <a:pt x="866" y="33"/>
                </a:cubicBezTo>
                <a:cubicBezTo>
                  <a:pt x="866" y="33"/>
                  <a:pt x="866" y="33"/>
                  <a:pt x="866" y="33"/>
                </a:cubicBezTo>
                <a:cubicBezTo>
                  <a:pt x="866" y="33"/>
                  <a:pt x="866" y="33"/>
                  <a:pt x="866" y="33"/>
                </a:cubicBezTo>
                <a:cubicBezTo>
                  <a:pt x="866" y="33"/>
                  <a:pt x="866" y="33"/>
                  <a:pt x="866" y="33"/>
                </a:cubicBezTo>
                <a:cubicBezTo>
                  <a:pt x="866" y="32"/>
                  <a:pt x="866" y="32"/>
                  <a:pt x="866" y="32"/>
                </a:cubicBezTo>
                <a:cubicBezTo>
                  <a:pt x="866" y="32"/>
                  <a:pt x="866" y="32"/>
                  <a:pt x="866" y="32"/>
                </a:cubicBezTo>
                <a:cubicBezTo>
                  <a:pt x="866" y="32"/>
                  <a:pt x="866" y="32"/>
                  <a:pt x="866" y="32"/>
                </a:cubicBezTo>
                <a:cubicBezTo>
                  <a:pt x="866" y="32"/>
                  <a:pt x="866" y="32"/>
                  <a:pt x="866" y="32"/>
                </a:cubicBezTo>
                <a:cubicBezTo>
                  <a:pt x="865" y="32"/>
                  <a:pt x="865" y="32"/>
                  <a:pt x="865" y="32"/>
                </a:cubicBezTo>
                <a:cubicBezTo>
                  <a:pt x="865" y="31"/>
                  <a:pt x="865" y="31"/>
                  <a:pt x="865" y="31"/>
                </a:cubicBezTo>
                <a:cubicBezTo>
                  <a:pt x="866" y="30"/>
                  <a:pt x="866" y="30"/>
                  <a:pt x="866" y="30"/>
                </a:cubicBezTo>
                <a:cubicBezTo>
                  <a:pt x="866" y="30"/>
                  <a:pt x="866" y="30"/>
                  <a:pt x="866" y="30"/>
                </a:cubicBezTo>
                <a:cubicBezTo>
                  <a:pt x="866" y="30"/>
                  <a:pt x="866" y="30"/>
                  <a:pt x="866" y="30"/>
                </a:cubicBezTo>
                <a:cubicBezTo>
                  <a:pt x="867" y="30"/>
                  <a:pt x="867" y="30"/>
                  <a:pt x="867" y="30"/>
                </a:cubicBezTo>
                <a:cubicBezTo>
                  <a:pt x="867" y="30"/>
                  <a:pt x="867" y="30"/>
                  <a:pt x="867" y="30"/>
                </a:cubicBezTo>
                <a:cubicBezTo>
                  <a:pt x="867" y="30"/>
                  <a:pt x="867" y="30"/>
                  <a:pt x="868" y="30"/>
                </a:cubicBezTo>
                <a:cubicBezTo>
                  <a:pt x="868" y="30"/>
                  <a:pt x="868" y="30"/>
                  <a:pt x="868" y="30"/>
                </a:cubicBezTo>
                <a:cubicBezTo>
                  <a:pt x="868" y="29"/>
                  <a:pt x="867" y="28"/>
                  <a:pt x="866" y="28"/>
                </a:cubicBezTo>
                <a:cubicBezTo>
                  <a:pt x="866" y="27"/>
                  <a:pt x="866" y="27"/>
                  <a:pt x="866" y="27"/>
                </a:cubicBezTo>
                <a:cubicBezTo>
                  <a:pt x="867" y="27"/>
                  <a:pt x="867" y="27"/>
                  <a:pt x="867" y="27"/>
                </a:cubicBezTo>
                <a:cubicBezTo>
                  <a:pt x="867" y="27"/>
                  <a:pt x="867" y="27"/>
                  <a:pt x="867" y="27"/>
                </a:cubicBezTo>
                <a:cubicBezTo>
                  <a:pt x="868" y="26"/>
                  <a:pt x="868" y="25"/>
                  <a:pt x="868" y="25"/>
                </a:cubicBezTo>
                <a:cubicBezTo>
                  <a:pt x="868" y="24"/>
                  <a:pt x="868" y="24"/>
                  <a:pt x="868" y="24"/>
                </a:cubicBezTo>
                <a:cubicBezTo>
                  <a:pt x="869" y="24"/>
                  <a:pt x="869" y="24"/>
                  <a:pt x="869" y="24"/>
                </a:cubicBezTo>
                <a:cubicBezTo>
                  <a:pt x="868" y="24"/>
                  <a:pt x="868" y="24"/>
                  <a:pt x="868" y="24"/>
                </a:cubicBezTo>
                <a:cubicBezTo>
                  <a:pt x="869" y="24"/>
                  <a:pt x="870" y="24"/>
                  <a:pt x="870" y="23"/>
                </a:cubicBezTo>
                <a:cubicBezTo>
                  <a:pt x="870" y="23"/>
                  <a:pt x="870" y="23"/>
                  <a:pt x="870" y="23"/>
                </a:cubicBezTo>
                <a:cubicBezTo>
                  <a:pt x="871" y="23"/>
                  <a:pt x="871" y="23"/>
                  <a:pt x="871" y="23"/>
                </a:cubicBezTo>
                <a:cubicBezTo>
                  <a:pt x="871" y="23"/>
                  <a:pt x="871" y="23"/>
                  <a:pt x="871" y="23"/>
                </a:cubicBezTo>
                <a:cubicBezTo>
                  <a:pt x="870" y="23"/>
                  <a:pt x="870" y="23"/>
                  <a:pt x="870" y="23"/>
                </a:cubicBezTo>
                <a:cubicBezTo>
                  <a:pt x="871" y="22"/>
                  <a:pt x="871" y="22"/>
                  <a:pt x="871" y="22"/>
                </a:cubicBezTo>
                <a:cubicBezTo>
                  <a:pt x="871" y="22"/>
                  <a:pt x="871" y="22"/>
                  <a:pt x="871" y="22"/>
                </a:cubicBezTo>
                <a:cubicBezTo>
                  <a:pt x="871" y="22"/>
                  <a:pt x="871" y="22"/>
                  <a:pt x="871" y="22"/>
                </a:cubicBezTo>
                <a:cubicBezTo>
                  <a:pt x="871" y="21"/>
                  <a:pt x="871" y="21"/>
                  <a:pt x="871" y="21"/>
                </a:cubicBezTo>
                <a:cubicBezTo>
                  <a:pt x="871" y="21"/>
                  <a:pt x="872" y="20"/>
                  <a:pt x="872" y="20"/>
                </a:cubicBezTo>
                <a:cubicBezTo>
                  <a:pt x="871" y="19"/>
                  <a:pt x="871" y="19"/>
                  <a:pt x="871" y="19"/>
                </a:cubicBezTo>
                <a:cubicBezTo>
                  <a:pt x="871" y="19"/>
                  <a:pt x="871" y="19"/>
                  <a:pt x="871" y="19"/>
                </a:cubicBezTo>
                <a:cubicBezTo>
                  <a:pt x="872" y="19"/>
                  <a:pt x="872" y="19"/>
                  <a:pt x="872" y="19"/>
                </a:cubicBezTo>
                <a:cubicBezTo>
                  <a:pt x="872" y="19"/>
                  <a:pt x="873" y="18"/>
                  <a:pt x="873" y="18"/>
                </a:cubicBezTo>
                <a:cubicBezTo>
                  <a:pt x="873" y="17"/>
                  <a:pt x="873" y="17"/>
                  <a:pt x="873" y="17"/>
                </a:cubicBezTo>
                <a:cubicBezTo>
                  <a:pt x="873" y="17"/>
                  <a:pt x="873" y="17"/>
                  <a:pt x="873" y="17"/>
                </a:cubicBezTo>
                <a:cubicBezTo>
                  <a:pt x="873" y="17"/>
                  <a:pt x="873" y="17"/>
                  <a:pt x="873" y="17"/>
                </a:cubicBezTo>
                <a:cubicBezTo>
                  <a:pt x="873" y="16"/>
                  <a:pt x="873" y="16"/>
                  <a:pt x="873" y="16"/>
                </a:cubicBezTo>
                <a:cubicBezTo>
                  <a:pt x="874" y="16"/>
                  <a:pt x="874" y="16"/>
                  <a:pt x="874" y="16"/>
                </a:cubicBezTo>
                <a:cubicBezTo>
                  <a:pt x="873" y="16"/>
                  <a:pt x="873" y="16"/>
                  <a:pt x="873" y="16"/>
                </a:cubicBezTo>
                <a:cubicBezTo>
                  <a:pt x="873" y="16"/>
                  <a:pt x="873" y="16"/>
                  <a:pt x="873" y="16"/>
                </a:cubicBezTo>
                <a:cubicBezTo>
                  <a:pt x="874" y="16"/>
                  <a:pt x="874" y="16"/>
                  <a:pt x="874" y="16"/>
                </a:cubicBezTo>
                <a:cubicBezTo>
                  <a:pt x="875" y="15"/>
                  <a:pt x="875" y="15"/>
                  <a:pt x="875" y="15"/>
                </a:cubicBezTo>
                <a:cubicBezTo>
                  <a:pt x="874" y="14"/>
                  <a:pt x="874" y="14"/>
                  <a:pt x="874" y="14"/>
                </a:cubicBezTo>
                <a:cubicBezTo>
                  <a:pt x="874" y="14"/>
                  <a:pt x="874" y="14"/>
                  <a:pt x="874" y="14"/>
                </a:cubicBezTo>
                <a:cubicBezTo>
                  <a:pt x="874" y="14"/>
                  <a:pt x="874" y="14"/>
                  <a:pt x="874" y="14"/>
                </a:cubicBezTo>
                <a:cubicBezTo>
                  <a:pt x="874" y="14"/>
                  <a:pt x="874" y="14"/>
                  <a:pt x="874" y="14"/>
                </a:cubicBezTo>
                <a:cubicBezTo>
                  <a:pt x="874" y="14"/>
                  <a:pt x="874" y="14"/>
                  <a:pt x="874" y="14"/>
                </a:cubicBezTo>
                <a:cubicBezTo>
                  <a:pt x="874" y="13"/>
                  <a:pt x="874" y="13"/>
                  <a:pt x="874" y="13"/>
                </a:cubicBezTo>
                <a:cubicBezTo>
                  <a:pt x="874" y="13"/>
                  <a:pt x="874" y="13"/>
                  <a:pt x="874" y="13"/>
                </a:cubicBezTo>
                <a:cubicBezTo>
                  <a:pt x="874" y="13"/>
                  <a:pt x="874" y="13"/>
                  <a:pt x="874" y="13"/>
                </a:cubicBezTo>
                <a:cubicBezTo>
                  <a:pt x="873" y="13"/>
                  <a:pt x="873" y="13"/>
                  <a:pt x="873" y="13"/>
                </a:cubicBezTo>
                <a:cubicBezTo>
                  <a:pt x="873" y="13"/>
                  <a:pt x="873" y="13"/>
                  <a:pt x="873" y="13"/>
                </a:cubicBezTo>
                <a:cubicBezTo>
                  <a:pt x="873" y="13"/>
                  <a:pt x="873" y="13"/>
                  <a:pt x="873" y="13"/>
                </a:cubicBezTo>
                <a:cubicBezTo>
                  <a:pt x="873" y="12"/>
                  <a:pt x="873" y="12"/>
                  <a:pt x="873" y="12"/>
                </a:cubicBezTo>
                <a:cubicBezTo>
                  <a:pt x="873" y="12"/>
                  <a:pt x="873" y="12"/>
                  <a:pt x="873" y="12"/>
                </a:cubicBezTo>
                <a:cubicBezTo>
                  <a:pt x="873" y="12"/>
                  <a:pt x="873" y="12"/>
                  <a:pt x="873" y="12"/>
                </a:cubicBezTo>
                <a:cubicBezTo>
                  <a:pt x="873" y="12"/>
                  <a:pt x="873" y="12"/>
                  <a:pt x="873" y="12"/>
                </a:cubicBezTo>
                <a:cubicBezTo>
                  <a:pt x="872" y="12"/>
                  <a:pt x="872" y="12"/>
                  <a:pt x="872" y="12"/>
                </a:cubicBezTo>
                <a:cubicBezTo>
                  <a:pt x="872" y="11"/>
                  <a:pt x="872" y="11"/>
                  <a:pt x="872" y="11"/>
                </a:cubicBezTo>
                <a:cubicBezTo>
                  <a:pt x="872" y="11"/>
                  <a:pt x="872" y="11"/>
                  <a:pt x="872" y="11"/>
                </a:cubicBezTo>
                <a:cubicBezTo>
                  <a:pt x="872" y="11"/>
                  <a:pt x="872" y="11"/>
                  <a:pt x="872" y="11"/>
                </a:cubicBezTo>
                <a:cubicBezTo>
                  <a:pt x="872" y="11"/>
                  <a:pt x="872" y="11"/>
                  <a:pt x="872" y="11"/>
                </a:cubicBezTo>
                <a:cubicBezTo>
                  <a:pt x="872" y="11"/>
                  <a:pt x="872" y="11"/>
                  <a:pt x="872" y="11"/>
                </a:cubicBezTo>
                <a:cubicBezTo>
                  <a:pt x="871" y="11"/>
                  <a:pt x="871" y="10"/>
                  <a:pt x="871" y="10"/>
                </a:cubicBezTo>
                <a:cubicBezTo>
                  <a:pt x="871" y="10"/>
                  <a:pt x="871" y="10"/>
                  <a:pt x="871" y="10"/>
                </a:cubicBezTo>
                <a:cubicBezTo>
                  <a:pt x="870" y="9"/>
                  <a:pt x="870" y="9"/>
                  <a:pt x="870" y="9"/>
                </a:cubicBezTo>
                <a:cubicBezTo>
                  <a:pt x="870" y="8"/>
                  <a:pt x="870" y="8"/>
                  <a:pt x="870" y="8"/>
                </a:cubicBezTo>
                <a:cubicBezTo>
                  <a:pt x="869" y="8"/>
                  <a:pt x="869" y="8"/>
                  <a:pt x="869" y="8"/>
                </a:cubicBezTo>
                <a:cubicBezTo>
                  <a:pt x="869" y="8"/>
                  <a:pt x="869" y="8"/>
                  <a:pt x="869" y="8"/>
                </a:cubicBezTo>
                <a:cubicBezTo>
                  <a:pt x="869" y="7"/>
                  <a:pt x="869" y="7"/>
                  <a:pt x="869" y="7"/>
                </a:cubicBezTo>
                <a:cubicBezTo>
                  <a:pt x="869" y="7"/>
                  <a:pt x="869" y="6"/>
                  <a:pt x="869" y="6"/>
                </a:cubicBezTo>
                <a:cubicBezTo>
                  <a:pt x="869" y="6"/>
                  <a:pt x="869" y="6"/>
                  <a:pt x="869" y="6"/>
                </a:cubicBezTo>
                <a:cubicBezTo>
                  <a:pt x="869" y="5"/>
                  <a:pt x="869" y="5"/>
                  <a:pt x="869" y="4"/>
                </a:cubicBezTo>
                <a:cubicBezTo>
                  <a:pt x="869" y="4"/>
                  <a:pt x="869" y="4"/>
                  <a:pt x="869" y="4"/>
                </a:cubicBezTo>
                <a:cubicBezTo>
                  <a:pt x="869" y="4"/>
                  <a:pt x="869" y="4"/>
                  <a:pt x="869" y="3"/>
                </a:cubicBezTo>
                <a:cubicBezTo>
                  <a:pt x="869" y="3"/>
                  <a:pt x="869" y="3"/>
                  <a:pt x="869" y="3"/>
                </a:cubicBezTo>
                <a:cubicBezTo>
                  <a:pt x="869" y="3"/>
                  <a:pt x="869" y="3"/>
                  <a:pt x="869" y="3"/>
                </a:cubicBezTo>
                <a:cubicBezTo>
                  <a:pt x="869" y="3"/>
                  <a:pt x="869" y="3"/>
                  <a:pt x="869" y="3"/>
                </a:cubicBezTo>
                <a:cubicBezTo>
                  <a:pt x="869" y="3"/>
                  <a:pt x="869" y="3"/>
                  <a:pt x="869" y="3"/>
                </a:cubicBezTo>
                <a:cubicBezTo>
                  <a:pt x="868" y="3"/>
                  <a:pt x="868" y="3"/>
                  <a:pt x="868" y="3"/>
                </a:cubicBezTo>
                <a:cubicBezTo>
                  <a:pt x="868" y="3"/>
                  <a:pt x="868" y="2"/>
                  <a:pt x="868" y="2"/>
                </a:cubicBezTo>
                <a:cubicBezTo>
                  <a:pt x="868" y="2"/>
                  <a:pt x="868" y="2"/>
                  <a:pt x="868" y="2"/>
                </a:cubicBezTo>
                <a:cubicBezTo>
                  <a:pt x="868" y="2"/>
                  <a:pt x="868" y="1"/>
                  <a:pt x="868" y="1"/>
                </a:cubicBezTo>
                <a:cubicBezTo>
                  <a:pt x="868" y="1"/>
                  <a:pt x="868" y="1"/>
                  <a:pt x="868" y="1"/>
                </a:cubicBezTo>
                <a:cubicBezTo>
                  <a:pt x="868" y="1"/>
                  <a:pt x="868" y="1"/>
                  <a:pt x="868" y="1"/>
                </a:cubicBezTo>
                <a:cubicBezTo>
                  <a:pt x="868" y="1"/>
                  <a:pt x="868" y="0"/>
                  <a:pt x="867" y="0"/>
                </a:cubicBezTo>
                <a:cubicBezTo>
                  <a:pt x="867" y="0"/>
                  <a:pt x="867" y="0"/>
                  <a:pt x="867" y="0"/>
                </a:cubicBezTo>
                <a:cubicBezTo>
                  <a:pt x="867" y="0"/>
                  <a:pt x="867" y="0"/>
                  <a:pt x="867" y="0"/>
                </a:cubicBezTo>
                <a:cubicBezTo>
                  <a:pt x="867" y="0"/>
                  <a:pt x="867" y="0"/>
                  <a:pt x="866" y="0"/>
                </a:cubicBezTo>
                <a:cubicBezTo>
                  <a:pt x="866" y="0"/>
                  <a:pt x="866" y="0"/>
                  <a:pt x="866" y="0"/>
                </a:cubicBezTo>
                <a:cubicBezTo>
                  <a:pt x="866" y="0"/>
                  <a:pt x="866" y="0"/>
                  <a:pt x="866" y="0"/>
                </a:cubicBezTo>
                <a:cubicBezTo>
                  <a:pt x="866" y="0"/>
                  <a:pt x="866" y="0"/>
                  <a:pt x="866" y="0"/>
                </a:cubicBezTo>
                <a:cubicBezTo>
                  <a:pt x="865" y="0"/>
                  <a:pt x="865" y="0"/>
                  <a:pt x="865" y="0"/>
                </a:cubicBezTo>
                <a:cubicBezTo>
                  <a:pt x="865" y="0"/>
                  <a:pt x="865" y="0"/>
                  <a:pt x="865" y="0"/>
                </a:cubicBezTo>
                <a:cubicBezTo>
                  <a:pt x="865" y="0"/>
                  <a:pt x="865" y="0"/>
                  <a:pt x="865" y="0"/>
                </a:cubicBezTo>
                <a:cubicBezTo>
                  <a:pt x="864" y="1"/>
                  <a:pt x="864" y="1"/>
                  <a:pt x="864" y="1"/>
                </a:cubicBezTo>
                <a:cubicBezTo>
                  <a:pt x="864" y="1"/>
                  <a:pt x="864" y="1"/>
                  <a:pt x="864" y="1"/>
                </a:cubicBezTo>
                <a:cubicBezTo>
                  <a:pt x="864" y="1"/>
                  <a:pt x="864" y="1"/>
                  <a:pt x="864" y="1"/>
                </a:cubicBezTo>
                <a:cubicBezTo>
                  <a:pt x="863" y="1"/>
                  <a:pt x="863" y="1"/>
                  <a:pt x="862" y="1"/>
                </a:cubicBezTo>
                <a:cubicBezTo>
                  <a:pt x="862" y="1"/>
                  <a:pt x="862" y="1"/>
                  <a:pt x="862" y="1"/>
                </a:cubicBezTo>
                <a:cubicBezTo>
                  <a:pt x="861" y="1"/>
                  <a:pt x="861" y="1"/>
                  <a:pt x="861" y="1"/>
                </a:cubicBezTo>
                <a:cubicBezTo>
                  <a:pt x="861" y="1"/>
                  <a:pt x="861" y="1"/>
                  <a:pt x="861" y="1"/>
                </a:cubicBezTo>
                <a:cubicBezTo>
                  <a:pt x="859" y="1"/>
                  <a:pt x="858" y="2"/>
                  <a:pt x="857" y="2"/>
                </a:cubicBezTo>
                <a:cubicBezTo>
                  <a:pt x="857" y="2"/>
                  <a:pt x="857" y="2"/>
                  <a:pt x="857" y="2"/>
                </a:cubicBezTo>
                <a:cubicBezTo>
                  <a:pt x="856" y="2"/>
                  <a:pt x="855" y="3"/>
                  <a:pt x="855" y="3"/>
                </a:cubicBezTo>
                <a:cubicBezTo>
                  <a:pt x="854" y="3"/>
                  <a:pt x="854" y="3"/>
                  <a:pt x="854" y="3"/>
                </a:cubicBezTo>
                <a:cubicBezTo>
                  <a:pt x="849" y="4"/>
                  <a:pt x="844" y="6"/>
                  <a:pt x="839" y="8"/>
                </a:cubicBezTo>
                <a:cubicBezTo>
                  <a:pt x="835" y="9"/>
                  <a:pt x="831" y="10"/>
                  <a:pt x="827" y="11"/>
                </a:cubicBezTo>
                <a:cubicBezTo>
                  <a:pt x="825" y="12"/>
                  <a:pt x="823" y="12"/>
                  <a:pt x="821" y="13"/>
                </a:cubicBezTo>
                <a:cubicBezTo>
                  <a:pt x="819" y="14"/>
                  <a:pt x="818" y="15"/>
                  <a:pt x="816" y="16"/>
                </a:cubicBezTo>
                <a:cubicBezTo>
                  <a:pt x="813" y="18"/>
                  <a:pt x="809" y="20"/>
                  <a:pt x="806" y="21"/>
                </a:cubicBezTo>
                <a:cubicBezTo>
                  <a:pt x="801" y="23"/>
                  <a:pt x="796" y="25"/>
                  <a:pt x="792" y="28"/>
                </a:cubicBezTo>
                <a:cubicBezTo>
                  <a:pt x="787" y="30"/>
                  <a:pt x="782" y="31"/>
                  <a:pt x="778" y="34"/>
                </a:cubicBezTo>
                <a:cubicBezTo>
                  <a:pt x="772" y="38"/>
                  <a:pt x="766" y="42"/>
                  <a:pt x="760" y="45"/>
                </a:cubicBezTo>
                <a:cubicBezTo>
                  <a:pt x="756" y="48"/>
                  <a:pt x="753" y="52"/>
                  <a:pt x="750" y="55"/>
                </a:cubicBezTo>
                <a:cubicBezTo>
                  <a:pt x="746" y="59"/>
                  <a:pt x="742" y="62"/>
                  <a:pt x="739" y="67"/>
                </a:cubicBezTo>
                <a:cubicBezTo>
                  <a:pt x="734" y="73"/>
                  <a:pt x="729" y="79"/>
                  <a:pt x="724" y="86"/>
                </a:cubicBezTo>
                <a:cubicBezTo>
                  <a:pt x="723" y="87"/>
                  <a:pt x="722" y="89"/>
                  <a:pt x="721" y="90"/>
                </a:cubicBezTo>
                <a:cubicBezTo>
                  <a:pt x="718" y="92"/>
                  <a:pt x="715" y="94"/>
                  <a:pt x="712" y="96"/>
                </a:cubicBezTo>
                <a:cubicBezTo>
                  <a:pt x="722" y="99"/>
                  <a:pt x="732" y="103"/>
                  <a:pt x="742" y="106"/>
                </a:cubicBezTo>
                <a:cubicBezTo>
                  <a:pt x="759" y="207"/>
                  <a:pt x="759" y="207"/>
                  <a:pt x="759" y="207"/>
                </a:cubicBezTo>
                <a:cubicBezTo>
                  <a:pt x="762" y="208"/>
                  <a:pt x="764" y="209"/>
                  <a:pt x="766" y="211"/>
                </a:cubicBezTo>
                <a:cubicBezTo>
                  <a:pt x="767" y="210"/>
                  <a:pt x="768" y="210"/>
                  <a:pt x="769" y="209"/>
                </a:cubicBezTo>
                <a:cubicBezTo>
                  <a:pt x="769" y="209"/>
                  <a:pt x="769" y="209"/>
                  <a:pt x="769" y="209"/>
                </a:cubicBezTo>
                <a:cubicBezTo>
                  <a:pt x="769" y="208"/>
                  <a:pt x="769" y="208"/>
                  <a:pt x="769" y="208"/>
                </a:cubicBezTo>
                <a:cubicBezTo>
                  <a:pt x="769" y="208"/>
                  <a:pt x="769" y="207"/>
                  <a:pt x="769" y="207"/>
                </a:cubicBezTo>
                <a:cubicBezTo>
                  <a:pt x="769" y="207"/>
                  <a:pt x="769" y="207"/>
                  <a:pt x="769" y="207"/>
                </a:cubicBezTo>
                <a:cubicBezTo>
                  <a:pt x="769" y="207"/>
                  <a:pt x="769" y="207"/>
                  <a:pt x="769" y="207"/>
                </a:cubicBezTo>
                <a:cubicBezTo>
                  <a:pt x="769" y="207"/>
                  <a:pt x="769" y="207"/>
                  <a:pt x="769" y="207"/>
                </a:cubicBezTo>
                <a:cubicBezTo>
                  <a:pt x="769" y="207"/>
                  <a:pt x="769" y="207"/>
                  <a:pt x="769" y="207"/>
                </a:cubicBezTo>
                <a:cubicBezTo>
                  <a:pt x="769" y="207"/>
                  <a:pt x="769" y="207"/>
                  <a:pt x="769" y="207"/>
                </a:cubicBezTo>
                <a:cubicBezTo>
                  <a:pt x="769" y="207"/>
                  <a:pt x="769" y="207"/>
                  <a:pt x="769" y="207"/>
                </a:cubicBezTo>
                <a:cubicBezTo>
                  <a:pt x="769" y="207"/>
                  <a:pt x="769" y="207"/>
                  <a:pt x="769" y="207"/>
                </a:cubicBezTo>
                <a:cubicBezTo>
                  <a:pt x="769" y="208"/>
                  <a:pt x="769" y="208"/>
                  <a:pt x="769" y="208"/>
                </a:cubicBezTo>
                <a:cubicBezTo>
                  <a:pt x="769" y="208"/>
                  <a:pt x="769" y="208"/>
                  <a:pt x="769" y="208"/>
                </a:cubicBezTo>
                <a:cubicBezTo>
                  <a:pt x="769" y="209"/>
                  <a:pt x="769" y="209"/>
                  <a:pt x="769" y="209"/>
                </a:cubicBezTo>
                <a:cubicBezTo>
                  <a:pt x="769" y="208"/>
                  <a:pt x="769" y="208"/>
                  <a:pt x="769" y="208"/>
                </a:cubicBezTo>
                <a:cubicBezTo>
                  <a:pt x="769" y="208"/>
                  <a:pt x="770" y="208"/>
                  <a:pt x="770" y="208"/>
                </a:cubicBezTo>
                <a:cubicBezTo>
                  <a:pt x="770" y="208"/>
                  <a:pt x="770" y="208"/>
                  <a:pt x="770" y="208"/>
                </a:cubicBezTo>
                <a:cubicBezTo>
                  <a:pt x="770" y="208"/>
                  <a:pt x="771" y="208"/>
                  <a:pt x="771" y="208"/>
                </a:cubicBezTo>
                <a:cubicBezTo>
                  <a:pt x="771" y="208"/>
                  <a:pt x="771" y="208"/>
                  <a:pt x="771" y="208"/>
                </a:cubicBezTo>
                <a:cubicBezTo>
                  <a:pt x="771" y="207"/>
                  <a:pt x="771" y="207"/>
                  <a:pt x="771" y="207"/>
                </a:cubicBezTo>
                <a:cubicBezTo>
                  <a:pt x="771" y="207"/>
                  <a:pt x="771" y="207"/>
                  <a:pt x="771" y="207"/>
                </a:cubicBezTo>
                <a:cubicBezTo>
                  <a:pt x="771" y="207"/>
                  <a:pt x="771" y="207"/>
                  <a:pt x="771" y="207"/>
                </a:cubicBezTo>
                <a:cubicBezTo>
                  <a:pt x="772" y="207"/>
                  <a:pt x="772" y="207"/>
                  <a:pt x="773" y="207"/>
                </a:cubicBezTo>
                <a:cubicBezTo>
                  <a:pt x="773" y="207"/>
                  <a:pt x="773" y="207"/>
                  <a:pt x="773" y="207"/>
                </a:cubicBezTo>
                <a:cubicBezTo>
                  <a:pt x="773" y="206"/>
                  <a:pt x="773" y="206"/>
                  <a:pt x="773" y="206"/>
                </a:cubicBezTo>
                <a:cubicBezTo>
                  <a:pt x="773" y="206"/>
                  <a:pt x="773" y="206"/>
                  <a:pt x="774" y="206"/>
                </a:cubicBezTo>
                <a:cubicBezTo>
                  <a:pt x="774" y="206"/>
                  <a:pt x="774" y="206"/>
                  <a:pt x="774" y="206"/>
                </a:cubicBezTo>
                <a:cubicBezTo>
                  <a:pt x="774" y="206"/>
                  <a:pt x="774" y="206"/>
                  <a:pt x="774" y="206"/>
                </a:cubicBezTo>
                <a:cubicBezTo>
                  <a:pt x="774" y="206"/>
                  <a:pt x="774" y="206"/>
                  <a:pt x="774" y="206"/>
                </a:cubicBezTo>
                <a:cubicBezTo>
                  <a:pt x="775" y="206"/>
                  <a:pt x="775" y="206"/>
                  <a:pt x="775" y="206"/>
                </a:cubicBezTo>
                <a:cubicBezTo>
                  <a:pt x="775" y="206"/>
                  <a:pt x="775" y="206"/>
                  <a:pt x="775" y="206"/>
                </a:cubicBezTo>
                <a:cubicBezTo>
                  <a:pt x="775" y="206"/>
                  <a:pt x="775" y="206"/>
                  <a:pt x="775" y="206"/>
                </a:cubicBezTo>
                <a:cubicBezTo>
                  <a:pt x="775" y="205"/>
                  <a:pt x="775" y="205"/>
                  <a:pt x="775" y="205"/>
                </a:cubicBezTo>
                <a:cubicBezTo>
                  <a:pt x="776" y="205"/>
                  <a:pt x="776" y="205"/>
                  <a:pt x="776" y="205"/>
                </a:cubicBezTo>
                <a:cubicBezTo>
                  <a:pt x="776" y="205"/>
                  <a:pt x="776" y="205"/>
                  <a:pt x="776" y="205"/>
                </a:cubicBezTo>
                <a:cubicBezTo>
                  <a:pt x="776" y="205"/>
                  <a:pt x="776" y="205"/>
                  <a:pt x="776" y="205"/>
                </a:cubicBezTo>
                <a:cubicBezTo>
                  <a:pt x="776" y="205"/>
                  <a:pt x="776" y="205"/>
                  <a:pt x="776" y="205"/>
                </a:cubicBezTo>
                <a:cubicBezTo>
                  <a:pt x="776" y="205"/>
                  <a:pt x="776" y="205"/>
                  <a:pt x="776" y="205"/>
                </a:cubicBezTo>
                <a:cubicBezTo>
                  <a:pt x="776" y="205"/>
                  <a:pt x="776" y="205"/>
                  <a:pt x="776" y="205"/>
                </a:cubicBezTo>
                <a:cubicBezTo>
                  <a:pt x="776" y="205"/>
                  <a:pt x="776" y="205"/>
                  <a:pt x="776" y="205"/>
                </a:cubicBezTo>
                <a:cubicBezTo>
                  <a:pt x="776" y="204"/>
                  <a:pt x="776" y="204"/>
                  <a:pt x="776" y="204"/>
                </a:cubicBezTo>
                <a:cubicBezTo>
                  <a:pt x="776" y="204"/>
                  <a:pt x="777" y="204"/>
                  <a:pt x="777" y="204"/>
                </a:cubicBezTo>
                <a:cubicBezTo>
                  <a:pt x="777" y="204"/>
                  <a:pt x="777" y="203"/>
                  <a:pt x="777" y="203"/>
                </a:cubicBezTo>
                <a:cubicBezTo>
                  <a:pt x="780" y="202"/>
                  <a:pt x="780" y="202"/>
                  <a:pt x="780" y="202"/>
                </a:cubicBezTo>
                <a:cubicBezTo>
                  <a:pt x="780" y="202"/>
                  <a:pt x="780" y="202"/>
                  <a:pt x="781" y="203"/>
                </a:cubicBezTo>
                <a:cubicBezTo>
                  <a:pt x="781" y="203"/>
                  <a:pt x="781" y="203"/>
                  <a:pt x="781" y="203"/>
                </a:cubicBezTo>
                <a:cubicBezTo>
                  <a:pt x="781" y="203"/>
                  <a:pt x="781" y="203"/>
                  <a:pt x="781" y="203"/>
                </a:cubicBezTo>
                <a:cubicBezTo>
                  <a:pt x="781" y="203"/>
                  <a:pt x="781" y="203"/>
                  <a:pt x="781" y="203"/>
                </a:cubicBezTo>
                <a:cubicBezTo>
                  <a:pt x="781" y="203"/>
                  <a:pt x="781" y="203"/>
                  <a:pt x="781" y="203"/>
                </a:cubicBezTo>
                <a:cubicBezTo>
                  <a:pt x="782" y="203"/>
                  <a:pt x="782" y="203"/>
                  <a:pt x="782" y="203"/>
                </a:cubicBezTo>
                <a:cubicBezTo>
                  <a:pt x="782" y="204"/>
                  <a:pt x="782" y="204"/>
                  <a:pt x="782" y="204"/>
                </a:cubicBezTo>
                <a:cubicBezTo>
                  <a:pt x="783" y="203"/>
                  <a:pt x="784" y="202"/>
                  <a:pt x="784" y="201"/>
                </a:cubicBezTo>
                <a:cubicBezTo>
                  <a:pt x="786" y="201"/>
                  <a:pt x="788" y="205"/>
                  <a:pt x="786" y="207"/>
                </a:cubicBezTo>
                <a:cubicBezTo>
                  <a:pt x="784" y="209"/>
                  <a:pt x="782" y="211"/>
                  <a:pt x="780" y="213"/>
                </a:cubicBezTo>
                <a:cubicBezTo>
                  <a:pt x="778" y="214"/>
                  <a:pt x="776" y="213"/>
                  <a:pt x="775" y="214"/>
                </a:cubicBezTo>
                <a:cubicBezTo>
                  <a:pt x="774" y="214"/>
                  <a:pt x="774" y="214"/>
                  <a:pt x="774" y="214"/>
                </a:cubicBezTo>
                <a:cubicBezTo>
                  <a:pt x="773" y="214"/>
                  <a:pt x="773" y="215"/>
                  <a:pt x="772" y="216"/>
                </a:cubicBezTo>
                <a:cubicBezTo>
                  <a:pt x="772" y="216"/>
                  <a:pt x="772" y="216"/>
                  <a:pt x="772" y="216"/>
                </a:cubicBezTo>
                <a:cubicBezTo>
                  <a:pt x="771" y="216"/>
                  <a:pt x="771" y="216"/>
                  <a:pt x="771" y="216"/>
                </a:cubicBezTo>
                <a:cubicBezTo>
                  <a:pt x="771" y="216"/>
                  <a:pt x="771" y="216"/>
                  <a:pt x="771" y="216"/>
                </a:cubicBezTo>
                <a:cubicBezTo>
                  <a:pt x="771" y="216"/>
                  <a:pt x="771" y="216"/>
                  <a:pt x="771" y="216"/>
                </a:cubicBezTo>
                <a:cubicBezTo>
                  <a:pt x="771" y="216"/>
                  <a:pt x="771" y="216"/>
                  <a:pt x="771" y="217"/>
                </a:cubicBezTo>
                <a:cubicBezTo>
                  <a:pt x="770" y="217"/>
                  <a:pt x="770" y="217"/>
                  <a:pt x="769" y="216"/>
                </a:cubicBezTo>
                <a:cubicBezTo>
                  <a:pt x="767" y="219"/>
                  <a:pt x="766" y="221"/>
                  <a:pt x="765" y="225"/>
                </a:cubicBezTo>
                <a:cubicBezTo>
                  <a:pt x="764" y="228"/>
                  <a:pt x="762" y="230"/>
                  <a:pt x="760" y="231"/>
                </a:cubicBezTo>
                <a:cubicBezTo>
                  <a:pt x="756" y="235"/>
                  <a:pt x="749" y="237"/>
                  <a:pt x="746" y="242"/>
                </a:cubicBezTo>
                <a:cubicBezTo>
                  <a:pt x="745" y="244"/>
                  <a:pt x="745" y="245"/>
                  <a:pt x="745" y="247"/>
                </a:cubicBezTo>
                <a:cubicBezTo>
                  <a:pt x="745" y="248"/>
                  <a:pt x="745" y="250"/>
                  <a:pt x="745" y="251"/>
                </a:cubicBezTo>
                <a:cubicBezTo>
                  <a:pt x="744" y="253"/>
                  <a:pt x="741" y="255"/>
                  <a:pt x="739" y="257"/>
                </a:cubicBezTo>
                <a:cubicBezTo>
                  <a:pt x="733" y="263"/>
                  <a:pt x="726" y="271"/>
                  <a:pt x="721" y="278"/>
                </a:cubicBezTo>
                <a:close/>
                <a:moveTo>
                  <a:pt x="1102" y="313"/>
                </a:moveTo>
                <a:cubicBezTo>
                  <a:pt x="1102" y="313"/>
                  <a:pt x="1103" y="313"/>
                  <a:pt x="1103" y="313"/>
                </a:cubicBezTo>
                <a:cubicBezTo>
                  <a:pt x="1104" y="313"/>
                  <a:pt x="1104" y="313"/>
                  <a:pt x="1104" y="313"/>
                </a:cubicBezTo>
                <a:cubicBezTo>
                  <a:pt x="1103" y="313"/>
                  <a:pt x="1102" y="313"/>
                  <a:pt x="1102" y="313"/>
                </a:cubicBezTo>
                <a:cubicBezTo>
                  <a:pt x="1102" y="313"/>
                  <a:pt x="1102" y="313"/>
                  <a:pt x="1102" y="313"/>
                </a:cubicBezTo>
                <a:close/>
                <a:moveTo>
                  <a:pt x="570" y="410"/>
                </a:moveTo>
                <a:cubicBezTo>
                  <a:pt x="570" y="410"/>
                  <a:pt x="570" y="410"/>
                  <a:pt x="570" y="410"/>
                </a:cubicBezTo>
                <a:cubicBezTo>
                  <a:pt x="570" y="411"/>
                  <a:pt x="570" y="411"/>
                  <a:pt x="570" y="411"/>
                </a:cubicBezTo>
                <a:cubicBezTo>
                  <a:pt x="570" y="410"/>
                  <a:pt x="570" y="410"/>
                  <a:pt x="570" y="410"/>
                </a:cubicBezTo>
                <a:cubicBezTo>
                  <a:pt x="570" y="410"/>
                  <a:pt x="570" y="410"/>
                  <a:pt x="570" y="410"/>
                </a:cubicBezTo>
                <a:cubicBezTo>
                  <a:pt x="570" y="410"/>
                  <a:pt x="570" y="410"/>
                  <a:pt x="570" y="410"/>
                </a:cubicBezTo>
                <a:cubicBezTo>
                  <a:pt x="570" y="410"/>
                  <a:pt x="570" y="410"/>
                  <a:pt x="570" y="410"/>
                </a:cubicBezTo>
                <a:close/>
              </a:path>
            </a:pathLst>
          </a:custGeom>
          <a:solidFill>
            <a:srgbClr val="FCAF17"/>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7"/>
          <p:cNvSpPr>
            <a:spLocks noEditPoints="1"/>
          </p:cNvSpPr>
          <p:nvPr/>
        </p:nvSpPr>
        <p:spPr bwMode="auto">
          <a:xfrm>
            <a:off x="5999162" y="685800"/>
            <a:ext cx="2089150" cy="2520950"/>
          </a:xfrm>
          <a:custGeom>
            <a:avLst/>
            <a:gdLst>
              <a:gd name="T0" fmla="*/ 275 w 1180"/>
              <a:gd name="T1" fmla="*/ 911 h 1426"/>
              <a:gd name="T2" fmla="*/ 230 w 1180"/>
              <a:gd name="T3" fmla="*/ 693 h 1426"/>
              <a:gd name="T4" fmla="*/ 122 w 1180"/>
              <a:gd name="T5" fmla="*/ 377 h 1426"/>
              <a:gd name="T6" fmla="*/ 69 w 1180"/>
              <a:gd name="T7" fmla="*/ 532 h 1426"/>
              <a:gd name="T8" fmla="*/ 97 w 1180"/>
              <a:gd name="T9" fmla="*/ 494 h 1426"/>
              <a:gd name="T10" fmla="*/ 301 w 1180"/>
              <a:gd name="T11" fmla="*/ 626 h 1426"/>
              <a:gd name="T12" fmla="*/ 374 w 1180"/>
              <a:gd name="T13" fmla="*/ 446 h 1426"/>
              <a:gd name="T14" fmla="*/ 155 w 1180"/>
              <a:gd name="T15" fmla="*/ 290 h 1426"/>
              <a:gd name="T16" fmla="*/ 275 w 1180"/>
              <a:gd name="T17" fmla="*/ 209 h 1426"/>
              <a:gd name="T18" fmla="*/ 312 w 1180"/>
              <a:gd name="T19" fmla="*/ 39 h 1426"/>
              <a:gd name="T20" fmla="*/ 148 w 1180"/>
              <a:gd name="T21" fmla="*/ 146 h 1426"/>
              <a:gd name="T22" fmla="*/ 366 w 1180"/>
              <a:gd name="T23" fmla="*/ 1016 h 1426"/>
              <a:gd name="T24" fmla="*/ 260 w 1180"/>
              <a:gd name="T25" fmla="*/ 1170 h 1426"/>
              <a:gd name="T26" fmla="*/ 269 w 1180"/>
              <a:gd name="T27" fmla="*/ 802 h 1426"/>
              <a:gd name="T28" fmla="*/ 395 w 1180"/>
              <a:gd name="T29" fmla="*/ 780 h 1426"/>
              <a:gd name="T30" fmla="*/ 243 w 1180"/>
              <a:gd name="T31" fmla="*/ 529 h 1426"/>
              <a:gd name="T32" fmla="*/ 1116 w 1180"/>
              <a:gd name="T33" fmla="*/ 1011 h 1426"/>
              <a:gd name="T34" fmla="*/ 1060 w 1180"/>
              <a:gd name="T35" fmla="*/ 1071 h 1426"/>
              <a:gd name="T36" fmla="*/ 1082 w 1180"/>
              <a:gd name="T37" fmla="*/ 1116 h 1426"/>
              <a:gd name="T38" fmla="*/ 1059 w 1180"/>
              <a:gd name="T39" fmla="*/ 1154 h 1426"/>
              <a:gd name="T40" fmla="*/ 1010 w 1180"/>
              <a:gd name="T41" fmla="*/ 1189 h 1426"/>
              <a:gd name="T42" fmla="*/ 984 w 1180"/>
              <a:gd name="T43" fmla="*/ 1232 h 1426"/>
              <a:gd name="T44" fmla="*/ 963 w 1180"/>
              <a:gd name="T45" fmla="*/ 1247 h 1426"/>
              <a:gd name="T46" fmla="*/ 946 w 1180"/>
              <a:gd name="T47" fmla="*/ 1263 h 1426"/>
              <a:gd name="T48" fmla="*/ 808 w 1180"/>
              <a:gd name="T49" fmla="*/ 1334 h 1426"/>
              <a:gd name="T50" fmla="*/ 628 w 1180"/>
              <a:gd name="T51" fmla="*/ 1335 h 1426"/>
              <a:gd name="T52" fmla="*/ 516 w 1180"/>
              <a:gd name="T53" fmla="*/ 1415 h 1426"/>
              <a:gd name="T54" fmla="*/ 557 w 1180"/>
              <a:gd name="T55" fmla="*/ 1161 h 1426"/>
              <a:gd name="T56" fmla="*/ 591 w 1180"/>
              <a:gd name="T57" fmla="*/ 954 h 1426"/>
              <a:gd name="T58" fmla="*/ 510 w 1180"/>
              <a:gd name="T59" fmla="*/ 993 h 1426"/>
              <a:gd name="T60" fmla="*/ 525 w 1180"/>
              <a:gd name="T61" fmla="*/ 851 h 1426"/>
              <a:gd name="T62" fmla="*/ 412 w 1180"/>
              <a:gd name="T63" fmla="*/ 1093 h 1426"/>
              <a:gd name="T64" fmla="*/ 430 w 1180"/>
              <a:gd name="T65" fmla="*/ 987 h 1426"/>
              <a:gd name="T66" fmla="*/ 408 w 1180"/>
              <a:gd name="T67" fmla="*/ 858 h 1426"/>
              <a:gd name="T68" fmla="*/ 467 w 1180"/>
              <a:gd name="T69" fmla="*/ 687 h 1426"/>
              <a:gd name="T70" fmla="*/ 389 w 1180"/>
              <a:gd name="T71" fmla="*/ 678 h 1426"/>
              <a:gd name="T72" fmla="*/ 362 w 1180"/>
              <a:gd name="T73" fmla="*/ 634 h 1426"/>
              <a:gd name="T74" fmla="*/ 426 w 1180"/>
              <a:gd name="T75" fmla="*/ 536 h 1426"/>
              <a:gd name="T76" fmla="*/ 370 w 1180"/>
              <a:gd name="T77" fmla="*/ 533 h 1426"/>
              <a:gd name="T78" fmla="*/ 276 w 1180"/>
              <a:gd name="T79" fmla="*/ 453 h 1426"/>
              <a:gd name="T80" fmla="*/ 226 w 1180"/>
              <a:gd name="T81" fmla="*/ 354 h 1426"/>
              <a:gd name="T82" fmla="*/ 330 w 1180"/>
              <a:gd name="T83" fmla="*/ 454 h 1426"/>
              <a:gd name="T84" fmla="*/ 416 w 1180"/>
              <a:gd name="T85" fmla="*/ 392 h 1426"/>
              <a:gd name="T86" fmla="*/ 422 w 1180"/>
              <a:gd name="T87" fmla="*/ 287 h 1426"/>
              <a:gd name="T88" fmla="*/ 518 w 1180"/>
              <a:gd name="T89" fmla="*/ 267 h 1426"/>
              <a:gd name="T90" fmla="*/ 479 w 1180"/>
              <a:gd name="T91" fmla="*/ 137 h 1426"/>
              <a:gd name="T92" fmla="*/ 551 w 1180"/>
              <a:gd name="T93" fmla="*/ 39 h 1426"/>
              <a:gd name="T94" fmla="*/ 669 w 1180"/>
              <a:gd name="T95" fmla="*/ 72 h 1426"/>
              <a:gd name="T96" fmla="*/ 899 w 1180"/>
              <a:gd name="T97" fmla="*/ 9 h 1426"/>
              <a:gd name="T98" fmla="*/ 746 w 1180"/>
              <a:gd name="T99" fmla="*/ 260 h 1426"/>
              <a:gd name="T100" fmla="*/ 726 w 1180"/>
              <a:gd name="T101" fmla="*/ 337 h 1426"/>
              <a:gd name="T102" fmla="*/ 750 w 1180"/>
              <a:gd name="T103" fmla="*/ 377 h 1426"/>
              <a:gd name="T104" fmla="*/ 1061 w 1180"/>
              <a:gd name="T105" fmla="*/ 360 h 1426"/>
              <a:gd name="T106" fmla="*/ 1118 w 1180"/>
              <a:gd name="T107" fmla="*/ 547 h 1426"/>
              <a:gd name="T108" fmla="*/ 941 w 1180"/>
              <a:gd name="T109" fmla="*/ 790 h 1426"/>
              <a:gd name="T110" fmla="*/ 855 w 1180"/>
              <a:gd name="T111" fmla="*/ 938 h 1426"/>
              <a:gd name="T112" fmla="*/ 1014 w 1180"/>
              <a:gd name="T113" fmla="*/ 938 h 1426"/>
              <a:gd name="T114" fmla="*/ 435 w 1180"/>
              <a:gd name="T115" fmla="*/ 1045 h 1426"/>
              <a:gd name="T116" fmla="*/ 464 w 1180"/>
              <a:gd name="T117" fmla="*/ 217 h 1426"/>
              <a:gd name="T118" fmla="*/ 36 w 1180"/>
              <a:gd name="T119" fmla="*/ 360 h 1426"/>
              <a:gd name="T120" fmla="*/ 303 w 1180"/>
              <a:gd name="T121" fmla="*/ 1022 h 1426"/>
              <a:gd name="T122" fmla="*/ 243 w 1180"/>
              <a:gd name="T123" fmla="*/ 1006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0" h="1426">
                <a:moveTo>
                  <a:pt x="168" y="734"/>
                </a:moveTo>
                <a:cubicBezTo>
                  <a:pt x="164" y="741"/>
                  <a:pt x="151" y="731"/>
                  <a:pt x="150" y="742"/>
                </a:cubicBezTo>
                <a:cubicBezTo>
                  <a:pt x="149" y="746"/>
                  <a:pt x="152" y="755"/>
                  <a:pt x="145" y="753"/>
                </a:cubicBezTo>
                <a:cubicBezTo>
                  <a:pt x="138" y="755"/>
                  <a:pt x="139" y="744"/>
                  <a:pt x="133" y="747"/>
                </a:cubicBezTo>
                <a:cubicBezTo>
                  <a:pt x="131" y="738"/>
                  <a:pt x="126" y="725"/>
                  <a:pt x="140" y="721"/>
                </a:cubicBezTo>
                <a:cubicBezTo>
                  <a:pt x="142" y="721"/>
                  <a:pt x="145" y="721"/>
                  <a:pt x="148" y="722"/>
                </a:cubicBezTo>
                <a:cubicBezTo>
                  <a:pt x="151" y="723"/>
                  <a:pt x="152" y="725"/>
                  <a:pt x="155" y="723"/>
                </a:cubicBezTo>
                <a:cubicBezTo>
                  <a:pt x="158" y="722"/>
                  <a:pt x="160" y="718"/>
                  <a:pt x="164" y="718"/>
                </a:cubicBezTo>
                <a:cubicBezTo>
                  <a:pt x="169" y="717"/>
                  <a:pt x="174" y="719"/>
                  <a:pt x="178" y="715"/>
                </a:cubicBezTo>
                <a:cubicBezTo>
                  <a:pt x="180" y="716"/>
                  <a:pt x="185" y="720"/>
                  <a:pt x="184" y="724"/>
                </a:cubicBezTo>
                <a:cubicBezTo>
                  <a:pt x="180" y="734"/>
                  <a:pt x="161" y="718"/>
                  <a:pt x="168" y="734"/>
                </a:cubicBezTo>
                <a:cubicBezTo>
                  <a:pt x="164" y="741"/>
                  <a:pt x="161" y="718"/>
                  <a:pt x="168" y="734"/>
                </a:cubicBezTo>
                <a:close/>
                <a:moveTo>
                  <a:pt x="145" y="295"/>
                </a:moveTo>
                <a:cubicBezTo>
                  <a:pt x="142" y="292"/>
                  <a:pt x="142" y="292"/>
                  <a:pt x="142" y="292"/>
                </a:cubicBezTo>
                <a:cubicBezTo>
                  <a:pt x="140" y="294"/>
                  <a:pt x="140" y="294"/>
                  <a:pt x="140" y="294"/>
                </a:cubicBezTo>
                <a:cubicBezTo>
                  <a:pt x="141" y="296"/>
                  <a:pt x="143" y="298"/>
                  <a:pt x="145" y="295"/>
                </a:cubicBezTo>
                <a:close/>
                <a:moveTo>
                  <a:pt x="304" y="506"/>
                </a:moveTo>
                <a:cubicBezTo>
                  <a:pt x="299" y="506"/>
                  <a:pt x="299" y="506"/>
                  <a:pt x="299" y="506"/>
                </a:cubicBezTo>
                <a:cubicBezTo>
                  <a:pt x="291" y="513"/>
                  <a:pt x="291" y="513"/>
                  <a:pt x="291" y="513"/>
                </a:cubicBezTo>
                <a:cubicBezTo>
                  <a:pt x="292" y="514"/>
                  <a:pt x="295" y="521"/>
                  <a:pt x="299" y="519"/>
                </a:cubicBezTo>
                <a:cubicBezTo>
                  <a:pt x="299" y="513"/>
                  <a:pt x="313" y="512"/>
                  <a:pt x="304" y="506"/>
                </a:cubicBezTo>
                <a:close/>
                <a:moveTo>
                  <a:pt x="142" y="283"/>
                </a:moveTo>
                <a:cubicBezTo>
                  <a:pt x="142" y="292"/>
                  <a:pt x="142" y="292"/>
                  <a:pt x="142" y="292"/>
                </a:cubicBezTo>
                <a:cubicBezTo>
                  <a:pt x="146" y="288"/>
                  <a:pt x="146" y="288"/>
                  <a:pt x="146" y="288"/>
                </a:cubicBezTo>
                <a:lnTo>
                  <a:pt x="142" y="283"/>
                </a:lnTo>
                <a:close/>
                <a:moveTo>
                  <a:pt x="313" y="605"/>
                </a:moveTo>
                <a:cubicBezTo>
                  <a:pt x="315" y="595"/>
                  <a:pt x="315" y="595"/>
                  <a:pt x="315" y="595"/>
                </a:cubicBezTo>
                <a:cubicBezTo>
                  <a:pt x="315" y="590"/>
                  <a:pt x="311" y="585"/>
                  <a:pt x="308" y="586"/>
                </a:cubicBezTo>
                <a:cubicBezTo>
                  <a:pt x="305" y="593"/>
                  <a:pt x="305" y="593"/>
                  <a:pt x="305" y="593"/>
                </a:cubicBezTo>
                <a:cubicBezTo>
                  <a:pt x="297" y="597"/>
                  <a:pt x="297" y="597"/>
                  <a:pt x="297" y="597"/>
                </a:cubicBezTo>
                <a:cubicBezTo>
                  <a:pt x="295" y="600"/>
                  <a:pt x="293" y="606"/>
                  <a:pt x="295" y="609"/>
                </a:cubicBezTo>
                <a:cubicBezTo>
                  <a:pt x="299" y="607"/>
                  <a:pt x="303" y="609"/>
                  <a:pt x="308" y="611"/>
                </a:cubicBezTo>
                <a:lnTo>
                  <a:pt x="313" y="605"/>
                </a:lnTo>
                <a:close/>
                <a:moveTo>
                  <a:pt x="271" y="906"/>
                </a:moveTo>
                <a:cubicBezTo>
                  <a:pt x="264" y="909"/>
                  <a:pt x="264" y="909"/>
                  <a:pt x="264" y="909"/>
                </a:cubicBezTo>
                <a:cubicBezTo>
                  <a:pt x="267" y="915"/>
                  <a:pt x="267" y="915"/>
                  <a:pt x="267" y="915"/>
                </a:cubicBezTo>
                <a:cubicBezTo>
                  <a:pt x="275" y="911"/>
                  <a:pt x="275" y="911"/>
                  <a:pt x="275" y="911"/>
                </a:cubicBezTo>
                <a:cubicBezTo>
                  <a:pt x="274" y="908"/>
                  <a:pt x="274" y="908"/>
                  <a:pt x="274" y="908"/>
                </a:cubicBezTo>
                <a:cubicBezTo>
                  <a:pt x="276" y="907"/>
                  <a:pt x="278" y="906"/>
                  <a:pt x="279" y="904"/>
                </a:cubicBezTo>
                <a:cubicBezTo>
                  <a:pt x="281" y="902"/>
                  <a:pt x="280" y="898"/>
                  <a:pt x="281" y="895"/>
                </a:cubicBezTo>
                <a:cubicBezTo>
                  <a:pt x="284" y="889"/>
                  <a:pt x="290" y="884"/>
                  <a:pt x="291" y="877"/>
                </a:cubicBezTo>
                <a:cubicBezTo>
                  <a:pt x="288" y="873"/>
                  <a:pt x="288" y="873"/>
                  <a:pt x="288" y="873"/>
                </a:cubicBezTo>
                <a:cubicBezTo>
                  <a:pt x="285" y="875"/>
                  <a:pt x="282" y="878"/>
                  <a:pt x="282" y="882"/>
                </a:cubicBezTo>
                <a:cubicBezTo>
                  <a:pt x="276" y="876"/>
                  <a:pt x="273" y="886"/>
                  <a:pt x="269" y="888"/>
                </a:cubicBezTo>
                <a:cubicBezTo>
                  <a:pt x="269" y="894"/>
                  <a:pt x="267" y="898"/>
                  <a:pt x="263" y="902"/>
                </a:cubicBezTo>
                <a:cubicBezTo>
                  <a:pt x="265" y="907"/>
                  <a:pt x="271" y="900"/>
                  <a:pt x="271" y="906"/>
                </a:cubicBezTo>
                <a:close/>
                <a:moveTo>
                  <a:pt x="383" y="845"/>
                </a:moveTo>
                <a:cubicBezTo>
                  <a:pt x="379" y="849"/>
                  <a:pt x="379" y="849"/>
                  <a:pt x="379" y="849"/>
                </a:cubicBezTo>
                <a:cubicBezTo>
                  <a:pt x="383" y="852"/>
                  <a:pt x="383" y="852"/>
                  <a:pt x="383" y="852"/>
                </a:cubicBezTo>
                <a:cubicBezTo>
                  <a:pt x="384" y="850"/>
                  <a:pt x="387" y="846"/>
                  <a:pt x="383" y="845"/>
                </a:cubicBezTo>
                <a:close/>
                <a:moveTo>
                  <a:pt x="275" y="747"/>
                </a:moveTo>
                <a:cubicBezTo>
                  <a:pt x="277" y="755"/>
                  <a:pt x="285" y="754"/>
                  <a:pt x="292" y="756"/>
                </a:cubicBezTo>
                <a:cubicBezTo>
                  <a:pt x="296" y="756"/>
                  <a:pt x="297" y="752"/>
                  <a:pt x="298" y="749"/>
                </a:cubicBezTo>
                <a:cubicBezTo>
                  <a:pt x="297" y="745"/>
                  <a:pt x="297" y="745"/>
                  <a:pt x="297" y="745"/>
                </a:cubicBezTo>
                <a:cubicBezTo>
                  <a:pt x="293" y="750"/>
                  <a:pt x="289" y="744"/>
                  <a:pt x="285" y="742"/>
                </a:cubicBezTo>
                <a:cubicBezTo>
                  <a:pt x="285" y="741"/>
                  <a:pt x="284" y="741"/>
                  <a:pt x="283" y="741"/>
                </a:cubicBezTo>
                <a:cubicBezTo>
                  <a:pt x="281" y="741"/>
                  <a:pt x="280" y="742"/>
                  <a:pt x="279" y="743"/>
                </a:cubicBezTo>
                <a:cubicBezTo>
                  <a:pt x="276" y="744"/>
                  <a:pt x="272" y="741"/>
                  <a:pt x="269" y="741"/>
                </a:cubicBezTo>
                <a:cubicBezTo>
                  <a:pt x="266" y="742"/>
                  <a:pt x="266" y="744"/>
                  <a:pt x="266" y="747"/>
                </a:cubicBezTo>
                <a:cubicBezTo>
                  <a:pt x="269" y="749"/>
                  <a:pt x="272" y="752"/>
                  <a:pt x="275" y="747"/>
                </a:cubicBezTo>
                <a:cubicBezTo>
                  <a:pt x="277" y="755"/>
                  <a:pt x="272" y="752"/>
                  <a:pt x="275" y="747"/>
                </a:cubicBezTo>
                <a:close/>
                <a:moveTo>
                  <a:pt x="200" y="698"/>
                </a:moveTo>
                <a:cubicBezTo>
                  <a:pt x="197" y="702"/>
                  <a:pt x="190" y="702"/>
                  <a:pt x="189" y="707"/>
                </a:cubicBezTo>
                <a:cubicBezTo>
                  <a:pt x="193" y="711"/>
                  <a:pt x="193" y="711"/>
                  <a:pt x="193" y="711"/>
                </a:cubicBezTo>
                <a:cubicBezTo>
                  <a:pt x="194" y="709"/>
                  <a:pt x="195" y="707"/>
                  <a:pt x="198" y="707"/>
                </a:cubicBezTo>
                <a:cubicBezTo>
                  <a:pt x="199" y="707"/>
                  <a:pt x="200" y="708"/>
                  <a:pt x="201" y="708"/>
                </a:cubicBezTo>
                <a:cubicBezTo>
                  <a:pt x="202" y="708"/>
                  <a:pt x="204" y="707"/>
                  <a:pt x="204" y="707"/>
                </a:cubicBezTo>
                <a:cubicBezTo>
                  <a:pt x="205" y="707"/>
                  <a:pt x="207" y="708"/>
                  <a:pt x="208" y="708"/>
                </a:cubicBezTo>
                <a:cubicBezTo>
                  <a:pt x="208" y="708"/>
                  <a:pt x="209" y="708"/>
                  <a:pt x="209" y="708"/>
                </a:cubicBezTo>
                <a:cubicBezTo>
                  <a:pt x="209" y="707"/>
                  <a:pt x="210" y="706"/>
                  <a:pt x="211" y="707"/>
                </a:cubicBezTo>
                <a:cubicBezTo>
                  <a:pt x="212" y="706"/>
                  <a:pt x="214" y="706"/>
                  <a:pt x="215" y="705"/>
                </a:cubicBezTo>
                <a:cubicBezTo>
                  <a:pt x="218" y="704"/>
                  <a:pt x="221" y="701"/>
                  <a:pt x="223" y="699"/>
                </a:cubicBezTo>
                <a:cubicBezTo>
                  <a:pt x="224" y="698"/>
                  <a:pt x="225" y="696"/>
                  <a:pt x="226" y="695"/>
                </a:cubicBezTo>
                <a:cubicBezTo>
                  <a:pt x="227" y="694"/>
                  <a:pt x="229" y="694"/>
                  <a:pt x="230" y="693"/>
                </a:cubicBezTo>
                <a:cubicBezTo>
                  <a:pt x="234" y="689"/>
                  <a:pt x="235" y="683"/>
                  <a:pt x="239" y="680"/>
                </a:cubicBezTo>
                <a:cubicBezTo>
                  <a:pt x="240" y="678"/>
                  <a:pt x="243" y="669"/>
                  <a:pt x="237" y="670"/>
                </a:cubicBezTo>
                <a:cubicBezTo>
                  <a:pt x="223" y="677"/>
                  <a:pt x="209" y="684"/>
                  <a:pt x="200" y="698"/>
                </a:cubicBezTo>
                <a:cubicBezTo>
                  <a:pt x="197" y="702"/>
                  <a:pt x="209" y="684"/>
                  <a:pt x="200" y="698"/>
                </a:cubicBezTo>
                <a:close/>
                <a:moveTo>
                  <a:pt x="154" y="243"/>
                </a:moveTo>
                <a:cubicBezTo>
                  <a:pt x="162" y="246"/>
                  <a:pt x="162" y="246"/>
                  <a:pt x="162" y="246"/>
                </a:cubicBezTo>
                <a:cubicBezTo>
                  <a:pt x="166" y="240"/>
                  <a:pt x="166" y="240"/>
                  <a:pt x="166" y="240"/>
                </a:cubicBezTo>
                <a:cubicBezTo>
                  <a:pt x="164" y="236"/>
                  <a:pt x="165" y="227"/>
                  <a:pt x="158" y="232"/>
                </a:cubicBezTo>
                <a:cubicBezTo>
                  <a:pt x="153" y="235"/>
                  <a:pt x="152" y="241"/>
                  <a:pt x="146" y="241"/>
                </a:cubicBezTo>
                <a:cubicBezTo>
                  <a:pt x="148" y="247"/>
                  <a:pt x="148" y="247"/>
                  <a:pt x="148" y="247"/>
                </a:cubicBezTo>
                <a:lnTo>
                  <a:pt x="154" y="243"/>
                </a:lnTo>
                <a:close/>
                <a:moveTo>
                  <a:pt x="79" y="521"/>
                </a:moveTo>
                <a:cubicBezTo>
                  <a:pt x="81" y="524"/>
                  <a:pt x="79" y="531"/>
                  <a:pt x="84" y="532"/>
                </a:cubicBezTo>
                <a:cubicBezTo>
                  <a:pt x="85" y="527"/>
                  <a:pt x="89" y="524"/>
                  <a:pt x="88" y="519"/>
                </a:cubicBezTo>
                <a:cubicBezTo>
                  <a:pt x="81" y="519"/>
                  <a:pt x="81" y="519"/>
                  <a:pt x="81" y="519"/>
                </a:cubicBezTo>
                <a:lnTo>
                  <a:pt x="79" y="521"/>
                </a:lnTo>
                <a:close/>
                <a:moveTo>
                  <a:pt x="58" y="342"/>
                </a:moveTo>
                <a:cubicBezTo>
                  <a:pt x="61" y="343"/>
                  <a:pt x="58" y="344"/>
                  <a:pt x="59" y="345"/>
                </a:cubicBezTo>
                <a:cubicBezTo>
                  <a:pt x="61" y="349"/>
                  <a:pt x="65" y="354"/>
                  <a:pt x="71" y="350"/>
                </a:cubicBezTo>
                <a:cubicBezTo>
                  <a:pt x="73" y="347"/>
                  <a:pt x="73" y="347"/>
                  <a:pt x="73" y="347"/>
                </a:cubicBezTo>
                <a:cubicBezTo>
                  <a:pt x="85" y="355"/>
                  <a:pt x="85" y="355"/>
                  <a:pt x="85" y="355"/>
                </a:cubicBezTo>
                <a:cubicBezTo>
                  <a:pt x="83" y="357"/>
                  <a:pt x="79" y="354"/>
                  <a:pt x="77" y="359"/>
                </a:cubicBezTo>
                <a:cubicBezTo>
                  <a:pt x="78" y="363"/>
                  <a:pt x="79" y="368"/>
                  <a:pt x="82" y="373"/>
                </a:cubicBezTo>
                <a:cubicBezTo>
                  <a:pt x="83" y="373"/>
                  <a:pt x="83" y="373"/>
                  <a:pt x="83" y="373"/>
                </a:cubicBezTo>
                <a:cubicBezTo>
                  <a:pt x="89" y="368"/>
                  <a:pt x="80" y="365"/>
                  <a:pt x="86" y="362"/>
                </a:cubicBezTo>
                <a:cubicBezTo>
                  <a:pt x="95" y="362"/>
                  <a:pt x="82" y="371"/>
                  <a:pt x="91" y="372"/>
                </a:cubicBezTo>
                <a:cubicBezTo>
                  <a:pt x="96" y="369"/>
                  <a:pt x="101" y="372"/>
                  <a:pt x="107" y="374"/>
                </a:cubicBezTo>
                <a:cubicBezTo>
                  <a:pt x="108" y="374"/>
                  <a:pt x="110" y="375"/>
                  <a:pt x="111" y="375"/>
                </a:cubicBezTo>
                <a:cubicBezTo>
                  <a:pt x="112" y="374"/>
                  <a:pt x="112" y="373"/>
                  <a:pt x="113" y="373"/>
                </a:cubicBezTo>
                <a:cubicBezTo>
                  <a:pt x="115" y="372"/>
                  <a:pt x="116" y="373"/>
                  <a:pt x="117" y="374"/>
                </a:cubicBezTo>
                <a:cubicBezTo>
                  <a:pt x="112" y="379"/>
                  <a:pt x="112" y="379"/>
                  <a:pt x="112" y="379"/>
                </a:cubicBezTo>
                <a:cubicBezTo>
                  <a:pt x="111" y="375"/>
                  <a:pt x="111" y="375"/>
                  <a:pt x="111" y="375"/>
                </a:cubicBezTo>
                <a:cubicBezTo>
                  <a:pt x="107" y="374"/>
                  <a:pt x="105" y="374"/>
                  <a:pt x="101" y="373"/>
                </a:cubicBezTo>
                <a:cubicBezTo>
                  <a:pt x="98" y="376"/>
                  <a:pt x="101" y="378"/>
                  <a:pt x="104" y="382"/>
                </a:cubicBezTo>
                <a:cubicBezTo>
                  <a:pt x="107" y="383"/>
                  <a:pt x="112" y="383"/>
                  <a:pt x="115" y="387"/>
                </a:cubicBezTo>
                <a:cubicBezTo>
                  <a:pt x="118" y="389"/>
                  <a:pt x="122" y="384"/>
                  <a:pt x="121" y="382"/>
                </a:cubicBezTo>
                <a:cubicBezTo>
                  <a:pt x="120" y="381"/>
                  <a:pt x="119" y="376"/>
                  <a:pt x="122" y="377"/>
                </a:cubicBezTo>
                <a:cubicBezTo>
                  <a:pt x="121" y="374"/>
                  <a:pt x="125" y="371"/>
                  <a:pt x="125" y="369"/>
                </a:cubicBezTo>
                <a:cubicBezTo>
                  <a:pt x="125" y="367"/>
                  <a:pt x="124" y="367"/>
                  <a:pt x="124" y="365"/>
                </a:cubicBezTo>
                <a:cubicBezTo>
                  <a:pt x="125" y="363"/>
                  <a:pt x="127" y="361"/>
                  <a:pt x="128" y="359"/>
                </a:cubicBezTo>
                <a:cubicBezTo>
                  <a:pt x="126" y="358"/>
                  <a:pt x="125" y="357"/>
                  <a:pt x="123" y="358"/>
                </a:cubicBezTo>
                <a:cubicBezTo>
                  <a:pt x="122" y="358"/>
                  <a:pt x="121" y="358"/>
                  <a:pt x="120" y="359"/>
                </a:cubicBezTo>
                <a:cubicBezTo>
                  <a:pt x="118" y="355"/>
                  <a:pt x="118" y="355"/>
                  <a:pt x="118" y="355"/>
                </a:cubicBezTo>
                <a:cubicBezTo>
                  <a:pt x="129" y="358"/>
                  <a:pt x="129" y="358"/>
                  <a:pt x="129" y="358"/>
                </a:cubicBezTo>
                <a:cubicBezTo>
                  <a:pt x="132" y="354"/>
                  <a:pt x="134" y="350"/>
                  <a:pt x="133" y="345"/>
                </a:cubicBezTo>
                <a:cubicBezTo>
                  <a:pt x="124" y="345"/>
                  <a:pt x="124" y="345"/>
                  <a:pt x="124" y="345"/>
                </a:cubicBezTo>
                <a:cubicBezTo>
                  <a:pt x="126" y="342"/>
                  <a:pt x="121" y="337"/>
                  <a:pt x="127" y="334"/>
                </a:cubicBezTo>
                <a:cubicBezTo>
                  <a:pt x="124" y="342"/>
                  <a:pt x="132" y="339"/>
                  <a:pt x="136" y="340"/>
                </a:cubicBezTo>
                <a:cubicBezTo>
                  <a:pt x="142" y="333"/>
                  <a:pt x="142" y="333"/>
                  <a:pt x="142" y="333"/>
                </a:cubicBezTo>
                <a:cubicBezTo>
                  <a:pt x="146" y="326"/>
                  <a:pt x="135" y="326"/>
                  <a:pt x="139" y="321"/>
                </a:cubicBezTo>
                <a:cubicBezTo>
                  <a:pt x="136" y="319"/>
                  <a:pt x="134" y="321"/>
                  <a:pt x="132" y="324"/>
                </a:cubicBezTo>
                <a:cubicBezTo>
                  <a:pt x="130" y="320"/>
                  <a:pt x="127" y="324"/>
                  <a:pt x="124" y="322"/>
                </a:cubicBezTo>
                <a:cubicBezTo>
                  <a:pt x="133" y="315"/>
                  <a:pt x="118" y="312"/>
                  <a:pt x="119" y="307"/>
                </a:cubicBezTo>
                <a:cubicBezTo>
                  <a:pt x="116" y="308"/>
                  <a:pt x="113" y="311"/>
                  <a:pt x="110" y="313"/>
                </a:cubicBezTo>
                <a:cubicBezTo>
                  <a:pt x="106" y="315"/>
                  <a:pt x="105" y="317"/>
                  <a:pt x="102" y="320"/>
                </a:cubicBezTo>
                <a:cubicBezTo>
                  <a:pt x="97" y="316"/>
                  <a:pt x="97" y="316"/>
                  <a:pt x="97" y="316"/>
                </a:cubicBezTo>
                <a:cubicBezTo>
                  <a:pt x="97" y="308"/>
                  <a:pt x="97" y="308"/>
                  <a:pt x="97" y="308"/>
                </a:cubicBezTo>
                <a:cubicBezTo>
                  <a:pt x="95" y="307"/>
                  <a:pt x="95" y="307"/>
                  <a:pt x="95" y="307"/>
                </a:cubicBezTo>
                <a:cubicBezTo>
                  <a:pt x="85" y="306"/>
                  <a:pt x="94" y="319"/>
                  <a:pt x="84" y="317"/>
                </a:cubicBezTo>
                <a:cubicBezTo>
                  <a:pt x="85" y="318"/>
                  <a:pt x="85" y="318"/>
                  <a:pt x="85" y="318"/>
                </a:cubicBezTo>
                <a:cubicBezTo>
                  <a:pt x="85" y="323"/>
                  <a:pt x="83" y="325"/>
                  <a:pt x="81" y="327"/>
                </a:cubicBezTo>
                <a:cubicBezTo>
                  <a:pt x="77" y="324"/>
                  <a:pt x="78" y="323"/>
                  <a:pt x="75" y="320"/>
                </a:cubicBezTo>
                <a:cubicBezTo>
                  <a:pt x="82" y="317"/>
                  <a:pt x="82" y="317"/>
                  <a:pt x="82" y="317"/>
                </a:cubicBezTo>
                <a:cubicBezTo>
                  <a:pt x="83" y="315"/>
                  <a:pt x="82" y="315"/>
                  <a:pt x="80" y="314"/>
                </a:cubicBezTo>
                <a:cubicBezTo>
                  <a:pt x="79" y="314"/>
                  <a:pt x="78" y="315"/>
                  <a:pt x="77" y="315"/>
                </a:cubicBezTo>
                <a:cubicBezTo>
                  <a:pt x="76" y="315"/>
                  <a:pt x="76" y="315"/>
                  <a:pt x="75" y="316"/>
                </a:cubicBezTo>
                <a:cubicBezTo>
                  <a:pt x="71" y="318"/>
                  <a:pt x="68" y="314"/>
                  <a:pt x="63" y="316"/>
                </a:cubicBezTo>
                <a:cubicBezTo>
                  <a:pt x="61" y="320"/>
                  <a:pt x="59" y="324"/>
                  <a:pt x="57" y="328"/>
                </a:cubicBezTo>
                <a:cubicBezTo>
                  <a:pt x="56" y="330"/>
                  <a:pt x="56" y="332"/>
                  <a:pt x="54" y="333"/>
                </a:cubicBezTo>
                <a:cubicBezTo>
                  <a:pt x="53" y="334"/>
                  <a:pt x="51" y="335"/>
                  <a:pt x="49" y="335"/>
                </a:cubicBezTo>
                <a:cubicBezTo>
                  <a:pt x="51" y="338"/>
                  <a:pt x="53" y="343"/>
                  <a:pt x="58" y="342"/>
                </a:cubicBezTo>
                <a:cubicBezTo>
                  <a:pt x="61" y="343"/>
                  <a:pt x="53" y="343"/>
                  <a:pt x="58" y="342"/>
                </a:cubicBezTo>
                <a:close/>
                <a:moveTo>
                  <a:pt x="66" y="534"/>
                </a:moveTo>
                <a:cubicBezTo>
                  <a:pt x="69" y="532"/>
                  <a:pt x="69" y="532"/>
                  <a:pt x="69" y="532"/>
                </a:cubicBezTo>
                <a:cubicBezTo>
                  <a:pt x="65" y="528"/>
                  <a:pt x="65" y="528"/>
                  <a:pt x="65" y="528"/>
                </a:cubicBezTo>
                <a:cubicBezTo>
                  <a:pt x="63" y="532"/>
                  <a:pt x="63" y="532"/>
                  <a:pt x="63" y="532"/>
                </a:cubicBezTo>
                <a:lnTo>
                  <a:pt x="66" y="534"/>
                </a:lnTo>
                <a:close/>
                <a:moveTo>
                  <a:pt x="75" y="540"/>
                </a:moveTo>
                <a:cubicBezTo>
                  <a:pt x="70" y="546"/>
                  <a:pt x="70" y="546"/>
                  <a:pt x="70" y="546"/>
                </a:cubicBezTo>
                <a:cubicBezTo>
                  <a:pt x="72" y="547"/>
                  <a:pt x="72" y="547"/>
                  <a:pt x="72" y="547"/>
                </a:cubicBezTo>
                <a:cubicBezTo>
                  <a:pt x="74" y="548"/>
                  <a:pt x="77" y="546"/>
                  <a:pt x="78" y="544"/>
                </a:cubicBezTo>
                <a:cubicBezTo>
                  <a:pt x="78" y="542"/>
                  <a:pt x="78" y="540"/>
                  <a:pt x="75" y="540"/>
                </a:cubicBezTo>
                <a:close/>
                <a:moveTo>
                  <a:pt x="108" y="446"/>
                </a:moveTo>
                <a:cubicBezTo>
                  <a:pt x="102" y="444"/>
                  <a:pt x="108" y="436"/>
                  <a:pt x="101" y="436"/>
                </a:cubicBezTo>
                <a:cubicBezTo>
                  <a:pt x="105" y="431"/>
                  <a:pt x="105" y="431"/>
                  <a:pt x="105" y="431"/>
                </a:cubicBezTo>
                <a:cubicBezTo>
                  <a:pt x="104" y="431"/>
                  <a:pt x="103" y="430"/>
                  <a:pt x="102" y="430"/>
                </a:cubicBezTo>
                <a:cubicBezTo>
                  <a:pt x="101" y="429"/>
                  <a:pt x="101" y="429"/>
                  <a:pt x="100" y="428"/>
                </a:cubicBezTo>
                <a:cubicBezTo>
                  <a:pt x="99" y="424"/>
                  <a:pt x="96" y="423"/>
                  <a:pt x="94" y="420"/>
                </a:cubicBezTo>
                <a:cubicBezTo>
                  <a:pt x="97" y="417"/>
                  <a:pt x="97" y="417"/>
                  <a:pt x="97" y="417"/>
                </a:cubicBezTo>
                <a:cubicBezTo>
                  <a:pt x="97" y="415"/>
                  <a:pt x="95" y="414"/>
                  <a:pt x="94" y="414"/>
                </a:cubicBezTo>
                <a:cubicBezTo>
                  <a:pt x="93" y="414"/>
                  <a:pt x="90" y="414"/>
                  <a:pt x="89" y="414"/>
                </a:cubicBezTo>
                <a:cubicBezTo>
                  <a:pt x="88" y="413"/>
                  <a:pt x="88" y="411"/>
                  <a:pt x="88" y="410"/>
                </a:cubicBezTo>
                <a:cubicBezTo>
                  <a:pt x="87" y="409"/>
                  <a:pt x="86" y="409"/>
                  <a:pt x="85" y="408"/>
                </a:cubicBezTo>
                <a:cubicBezTo>
                  <a:pt x="79" y="411"/>
                  <a:pt x="69" y="407"/>
                  <a:pt x="66" y="412"/>
                </a:cubicBezTo>
                <a:cubicBezTo>
                  <a:pt x="80" y="428"/>
                  <a:pt x="64" y="444"/>
                  <a:pt x="62" y="459"/>
                </a:cubicBezTo>
                <a:cubicBezTo>
                  <a:pt x="58" y="462"/>
                  <a:pt x="58" y="462"/>
                  <a:pt x="58" y="462"/>
                </a:cubicBezTo>
                <a:cubicBezTo>
                  <a:pt x="59" y="464"/>
                  <a:pt x="62" y="464"/>
                  <a:pt x="63" y="467"/>
                </a:cubicBezTo>
                <a:cubicBezTo>
                  <a:pt x="64" y="469"/>
                  <a:pt x="62" y="472"/>
                  <a:pt x="61" y="474"/>
                </a:cubicBezTo>
                <a:cubicBezTo>
                  <a:pt x="60" y="478"/>
                  <a:pt x="62" y="482"/>
                  <a:pt x="62" y="485"/>
                </a:cubicBezTo>
                <a:cubicBezTo>
                  <a:pt x="62" y="487"/>
                  <a:pt x="61" y="488"/>
                  <a:pt x="62" y="490"/>
                </a:cubicBezTo>
                <a:cubicBezTo>
                  <a:pt x="62" y="491"/>
                  <a:pt x="63" y="492"/>
                  <a:pt x="63" y="494"/>
                </a:cubicBezTo>
                <a:cubicBezTo>
                  <a:pt x="63" y="495"/>
                  <a:pt x="62" y="496"/>
                  <a:pt x="62" y="497"/>
                </a:cubicBezTo>
                <a:cubicBezTo>
                  <a:pt x="62" y="499"/>
                  <a:pt x="64" y="503"/>
                  <a:pt x="65" y="505"/>
                </a:cubicBezTo>
                <a:cubicBezTo>
                  <a:pt x="66" y="509"/>
                  <a:pt x="69" y="512"/>
                  <a:pt x="72" y="514"/>
                </a:cubicBezTo>
                <a:cubicBezTo>
                  <a:pt x="76" y="514"/>
                  <a:pt x="80" y="514"/>
                  <a:pt x="84" y="514"/>
                </a:cubicBezTo>
                <a:cubicBezTo>
                  <a:pt x="89" y="513"/>
                  <a:pt x="93" y="521"/>
                  <a:pt x="98" y="518"/>
                </a:cubicBezTo>
                <a:cubicBezTo>
                  <a:pt x="99" y="514"/>
                  <a:pt x="105" y="510"/>
                  <a:pt x="100" y="507"/>
                </a:cubicBezTo>
                <a:cubicBezTo>
                  <a:pt x="94" y="509"/>
                  <a:pt x="95" y="501"/>
                  <a:pt x="92" y="499"/>
                </a:cubicBezTo>
                <a:cubicBezTo>
                  <a:pt x="90" y="498"/>
                  <a:pt x="86" y="498"/>
                  <a:pt x="84" y="498"/>
                </a:cubicBezTo>
                <a:cubicBezTo>
                  <a:pt x="87" y="496"/>
                  <a:pt x="90" y="498"/>
                  <a:pt x="93" y="498"/>
                </a:cubicBezTo>
                <a:cubicBezTo>
                  <a:pt x="97" y="494"/>
                  <a:pt x="97" y="494"/>
                  <a:pt x="97" y="494"/>
                </a:cubicBezTo>
                <a:cubicBezTo>
                  <a:pt x="99" y="489"/>
                  <a:pt x="97" y="487"/>
                  <a:pt x="95" y="483"/>
                </a:cubicBezTo>
                <a:cubicBezTo>
                  <a:pt x="94" y="480"/>
                  <a:pt x="95" y="477"/>
                  <a:pt x="91" y="474"/>
                </a:cubicBezTo>
                <a:cubicBezTo>
                  <a:pt x="93" y="472"/>
                  <a:pt x="95" y="469"/>
                  <a:pt x="97" y="466"/>
                </a:cubicBezTo>
                <a:cubicBezTo>
                  <a:pt x="98" y="464"/>
                  <a:pt x="99" y="462"/>
                  <a:pt x="99" y="460"/>
                </a:cubicBezTo>
                <a:cubicBezTo>
                  <a:pt x="100" y="458"/>
                  <a:pt x="100" y="456"/>
                  <a:pt x="101" y="455"/>
                </a:cubicBezTo>
                <a:cubicBezTo>
                  <a:pt x="102" y="454"/>
                  <a:pt x="105" y="454"/>
                  <a:pt x="107" y="453"/>
                </a:cubicBezTo>
                <a:cubicBezTo>
                  <a:pt x="109" y="451"/>
                  <a:pt x="109" y="449"/>
                  <a:pt x="108" y="446"/>
                </a:cubicBezTo>
                <a:cubicBezTo>
                  <a:pt x="102" y="444"/>
                  <a:pt x="111" y="453"/>
                  <a:pt x="108" y="446"/>
                </a:cubicBezTo>
                <a:close/>
                <a:moveTo>
                  <a:pt x="116" y="286"/>
                </a:moveTo>
                <a:cubicBezTo>
                  <a:pt x="118" y="287"/>
                  <a:pt x="121" y="283"/>
                  <a:pt x="121" y="281"/>
                </a:cubicBezTo>
                <a:cubicBezTo>
                  <a:pt x="121" y="278"/>
                  <a:pt x="117" y="277"/>
                  <a:pt x="115" y="276"/>
                </a:cubicBezTo>
                <a:cubicBezTo>
                  <a:pt x="113" y="279"/>
                  <a:pt x="107" y="276"/>
                  <a:pt x="108" y="282"/>
                </a:cubicBezTo>
                <a:cubicBezTo>
                  <a:pt x="109" y="285"/>
                  <a:pt x="112" y="286"/>
                  <a:pt x="116" y="286"/>
                </a:cubicBezTo>
                <a:cubicBezTo>
                  <a:pt x="118" y="287"/>
                  <a:pt x="112" y="286"/>
                  <a:pt x="116" y="286"/>
                </a:cubicBezTo>
                <a:close/>
                <a:moveTo>
                  <a:pt x="74" y="353"/>
                </a:moveTo>
                <a:cubicBezTo>
                  <a:pt x="75" y="351"/>
                  <a:pt x="70" y="350"/>
                  <a:pt x="71" y="350"/>
                </a:cubicBezTo>
                <a:cubicBezTo>
                  <a:pt x="69" y="352"/>
                  <a:pt x="71" y="354"/>
                  <a:pt x="74" y="353"/>
                </a:cubicBezTo>
                <a:close/>
                <a:moveTo>
                  <a:pt x="115" y="303"/>
                </a:moveTo>
                <a:cubicBezTo>
                  <a:pt x="115" y="304"/>
                  <a:pt x="116" y="306"/>
                  <a:pt x="118" y="306"/>
                </a:cubicBezTo>
                <a:cubicBezTo>
                  <a:pt x="119" y="306"/>
                  <a:pt x="119" y="305"/>
                  <a:pt x="120" y="305"/>
                </a:cubicBezTo>
                <a:cubicBezTo>
                  <a:pt x="121" y="305"/>
                  <a:pt x="122" y="306"/>
                  <a:pt x="123" y="306"/>
                </a:cubicBezTo>
                <a:cubicBezTo>
                  <a:pt x="125" y="301"/>
                  <a:pt x="132" y="301"/>
                  <a:pt x="132" y="296"/>
                </a:cubicBezTo>
                <a:cubicBezTo>
                  <a:pt x="121" y="293"/>
                  <a:pt x="121" y="293"/>
                  <a:pt x="121" y="293"/>
                </a:cubicBezTo>
                <a:lnTo>
                  <a:pt x="115" y="303"/>
                </a:lnTo>
                <a:close/>
                <a:moveTo>
                  <a:pt x="104" y="303"/>
                </a:moveTo>
                <a:cubicBezTo>
                  <a:pt x="105" y="300"/>
                  <a:pt x="101" y="298"/>
                  <a:pt x="99" y="300"/>
                </a:cubicBezTo>
                <a:cubicBezTo>
                  <a:pt x="101" y="305"/>
                  <a:pt x="101" y="305"/>
                  <a:pt x="101" y="305"/>
                </a:cubicBezTo>
                <a:cubicBezTo>
                  <a:pt x="97" y="308"/>
                  <a:pt x="97" y="308"/>
                  <a:pt x="97" y="308"/>
                </a:cubicBezTo>
                <a:cubicBezTo>
                  <a:pt x="103" y="310"/>
                  <a:pt x="99" y="304"/>
                  <a:pt x="104" y="303"/>
                </a:cubicBezTo>
                <a:cubicBezTo>
                  <a:pt x="105" y="300"/>
                  <a:pt x="99" y="304"/>
                  <a:pt x="104" y="303"/>
                </a:cubicBezTo>
                <a:close/>
                <a:moveTo>
                  <a:pt x="301" y="626"/>
                </a:moveTo>
                <a:cubicBezTo>
                  <a:pt x="302" y="623"/>
                  <a:pt x="302" y="622"/>
                  <a:pt x="302" y="619"/>
                </a:cubicBezTo>
                <a:cubicBezTo>
                  <a:pt x="300" y="619"/>
                  <a:pt x="298" y="619"/>
                  <a:pt x="296" y="619"/>
                </a:cubicBezTo>
                <a:cubicBezTo>
                  <a:pt x="295" y="619"/>
                  <a:pt x="293" y="617"/>
                  <a:pt x="291" y="618"/>
                </a:cubicBezTo>
                <a:cubicBezTo>
                  <a:pt x="289" y="618"/>
                  <a:pt x="288" y="622"/>
                  <a:pt x="288" y="624"/>
                </a:cubicBezTo>
                <a:cubicBezTo>
                  <a:pt x="291" y="624"/>
                  <a:pt x="293" y="623"/>
                  <a:pt x="295" y="623"/>
                </a:cubicBezTo>
                <a:cubicBezTo>
                  <a:pt x="297" y="623"/>
                  <a:pt x="299" y="625"/>
                  <a:pt x="301" y="626"/>
                </a:cubicBezTo>
                <a:cubicBezTo>
                  <a:pt x="302" y="624"/>
                  <a:pt x="298" y="625"/>
                  <a:pt x="301" y="626"/>
                </a:cubicBezTo>
                <a:close/>
                <a:moveTo>
                  <a:pt x="324" y="126"/>
                </a:moveTo>
                <a:cubicBezTo>
                  <a:pt x="324" y="133"/>
                  <a:pt x="317" y="133"/>
                  <a:pt x="312" y="136"/>
                </a:cubicBezTo>
                <a:cubicBezTo>
                  <a:pt x="309" y="137"/>
                  <a:pt x="308" y="140"/>
                  <a:pt x="308" y="143"/>
                </a:cubicBezTo>
                <a:cubicBezTo>
                  <a:pt x="309" y="146"/>
                  <a:pt x="312" y="148"/>
                  <a:pt x="314" y="151"/>
                </a:cubicBezTo>
                <a:cubicBezTo>
                  <a:pt x="322" y="153"/>
                  <a:pt x="324" y="141"/>
                  <a:pt x="332" y="139"/>
                </a:cubicBezTo>
                <a:cubicBezTo>
                  <a:pt x="330" y="131"/>
                  <a:pt x="345" y="126"/>
                  <a:pt x="335" y="121"/>
                </a:cubicBezTo>
                <a:cubicBezTo>
                  <a:pt x="331" y="124"/>
                  <a:pt x="329" y="127"/>
                  <a:pt x="324" y="126"/>
                </a:cubicBezTo>
                <a:cubicBezTo>
                  <a:pt x="324" y="135"/>
                  <a:pt x="329" y="127"/>
                  <a:pt x="324" y="126"/>
                </a:cubicBezTo>
                <a:close/>
                <a:moveTo>
                  <a:pt x="336" y="401"/>
                </a:moveTo>
                <a:cubicBezTo>
                  <a:pt x="329" y="412"/>
                  <a:pt x="329" y="427"/>
                  <a:pt x="329" y="443"/>
                </a:cubicBezTo>
                <a:cubicBezTo>
                  <a:pt x="334" y="451"/>
                  <a:pt x="334" y="451"/>
                  <a:pt x="334" y="451"/>
                </a:cubicBezTo>
                <a:cubicBezTo>
                  <a:pt x="339" y="452"/>
                  <a:pt x="342" y="447"/>
                  <a:pt x="347" y="444"/>
                </a:cubicBezTo>
                <a:cubicBezTo>
                  <a:pt x="346" y="440"/>
                  <a:pt x="344" y="437"/>
                  <a:pt x="343" y="433"/>
                </a:cubicBezTo>
                <a:cubicBezTo>
                  <a:pt x="343" y="432"/>
                  <a:pt x="342" y="431"/>
                  <a:pt x="342" y="430"/>
                </a:cubicBezTo>
                <a:cubicBezTo>
                  <a:pt x="342" y="428"/>
                  <a:pt x="343" y="427"/>
                  <a:pt x="343" y="426"/>
                </a:cubicBezTo>
                <a:cubicBezTo>
                  <a:pt x="343" y="424"/>
                  <a:pt x="342" y="423"/>
                  <a:pt x="342" y="421"/>
                </a:cubicBezTo>
                <a:cubicBezTo>
                  <a:pt x="341" y="419"/>
                  <a:pt x="340" y="417"/>
                  <a:pt x="341" y="415"/>
                </a:cubicBezTo>
                <a:cubicBezTo>
                  <a:pt x="341" y="411"/>
                  <a:pt x="344" y="411"/>
                  <a:pt x="345" y="409"/>
                </a:cubicBezTo>
                <a:cubicBezTo>
                  <a:pt x="347" y="407"/>
                  <a:pt x="349" y="403"/>
                  <a:pt x="350" y="400"/>
                </a:cubicBezTo>
                <a:cubicBezTo>
                  <a:pt x="351" y="397"/>
                  <a:pt x="352" y="393"/>
                  <a:pt x="350" y="390"/>
                </a:cubicBezTo>
                <a:cubicBezTo>
                  <a:pt x="349" y="391"/>
                  <a:pt x="347" y="393"/>
                  <a:pt x="345" y="394"/>
                </a:cubicBezTo>
                <a:cubicBezTo>
                  <a:pt x="343" y="397"/>
                  <a:pt x="342" y="400"/>
                  <a:pt x="340" y="403"/>
                </a:cubicBezTo>
                <a:cubicBezTo>
                  <a:pt x="339" y="400"/>
                  <a:pt x="337" y="400"/>
                  <a:pt x="336" y="401"/>
                </a:cubicBezTo>
                <a:cubicBezTo>
                  <a:pt x="329" y="412"/>
                  <a:pt x="337" y="400"/>
                  <a:pt x="336" y="401"/>
                </a:cubicBezTo>
                <a:close/>
                <a:moveTo>
                  <a:pt x="142" y="173"/>
                </a:moveTo>
                <a:cubicBezTo>
                  <a:pt x="142" y="177"/>
                  <a:pt x="145" y="174"/>
                  <a:pt x="147" y="174"/>
                </a:cubicBezTo>
                <a:cubicBezTo>
                  <a:pt x="144" y="174"/>
                  <a:pt x="142" y="170"/>
                  <a:pt x="142" y="173"/>
                </a:cubicBezTo>
                <a:close/>
                <a:moveTo>
                  <a:pt x="212" y="254"/>
                </a:moveTo>
                <a:cubicBezTo>
                  <a:pt x="214" y="253"/>
                  <a:pt x="213" y="251"/>
                  <a:pt x="213" y="249"/>
                </a:cubicBezTo>
                <a:cubicBezTo>
                  <a:pt x="208" y="250"/>
                  <a:pt x="209" y="253"/>
                  <a:pt x="212" y="254"/>
                </a:cubicBezTo>
                <a:close/>
                <a:moveTo>
                  <a:pt x="248" y="793"/>
                </a:moveTo>
                <a:cubicBezTo>
                  <a:pt x="245" y="792"/>
                  <a:pt x="243" y="793"/>
                  <a:pt x="240" y="795"/>
                </a:cubicBezTo>
                <a:cubicBezTo>
                  <a:pt x="240" y="798"/>
                  <a:pt x="234" y="803"/>
                  <a:pt x="240" y="806"/>
                </a:cubicBezTo>
                <a:cubicBezTo>
                  <a:pt x="245" y="804"/>
                  <a:pt x="248" y="798"/>
                  <a:pt x="248" y="793"/>
                </a:cubicBezTo>
                <a:close/>
                <a:moveTo>
                  <a:pt x="380" y="452"/>
                </a:moveTo>
                <a:cubicBezTo>
                  <a:pt x="380" y="450"/>
                  <a:pt x="378" y="445"/>
                  <a:pt x="374" y="446"/>
                </a:cubicBezTo>
                <a:cubicBezTo>
                  <a:pt x="372" y="448"/>
                  <a:pt x="372" y="448"/>
                  <a:pt x="372" y="448"/>
                </a:cubicBezTo>
                <a:cubicBezTo>
                  <a:pt x="373" y="451"/>
                  <a:pt x="377" y="454"/>
                  <a:pt x="380" y="452"/>
                </a:cubicBezTo>
                <a:cubicBezTo>
                  <a:pt x="380" y="450"/>
                  <a:pt x="377" y="454"/>
                  <a:pt x="380" y="452"/>
                </a:cubicBezTo>
                <a:close/>
                <a:moveTo>
                  <a:pt x="453" y="238"/>
                </a:moveTo>
                <a:cubicBezTo>
                  <a:pt x="454" y="238"/>
                  <a:pt x="454" y="238"/>
                  <a:pt x="454" y="238"/>
                </a:cubicBezTo>
                <a:cubicBezTo>
                  <a:pt x="453" y="237"/>
                  <a:pt x="452" y="233"/>
                  <a:pt x="450" y="234"/>
                </a:cubicBezTo>
                <a:cubicBezTo>
                  <a:pt x="448" y="236"/>
                  <a:pt x="448" y="236"/>
                  <a:pt x="448" y="236"/>
                </a:cubicBezTo>
                <a:cubicBezTo>
                  <a:pt x="449" y="238"/>
                  <a:pt x="451" y="240"/>
                  <a:pt x="453" y="238"/>
                </a:cubicBezTo>
                <a:close/>
                <a:moveTo>
                  <a:pt x="152" y="195"/>
                </a:moveTo>
                <a:cubicBezTo>
                  <a:pt x="144" y="202"/>
                  <a:pt x="148" y="190"/>
                  <a:pt x="142" y="189"/>
                </a:cubicBezTo>
                <a:cubicBezTo>
                  <a:pt x="140" y="189"/>
                  <a:pt x="134" y="190"/>
                  <a:pt x="132" y="191"/>
                </a:cubicBezTo>
                <a:cubicBezTo>
                  <a:pt x="136" y="199"/>
                  <a:pt x="136" y="199"/>
                  <a:pt x="136" y="199"/>
                </a:cubicBezTo>
                <a:cubicBezTo>
                  <a:pt x="140" y="199"/>
                  <a:pt x="143" y="200"/>
                  <a:pt x="146" y="203"/>
                </a:cubicBezTo>
                <a:cubicBezTo>
                  <a:pt x="143" y="207"/>
                  <a:pt x="143" y="207"/>
                  <a:pt x="143" y="207"/>
                </a:cubicBezTo>
                <a:cubicBezTo>
                  <a:pt x="144" y="207"/>
                  <a:pt x="144" y="208"/>
                  <a:pt x="145" y="209"/>
                </a:cubicBezTo>
                <a:cubicBezTo>
                  <a:pt x="146" y="207"/>
                  <a:pt x="147" y="208"/>
                  <a:pt x="148" y="210"/>
                </a:cubicBezTo>
                <a:cubicBezTo>
                  <a:pt x="150" y="212"/>
                  <a:pt x="150" y="214"/>
                  <a:pt x="151" y="215"/>
                </a:cubicBezTo>
                <a:cubicBezTo>
                  <a:pt x="153" y="217"/>
                  <a:pt x="156" y="218"/>
                  <a:pt x="158" y="219"/>
                </a:cubicBezTo>
                <a:cubicBezTo>
                  <a:pt x="159" y="219"/>
                  <a:pt x="160" y="220"/>
                  <a:pt x="162" y="220"/>
                </a:cubicBezTo>
                <a:cubicBezTo>
                  <a:pt x="163" y="220"/>
                  <a:pt x="165" y="218"/>
                  <a:pt x="166" y="219"/>
                </a:cubicBezTo>
                <a:cubicBezTo>
                  <a:pt x="168" y="219"/>
                  <a:pt x="169" y="222"/>
                  <a:pt x="171" y="223"/>
                </a:cubicBezTo>
                <a:cubicBezTo>
                  <a:pt x="174" y="225"/>
                  <a:pt x="176" y="225"/>
                  <a:pt x="178" y="225"/>
                </a:cubicBezTo>
                <a:cubicBezTo>
                  <a:pt x="180" y="225"/>
                  <a:pt x="179" y="225"/>
                  <a:pt x="180" y="226"/>
                </a:cubicBezTo>
                <a:cubicBezTo>
                  <a:pt x="181" y="226"/>
                  <a:pt x="181" y="227"/>
                  <a:pt x="182" y="228"/>
                </a:cubicBezTo>
                <a:cubicBezTo>
                  <a:pt x="183" y="229"/>
                  <a:pt x="184" y="229"/>
                  <a:pt x="186" y="230"/>
                </a:cubicBezTo>
                <a:cubicBezTo>
                  <a:pt x="188" y="231"/>
                  <a:pt x="190" y="232"/>
                  <a:pt x="191" y="235"/>
                </a:cubicBezTo>
                <a:cubicBezTo>
                  <a:pt x="190" y="243"/>
                  <a:pt x="181" y="234"/>
                  <a:pt x="176" y="237"/>
                </a:cubicBezTo>
                <a:cubicBezTo>
                  <a:pt x="170" y="237"/>
                  <a:pt x="168" y="244"/>
                  <a:pt x="172" y="247"/>
                </a:cubicBezTo>
                <a:cubicBezTo>
                  <a:pt x="170" y="250"/>
                  <a:pt x="168" y="249"/>
                  <a:pt x="166" y="250"/>
                </a:cubicBezTo>
                <a:cubicBezTo>
                  <a:pt x="163" y="250"/>
                  <a:pt x="163" y="253"/>
                  <a:pt x="161" y="256"/>
                </a:cubicBezTo>
                <a:cubicBezTo>
                  <a:pt x="158" y="260"/>
                  <a:pt x="152" y="262"/>
                  <a:pt x="147" y="265"/>
                </a:cubicBezTo>
                <a:cubicBezTo>
                  <a:pt x="145" y="262"/>
                  <a:pt x="143" y="257"/>
                  <a:pt x="138" y="257"/>
                </a:cubicBezTo>
                <a:cubicBezTo>
                  <a:pt x="135" y="257"/>
                  <a:pt x="135" y="261"/>
                  <a:pt x="135" y="264"/>
                </a:cubicBezTo>
                <a:cubicBezTo>
                  <a:pt x="139" y="266"/>
                  <a:pt x="142" y="271"/>
                  <a:pt x="145" y="275"/>
                </a:cubicBezTo>
                <a:cubicBezTo>
                  <a:pt x="147" y="280"/>
                  <a:pt x="150" y="283"/>
                  <a:pt x="154" y="287"/>
                </a:cubicBezTo>
                <a:cubicBezTo>
                  <a:pt x="154" y="288"/>
                  <a:pt x="155" y="288"/>
                  <a:pt x="155" y="288"/>
                </a:cubicBezTo>
                <a:cubicBezTo>
                  <a:pt x="155" y="289"/>
                  <a:pt x="155" y="289"/>
                  <a:pt x="155" y="290"/>
                </a:cubicBezTo>
                <a:cubicBezTo>
                  <a:pt x="156" y="291"/>
                  <a:pt x="156" y="292"/>
                  <a:pt x="157" y="293"/>
                </a:cubicBezTo>
                <a:cubicBezTo>
                  <a:pt x="158" y="294"/>
                  <a:pt x="160" y="294"/>
                  <a:pt x="161" y="296"/>
                </a:cubicBezTo>
                <a:cubicBezTo>
                  <a:pt x="163" y="298"/>
                  <a:pt x="161" y="303"/>
                  <a:pt x="165" y="301"/>
                </a:cubicBezTo>
                <a:cubicBezTo>
                  <a:pt x="169" y="294"/>
                  <a:pt x="179" y="291"/>
                  <a:pt x="178" y="285"/>
                </a:cubicBezTo>
                <a:cubicBezTo>
                  <a:pt x="186" y="285"/>
                  <a:pt x="186" y="285"/>
                  <a:pt x="186" y="285"/>
                </a:cubicBezTo>
                <a:cubicBezTo>
                  <a:pt x="184" y="280"/>
                  <a:pt x="184" y="280"/>
                  <a:pt x="184" y="280"/>
                </a:cubicBezTo>
                <a:cubicBezTo>
                  <a:pt x="187" y="279"/>
                  <a:pt x="187" y="279"/>
                  <a:pt x="188" y="277"/>
                </a:cubicBezTo>
                <a:cubicBezTo>
                  <a:pt x="189" y="275"/>
                  <a:pt x="190" y="274"/>
                  <a:pt x="192" y="275"/>
                </a:cubicBezTo>
                <a:cubicBezTo>
                  <a:pt x="196" y="275"/>
                  <a:pt x="200" y="279"/>
                  <a:pt x="203" y="274"/>
                </a:cubicBezTo>
                <a:cubicBezTo>
                  <a:pt x="202" y="272"/>
                  <a:pt x="202" y="272"/>
                  <a:pt x="202" y="272"/>
                </a:cubicBezTo>
                <a:cubicBezTo>
                  <a:pt x="204" y="264"/>
                  <a:pt x="209" y="274"/>
                  <a:pt x="213" y="269"/>
                </a:cubicBezTo>
                <a:cubicBezTo>
                  <a:pt x="214" y="267"/>
                  <a:pt x="213" y="265"/>
                  <a:pt x="212" y="263"/>
                </a:cubicBezTo>
                <a:cubicBezTo>
                  <a:pt x="211" y="262"/>
                  <a:pt x="210" y="262"/>
                  <a:pt x="210" y="261"/>
                </a:cubicBezTo>
                <a:cubicBezTo>
                  <a:pt x="209" y="260"/>
                  <a:pt x="210" y="260"/>
                  <a:pt x="210" y="259"/>
                </a:cubicBezTo>
                <a:cubicBezTo>
                  <a:pt x="209" y="254"/>
                  <a:pt x="205" y="253"/>
                  <a:pt x="203" y="250"/>
                </a:cubicBezTo>
                <a:cubicBezTo>
                  <a:pt x="205" y="249"/>
                  <a:pt x="203" y="243"/>
                  <a:pt x="208" y="246"/>
                </a:cubicBezTo>
                <a:cubicBezTo>
                  <a:pt x="209" y="245"/>
                  <a:pt x="210" y="246"/>
                  <a:pt x="211" y="247"/>
                </a:cubicBezTo>
                <a:cubicBezTo>
                  <a:pt x="213" y="248"/>
                  <a:pt x="213" y="249"/>
                  <a:pt x="215" y="249"/>
                </a:cubicBezTo>
                <a:cubicBezTo>
                  <a:pt x="218" y="250"/>
                  <a:pt x="218" y="252"/>
                  <a:pt x="219" y="254"/>
                </a:cubicBezTo>
                <a:cubicBezTo>
                  <a:pt x="221" y="258"/>
                  <a:pt x="226" y="264"/>
                  <a:pt x="231" y="261"/>
                </a:cubicBezTo>
                <a:cubicBezTo>
                  <a:pt x="234" y="257"/>
                  <a:pt x="230" y="254"/>
                  <a:pt x="227" y="252"/>
                </a:cubicBezTo>
                <a:cubicBezTo>
                  <a:pt x="232" y="248"/>
                  <a:pt x="226" y="242"/>
                  <a:pt x="223" y="239"/>
                </a:cubicBezTo>
                <a:cubicBezTo>
                  <a:pt x="228" y="235"/>
                  <a:pt x="228" y="235"/>
                  <a:pt x="228" y="235"/>
                </a:cubicBezTo>
                <a:cubicBezTo>
                  <a:pt x="229" y="236"/>
                  <a:pt x="230" y="237"/>
                  <a:pt x="231" y="237"/>
                </a:cubicBezTo>
                <a:cubicBezTo>
                  <a:pt x="232" y="237"/>
                  <a:pt x="232" y="238"/>
                  <a:pt x="233" y="237"/>
                </a:cubicBezTo>
                <a:cubicBezTo>
                  <a:pt x="233" y="237"/>
                  <a:pt x="234" y="236"/>
                  <a:pt x="235" y="236"/>
                </a:cubicBezTo>
                <a:cubicBezTo>
                  <a:pt x="236" y="236"/>
                  <a:pt x="236" y="238"/>
                  <a:pt x="237" y="239"/>
                </a:cubicBezTo>
                <a:cubicBezTo>
                  <a:pt x="238" y="240"/>
                  <a:pt x="238" y="239"/>
                  <a:pt x="240" y="238"/>
                </a:cubicBezTo>
                <a:cubicBezTo>
                  <a:pt x="243" y="238"/>
                  <a:pt x="244" y="242"/>
                  <a:pt x="247" y="242"/>
                </a:cubicBezTo>
                <a:cubicBezTo>
                  <a:pt x="250" y="242"/>
                  <a:pt x="251" y="238"/>
                  <a:pt x="253" y="242"/>
                </a:cubicBezTo>
                <a:cubicBezTo>
                  <a:pt x="254" y="240"/>
                  <a:pt x="255" y="238"/>
                  <a:pt x="254" y="235"/>
                </a:cubicBezTo>
                <a:cubicBezTo>
                  <a:pt x="259" y="238"/>
                  <a:pt x="262" y="229"/>
                  <a:pt x="268" y="231"/>
                </a:cubicBezTo>
                <a:cubicBezTo>
                  <a:pt x="269" y="226"/>
                  <a:pt x="274" y="219"/>
                  <a:pt x="271" y="212"/>
                </a:cubicBezTo>
                <a:cubicBezTo>
                  <a:pt x="263" y="209"/>
                  <a:pt x="263" y="209"/>
                  <a:pt x="263" y="209"/>
                </a:cubicBezTo>
                <a:cubicBezTo>
                  <a:pt x="265" y="207"/>
                  <a:pt x="265" y="207"/>
                  <a:pt x="265" y="207"/>
                </a:cubicBezTo>
                <a:cubicBezTo>
                  <a:pt x="266" y="206"/>
                  <a:pt x="271" y="208"/>
                  <a:pt x="271" y="211"/>
                </a:cubicBezTo>
                <a:cubicBezTo>
                  <a:pt x="275" y="209"/>
                  <a:pt x="275" y="209"/>
                  <a:pt x="275" y="209"/>
                </a:cubicBezTo>
                <a:cubicBezTo>
                  <a:pt x="280" y="206"/>
                  <a:pt x="279" y="215"/>
                  <a:pt x="283" y="212"/>
                </a:cubicBezTo>
                <a:cubicBezTo>
                  <a:pt x="297" y="201"/>
                  <a:pt x="288" y="185"/>
                  <a:pt x="284" y="173"/>
                </a:cubicBezTo>
                <a:cubicBezTo>
                  <a:pt x="279" y="171"/>
                  <a:pt x="277" y="176"/>
                  <a:pt x="274" y="174"/>
                </a:cubicBezTo>
                <a:cubicBezTo>
                  <a:pt x="277" y="172"/>
                  <a:pt x="276" y="168"/>
                  <a:pt x="279" y="167"/>
                </a:cubicBezTo>
                <a:cubicBezTo>
                  <a:pt x="281" y="166"/>
                  <a:pt x="283" y="168"/>
                  <a:pt x="285" y="168"/>
                </a:cubicBezTo>
                <a:cubicBezTo>
                  <a:pt x="288" y="169"/>
                  <a:pt x="291" y="167"/>
                  <a:pt x="292" y="164"/>
                </a:cubicBezTo>
                <a:cubicBezTo>
                  <a:pt x="291" y="163"/>
                  <a:pt x="290" y="161"/>
                  <a:pt x="291" y="160"/>
                </a:cubicBezTo>
                <a:cubicBezTo>
                  <a:pt x="291" y="159"/>
                  <a:pt x="292" y="158"/>
                  <a:pt x="292" y="158"/>
                </a:cubicBezTo>
                <a:cubicBezTo>
                  <a:pt x="292" y="157"/>
                  <a:pt x="291" y="154"/>
                  <a:pt x="291" y="154"/>
                </a:cubicBezTo>
                <a:cubicBezTo>
                  <a:pt x="290" y="150"/>
                  <a:pt x="290" y="146"/>
                  <a:pt x="290" y="142"/>
                </a:cubicBezTo>
                <a:cubicBezTo>
                  <a:pt x="292" y="141"/>
                  <a:pt x="292" y="141"/>
                  <a:pt x="292" y="141"/>
                </a:cubicBezTo>
                <a:cubicBezTo>
                  <a:pt x="293" y="144"/>
                  <a:pt x="296" y="147"/>
                  <a:pt x="299" y="145"/>
                </a:cubicBezTo>
                <a:cubicBezTo>
                  <a:pt x="301" y="144"/>
                  <a:pt x="302" y="143"/>
                  <a:pt x="304" y="143"/>
                </a:cubicBezTo>
                <a:cubicBezTo>
                  <a:pt x="304" y="143"/>
                  <a:pt x="307" y="144"/>
                  <a:pt x="307" y="144"/>
                </a:cubicBezTo>
                <a:cubicBezTo>
                  <a:pt x="307" y="142"/>
                  <a:pt x="307" y="140"/>
                  <a:pt x="307" y="138"/>
                </a:cubicBezTo>
                <a:cubicBezTo>
                  <a:pt x="305" y="137"/>
                  <a:pt x="303" y="135"/>
                  <a:pt x="302" y="134"/>
                </a:cubicBezTo>
                <a:cubicBezTo>
                  <a:pt x="300" y="134"/>
                  <a:pt x="296" y="135"/>
                  <a:pt x="295" y="133"/>
                </a:cubicBezTo>
                <a:cubicBezTo>
                  <a:pt x="296" y="131"/>
                  <a:pt x="297" y="131"/>
                  <a:pt x="299" y="131"/>
                </a:cubicBezTo>
                <a:cubicBezTo>
                  <a:pt x="302" y="128"/>
                  <a:pt x="304" y="125"/>
                  <a:pt x="304" y="121"/>
                </a:cubicBezTo>
                <a:cubicBezTo>
                  <a:pt x="307" y="122"/>
                  <a:pt x="309" y="120"/>
                  <a:pt x="311" y="117"/>
                </a:cubicBezTo>
                <a:cubicBezTo>
                  <a:pt x="313" y="114"/>
                  <a:pt x="314" y="113"/>
                  <a:pt x="316" y="111"/>
                </a:cubicBezTo>
                <a:cubicBezTo>
                  <a:pt x="317" y="111"/>
                  <a:pt x="317" y="111"/>
                  <a:pt x="318" y="109"/>
                </a:cubicBezTo>
                <a:cubicBezTo>
                  <a:pt x="319" y="109"/>
                  <a:pt x="319" y="108"/>
                  <a:pt x="320" y="107"/>
                </a:cubicBezTo>
                <a:cubicBezTo>
                  <a:pt x="321" y="105"/>
                  <a:pt x="322" y="103"/>
                  <a:pt x="324" y="101"/>
                </a:cubicBezTo>
                <a:cubicBezTo>
                  <a:pt x="327" y="97"/>
                  <a:pt x="331" y="93"/>
                  <a:pt x="336" y="92"/>
                </a:cubicBezTo>
                <a:cubicBezTo>
                  <a:pt x="335" y="89"/>
                  <a:pt x="333" y="89"/>
                  <a:pt x="331" y="90"/>
                </a:cubicBezTo>
                <a:cubicBezTo>
                  <a:pt x="325" y="89"/>
                  <a:pt x="325" y="83"/>
                  <a:pt x="327" y="78"/>
                </a:cubicBezTo>
                <a:cubicBezTo>
                  <a:pt x="329" y="75"/>
                  <a:pt x="331" y="74"/>
                  <a:pt x="332" y="71"/>
                </a:cubicBezTo>
                <a:cubicBezTo>
                  <a:pt x="332" y="70"/>
                  <a:pt x="333" y="68"/>
                  <a:pt x="333" y="67"/>
                </a:cubicBezTo>
                <a:cubicBezTo>
                  <a:pt x="334" y="66"/>
                  <a:pt x="335" y="63"/>
                  <a:pt x="335" y="62"/>
                </a:cubicBezTo>
                <a:cubicBezTo>
                  <a:pt x="335" y="60"/>
                  <a:pt x="332" y="59"/>
                  <a:pt x="332" y="56"/>
                </a:cubicBezTo>
                <a:cubicBezTo>
                  <a:pt x="332" y="54"/>
                  <a:pt x="334" y="51"/>
                  <a:pt x="334" y="49"/>
                </a:cubicBezTo>
                <a:cubicBezTo>
                  <a:pt x="334" y="47"/>
                  <a:pt x="333" y="45"/>
                  <a:pt x="332" y="43"/>
                </a:cubicBezTo>
                <a:cubicBezTo>
                  <a:pt x="330" y="42"/>
                  <a:pt x="326" y="40"/>
                  <a:pt x="328" y="37"/>
                </a:cubicBezTo>
                <a:cubicBezTo>
                  <a:pt x="324" y="36"/>
                  <a:pt x="321" y="29"/>
                  <a:pt x="316" y="30"/>
                </a:cubicBezTo>
                <a:cubicBezTo>
                  <a:pt x="315" y="32"/>
                  <a:pt x="314" y="35"/>
                  <a:pt x="313" y="37"/>
                </a:cubicBezTo>
                <a:cubicBezTo>
                  <a:pt x="313" y="37"/>
                  <a:pt x="313" y="39"/>
                  <a:pt x="312" y="39"/>
                </a:cubicBezTo>
                <a:cubicBezTo>
                  <a:pt x="311" y="40"/>
                  <a:pt x="307" y="41"/>
                  <a:pt x="305" y="42"/>
                </a:cubicBezTo>
                <a:cubicBezTo>
                  <a:pt x="301" y="45"/>
                  <a:pt x="296" y="48"/>
                  <a:pt x="292" y="51"/>
                </a:cubicBezTo>
                <a:cubicBezTo>
                  <a:pt x="290" y="53"/>
                  <a:pt x="286" y="54"/>
                  <a:pt x="285" y="56"/>
                </a:cubicBezTo>
                <a:cubicBezTo>
                  <a:pt x="284" y="57"/>
                  <a:pt x="283" y="59"/>
                  <a:pt x="282" y="61"/>
                </a:cubicBezTo>
                <a:cubicBezTo>
                  <a:pt x="276" y="66"/>
                  <a:pt x="268" y="68"/>
                  <a:pt x="263" y="75"/>
                </a:cubicBezTo>
                <a:cubicBezTo>
                  <a:pt x="262" y="76"/>
                  <a:pt x="262" y="78"/>
                  <a:pt x="260" y="78"/>
                </a:cubicBezTo>
                <a:cubicBezTo>
                  <a:pt x="258" y="79"/>
                  <a:pt x="257" y="79"/>
                  <a:pt x="255" y="79"/>
                </a:cubicBezTo>
                <a:cubicBezTo>
                  <a:pt x="252" y="80"/>
                  <a:pt x="248" y="81"/>
                  <a:pt x="248" y="85"/>
                </a:cubicBezTo>
                <a:cubicBezTo>
                  <a:pt x="242" y="82"/>
                  <a:pt x="242" y="82"/>
                  <a:pt x="242" y="82"/>
                </a:cubicBezTo>
                <a:cubicBezTo>
                  <a:pt x="241" y="83"/>
                  <a:pt x="240" y="84"/>
                  <a:pt x="239" y="85"/>
                </a:cubicBezTo>
                <a:cubicBezTo>
                  <a:pt x="238" y="86"/>
                  <a:pt x="238" y="87"/>
                  <a:pt x="237" y="88"/>
                </a:cubicBezTo>
                <a:cubicBezTo>
                  <a:pt x="236" y="88"/>
                  <a:pt x="237" y="88"/>
                  <a:pt x="236" y="87"/>
                </a:cubicBezTo>
                <a:cubicBezTo>
                  <a:pt x="233" y="87"/>
                  <a:pt x="232" y="87"/>
                  <a:pt x="230" y="89"/>
                </a:cubicBezTo>
                <a:cubicBezTo>
                  <a:pt x="228" y="90"/>
                  <a:pt x="226" y="93"/>
                  <a:pt x="225" y="95"/>
                </a:cubicBezTo>
                <a:cubicBezTo>
                  <a:pt x="224" y="96"/>
                  <a:pt x="223" y="97"/>
                  <a:pt x="222" y="97"/>
                </a:cubicBezTo>
                <a:cubicBezTo>
                  <a:pt x="221" y="97"/>
                  <a:pt x="220" y="96"/>
                  <a:pt x="218" y="96"/>
                </a:cubicBezTo>
                <a:cubicBezTo>
                  <a:pt x="216" y="96"/>
                  <a:pt x="215" y="96"/>
                  <a:pt x="213" y="98"/>
                </a:cubicBezTo>
                <a:cubicBezTo>
                  <a:pt x="211" y="101"/>
                  <a:pt x="209" y="105"/>
                  <a:pt x="205" y="106"/>
                </a:cubicBezTo>
                <a:cubicBezTo>
                  <a:pt x="210" y="111"/>
                  <a:pt x="209" y="117"/>
                  <a:pt x="211" y="122"/>
                </a:cubicBezTo>
                <a:cubicBezTo>
                  <a:pt x="202" y="122"/>
                  <a:pt x="202" y="112"/>
                  <a:pt x="198" y="109"/>
                </a:cubicBezTo>
                <a:cubicBezTo>
                  <a:pt x="195" y="111"/>
                  <a:pt x="195" y="111"/>
                  <a:pt x="195" y="111"/>
                </a:cubicBezTo>
                <a:cubicBezTo>
                  <a:pt x="194" y="116"/>
                  <a:pt x="194" y="122"/>
                  <a:pt x="197" y="127"/>
                </a:cubicBezTo>
                <a:cubicBezTo>
                  <a:pt x="192" y="131"/>
                  <a:pt x="192" y="131"/>
                  <a:pt x="192" y="131"/>
                </a:cubicBezTo>
                <a:cubicBezTo>
                  <a:pt x="195" y="135"/>
                  <a:pt x="199" y="131"/>
                  <a:pt x="199" y="135"/>
                </a:cubicBezTo>
                <a:cubicBezTo>
                  <a:pt x="193" y="138"/>
                  <a:pt x="194" y="142"/>
                  <a:pt x="190" y="147"/>
                </a:cubicBezTo>
                <a:cubicBezTo>
                  <a:pt x="190" y="144"/>
                  <a:pt x="191" y="136"/>
                  <a:pt x="185" y="138"/>
                </a:cubicBezTo>
                <a:cubicBezTo>
                  <a:pt x="184" y="131"/>
                  <a:pt x="190" y="140"/>
                  <a:pt x="192" y="131"/>
                </a:cubicBezTo>
                <a:cubicBezTo>
                  <a:pt x="184" y="124"/>
                  <a:pt x="184" y="124"/>
                  <a:pt x="184" y="124"/>
                </a:cubicBezTo>
                <a:cubicBezTo>
                  <a:pt x="184" y="120"/>
                  <a:pt x="184" y="120"/>
                  <a:pt x="184" y="120"/>
                </a:cubicBezTo>
                <a:cubicBezTo>
                  <a:pt x="178" y="120"/>
                  <a:pt x="175" y="128"/>
                  <a:pt x="171" y="121"/>
                </a:cubicBezTo>
                <a:cubicBezTo>
                  <a:pt x="168" y="120"/>
                  <a:pt x="171" y="115"/>
                  <a:pt x="167" y="116"/>
                </a:cubicBezTo>
                <a:cubicBezTo>
                  <a:pt x="160" y="120"/>
                  <a:pt x="160" y="128"/>
                  <a:pt x="160" y="136"/>
                </a:cubicBezTo>
                <a:cubicBezTo>
                  <a:pt x="156" y="135"/>
                  <a:pt x="156" y="137"/>
                  <a:pt x="153" y="135"/>
                </a:cubicBezTo>
                <a:cubicBezTo>
                  <a:pt x="151" y="136"/>
                  <a:pt x="149" y="137"/>
                  <a:pt x="148" y="140"/>
                </a:cubicBezTo>
                <a:cubicBezTo>
                  <a:pt x="148" y="141"/>
                  <a:pt x="148" y="141"/>
                  <a:pt x="149" y="143"/>
                </a:cubicBezTo>
                <a:cubicBezTo>
                  <a:pt x="150" y="143"/>
                  <a:pt x="150" y="144"/>
                  <a:pt x="149" y="145"/>
                </a:cubicBezTo>
                <a:cubicBezTo>
                  <a:pt x="149" y="145"/>
                  <a:pt x="148" y="145"/>
                  <a:pt x="148" y="146"/>
                </a:cubicBezTo>
                <a:cubicBezTo>
                  <a:pt x="146" y="149"/>
                  <a:pt x="145" y="153"/>
                  <a:pt x="141" y="155"/>
                </a:cubicBezTo>
                <a:cubicBezTo>
                  <a:pt x="143" y="160"/>
                  <a:pt x="147" y="164"/>
                  <a:pt x="147" y="169"/>
                </a:cubicBezTo>
                <a:cubicBezTo>
                  <a:pt x="148" y="171"/>
                  <a:pt x="147" y="173"/>
                  <a:pt x="147" y="175"/>
                </a:cubicBezTo>
                <a:cubicBezTo>
                  <a:pt x="148" y="176"/>
                  <a:pt x="149" y="179"/>
                  <a:pt x="150" y="180"/>
                </a:cubicBezTo>
                <a:cubicBezTo>
                  <a:pt x="150" y="180"/>
                  <a:pt x="150" y="181"/>
                  <a:pt x="150" y="181"/>
                </a:cubicBezTo>
                <a:cubicBezTo>
                  <a:pt x="151" y="182"/>
                  <a:pt x="153" y="181"/>
                  <a:pt x="153" y="182"/>
                </a:cubicBezTo>
                <a:cubicBezTo>
                  <a:pt x="155" y="182"/>
                  <a:pt x="155" y="183"/>
                  <a:pt x="155" y="185"/>
                </a:cubicBezTo>
                <a:cubicBezTo>
                  <a:pt x="156" y="189"/>
                  <a:pt x="156" y="191"/>
                  <a:pt x="161" y="191"/>
                </a:cubicBezTo>
                <a:cubicBezTo>
                  <a:pt x="158" y="192"/>
                  <a:pt x="154" y="200"/>
                  <a:pt x="152" y="195"/>
                </a:cubicBezTo>
                <a:cubicBezTo>
                  <a:pt x="144" y="202"/>
                  <a:pt x="154" y="200"/>
                  <a:pt x="152" y="195"/>
                </a:cubicBezTo>
                <a:close/>
                <a:moveTo>
                  <a:pt x="353" y="385"/>
                </a:moveTo>
                <a:cubicBezTo>
                  <a:pt x="354" y="382"/>
                  <a:pt x="357" y="378"/>
                  <a:pt x="357" y="375"/>
                </a:cubicBezTo>
                <a:cubicBezTo>
                  <a:pt x="357" y="374"/>
                  <a:pt x="356" y="372"/>
                  <a:pt x="357" y="371"/>
                </a:cubicBezTo>
                <a:cubicBezTo>
                  <a:pt x="357" y="370"/>
                  <a:pt x="357" y="369"/>
                  <a:pt x="358" y="368"/>
                </a:cubicBezTo>
                <a:cubicBezTo>
                  <a:pt x="359" y="365"/>
                  <a:pt x="357" y="364"/>
                  <a:pt x="354" y="363"/>
                </a:cubicBezTo>
                <a:cubicBezTo>
                  <a:pt x="353" y="364"/>
                  <a:pt x="352" y="365"/>
                  <a:pt x="352" y="366"/>
                </a:cubicBezTo>
                <a:cubicBezTo>
                  <a:pt x="351" y="368"/>
                  <a:pt x="352" y="368"/>
                  <a:pt x="352" y="370"/>
                </a:cubicBezTo>
                <a:cubicBezTo>
                  <a:pt x="352" y="374"/>
                  <a:pt x="347" y="376"/>
                  <a:pt x="348" y="380"/>
                </a:cubicBezTo>
                <a:cubicBezTo>
                  <a:pt x="347" y="381"/>
                  <a:pt x="351" y="385"/>
                  <a:pt x="353" y="385"/>
                </a:cubicBezTo>
                <a:close/>
                <a:moveTo>
                  <a:pt x="347" y="466"/>
                </a:moveTo>
                <a:cubicBezTo>
                  <a:pt x="350" y="469"/>
                  <a:pt x="353" y="471"/>
                  <a:pt x="356" y="473"/>
                </a:cubicBezTo>
                <a:cubicBezTo>
                  <a:pt x="359" y="471"/>
                  <a:pt x="355" y="465"/>
                  <a:pt x="361" y="463"/>
                </a:cubicBezTo>
                <a:cubicBezTo>
                  <a:pt x="358" y="456"/>
                  <a:pt x="350" y="454"/>
                  <a:pt x="344" y="452"/>
                </a:cubicBezTo>
                <a:cubicBezTo>
                  <a:pt x="335" y="452"/>
                  <a:pt x="341" y="456"/>
                  <a:pt x="340" y="461"/>
                </a:cubicBezTo>
                <a:cubicBezTo>
                  <a:pt x="341" y="463"/>
                  <a:pt x="344" y="464"/>
                  <a:pt x="347" y="466"/>
                </a:cubicBezTo>
                <a:cubicBezTo>
                  <a:pt x="349" y="468"/>
                  <a:pt x="344" y="464"/>
                  <a:pt x="347" y="466"/>
                </a:cubicBezTo>
                <a:close/>
                <a:moveTo>
                  <a:pt x="253" y="245"/>
                </a:moveTo>
                <a:cubicBezTo>
                  <a:pt x="255" y="245"/>
                  <a:pt x="254" y="242"/>
                  <a:pt x="253" y="242"/>
                </a:cubicBezTo>
                <a:cubicBezTo>
                  <a:pt x="251" y="244"/>
                  <a:pt x="251" y="244"/>
                  <a:pt x="251" y="244"/>
                </a:cubicBezTo>
                <a:lnTo>
                  <a:pt x="253" y="245"/>
                </a:lnTo>
                <a:close/>
                <a:moveTo>
                  <a:pt x="285" y="244"/>
                </a:moveTo>
                <a:cubicBezTo>
                  <a:pt x="282" y="248"/>
                  <a:pt x="287" y="252"/>
                  <a:pt x="289" y="253"/>
                </a:cubicBezTo>
                <a:cubicBezTo>
                  <a:pt x="289" y="252"/>
                  <a:pt x="289" y="249"/>
                  <a:pt x="290" y="248"/>
                </a:cubicBezTo>
                <a:cubicBezTo>
                  <a:pt x="291" y="247"/>
                  <a:pt x="294" y="249"/>
                  <a:pt x="292" y="246"/>
                </a:cubicBezTo>
                <a:cubicBezTo>
                  <a:pt x="289" y="247"/>
                  <a:pt x="289" y="247"/>
                  <a:pt x="289" y="247"/>
                </a:cubicBezTo>
                <a:lnTo>
                  <a:pt x="285" y="244"/>
                </a:lnTo>
                <a:close/>
                <a:moveTo>
                  <a:pt x="366" y="1016"/>
                </a:moveTo>
                <a:cubicBezTo>
                  <a:pt x="363" y="1023"/>
                  <a:pt x="347" y="1032"/>
                  <a:pt x="358" y="1043"/>
                </a:cubicBezTo>
                <a:cubicBezTo>
                  <a:pt x="359" y="1040"/>
                  <a:pt x="364" y="1039"/>
                  <a:pt x="364" y="1035"/>
                </a:cubicBezTo>
                <a:cubicBezTo>
                  <a:pt x="363" y="1035"/>
                  <a:pt x="363" y="1035"/>
                  <a:pt x="362" y="1034"/>
                </a:cubicBezTo>
                <a:cubicBezTo>
                  <a:pt x="362" y="1034"/>
                  <a:pt x="363" y="1033"/>
                  <a:pt x="363" y="1033"/>
                </a:cubicBezTo>
                <a:cubicBezTo>
                  <a:pt x="363" y="1031"/>
                  <a:pt x="364" y="1029"/>
                  <a:pt x="365" y="1027"/>
                </a:cubicBezTo>
                <a:cubicBezTo>
                  <a:pt x="365" y="1025"/>
                  <a:pt x="366" y="1023"/>
                  <a:pt x="367" y="1021"/>
                </a:cubicBezTo>
                <a:cubicBezTo>
                  <a:pt x="370" y="1018"/>
                  <a:pt x="370" y="1016"/>
                  <a:pt x="366" y="1016"/>
                </a:cubicBezTo>
                <a:cubicBezTo>
                  <a:pt x="363" y="1023"/>
                  <a:pt x="375" y="1016"/>
                  <a:pt x="366" y="1016"/>
                </a:cubicBezTo>
                <a:close/>
                <a:moveTo>
                  <a:pt x="378" y="871"/>
                </a:moveTo>
                <a:cubicBezTo>
                  <a:pt x="357" y="892"/>
                  <a:pt x="330" y="901"/>
                  <a:pt x="315" y="925"/>
                </a:cubicBezTo>
                <a:cubicBezTo>
                  <a:pt x="314" y="932"/>
                  <a:pt x="326" y="930"/>
                  <a:pt x="327" y="935"/>
                </a:cubicBezTo>
                <a:cubicBezTo>
                  <a:pt x="321" y="936"/>
                  <a:pt x="316" y="937"/>
                  <a:pt x="311" y="939"/>
                </a:cubicBezTo>
                <a:cubicBezTo>
                  <a:pt x="304" y="946"/>
                  <a:pt x="296" y="954"/>
                  <a:pt x="295" y="965"/>
                </a:cubicBezTo>
                <a:cubicBezTo>
                  <a:pt x="295" y="971"/>
                  <a:pt x="296" y="985"/>
                  <a:pt x="303" y="987"/>
                </a:cubicBezTo>
                <a:cubicBezTo>
                  <a:pt x="318" y="991"/>
                  <a:pt x="318" y="991"/>
                  <a:pt x="318" y="991"/>
                </a:cubicBezTo>
                <a:cubicBezTo>
                  <a:pt x="320" y="989"/>
                  <a:pt x="321" y="986"/>
                  <a:pt x="323" y="984"/>
                </a:cubicBezTo>
                <a:cubicBezTo>
                  <a:pt x="323" y="983"/>
                  <a:pt x="324" y="982"/>
                  <a:pt x="325" y="981"/>
                </a:cubicBezTo>
                <a:cubicBezTo>
                  <a:pt x="325" y="979"/>
                  <a:pt x="324" y="976"/>
                  <a:pt x="325" y="974"/>
                </a:cubicBezTo>
                <a:cubicBezTo>
                  <a:pt x="326" y="972"/>
                  <a:pt x="327" y="968"/>
                  <a:pt x="329" y="968"/>
                </a:cubicBezTo>
                <a:cubicBezTo>
                  <a:pt x="330" y="968"/>
                  <a:pt x="331" y="970"/>
                  <a:pt x="332" y="969"/>
                </a:cubicBezTo>
                <a:cubicBezTo>
                  <a:pt x="334" y="967"/>
                  <a:pt x="334" y="964"/>
                  <a:pt x="335" y="962"/>
                </a:cubicBezTo>
                <a:cubicBezTo>
                  <a:pt x="336" y="961"/>
                  <a:pt x="337" y="960"/>
                  <a:pt x="338" y="960"/>
                </a:cubicBezTo>
                <a:cubicBezTo>
                  <a:pt x="339" y="960"/>
                  <a:pt x="339" y="961"/>
                  <a:pt x="340" y="960"/>
                </a:cubicBezTo>
                <a:cubicBezTo>
                  <a:pt x="341" y="959"/>
                  <a:pt x="341" y="956"/>
                  <a:pt x="342" y="955"/>
                </a:cubicBezTo>
                <a:cubicBezTo>
                  <a:pt x="344" y="949"/>
                  <a:pt x="345" y="944"/>
                  <a:pt x="348" y="939"/>
                </a:cubicBezTo>
                <a:cubicBezTo>
                  <a:pt x="350" y="936"/>
                  <a:pt x="352" y="934"/>
                  <a:pt x="354" y="931"/>
                </a:cubicBezTo>
                <a:cubicBezTo>
                  <a:pt x="355" y="928"/>
                  <a:pt x="356" y="925"/>
                  <a:pt x="358" y="922"/>
                </a:cubicBezTo>
                <a:cubicBezTo>
                  <a:pt x="361" y="916"/>
                  <a:pt x="364" y="911"/>
                  <a:pt x="368" y="905"/>
                </a:cubicBezTo>
                <a:cubicBezTo>
                  <a:pt x="372" y="900"/>
                  <a:pt x="378" y="894"/>
                  <a:pt x="380" y="888"/>
                </a:cubicBezTo>
                <a:cubicBezTo>
                  <a:pt x="383" y="883"/>
                  <a:pt x="380" y="876"/>
                  <a:pt x="378" y="871"/>
                </a:cubicBezTo>
                <a:cubicBezTo>
                  <a:pt x="357" y="892"/>
                  <a:pt x="379" y="876"/>
                  <a:pt x="378" y="871"/>
                </a:cubicBezTo>
                <a:close/>
                <a:moveTo>
                  <a:pt x="260" y="1175"/>
                </a:moveTo>
                <a:cubicBezTo>
                  <a:pt x="260" y="1177"/>
                  <a:pt x="256" y="1181"/>
                  <a:pt x="261" y="1183"/>
                </a:cubicBezTo>
                <a:cubicBezTo>
                  <a:pt x="267" y="1171"/>
                  <a:pt x="267" y="1171"/>
                  <a:pt x="267" y="1171"/>
                </a:cubicBezTo>
                <a:cubicBezTo>
                  <a:pt x="268" y="1159"/>
                  <a:pt x="252" y="1166"/>
                  <a:pt x="246" y="1164"/>
                </a:cubicBezTo>
                <a:cubicBezTo>
                  <a:pt x="243" y="1167"/>
                  <a:pt x="243" y="1167"/>
                  <a:pt x="243" y="1167"/>
                </a:cubicBezTo>
                <a:cubicBezTo>
                  <a:pt x="244" y="1172"/>
                  <a:pt x="254" y="1169"/>
                  <a:pt x="260" y="1170"/>
                </a:cubicBezTo>
                <a:cubicBezTo>
                  <a:pt x="262" y="1171"/>
                  <a:pt x="262" y="1173"/>
                  <a:pt x="260" y="1175"/>
                </a:cubicBezTo>
                <a:cubicBezTo>
                  <a:pt x="260" y="1177"/>
                  <a:pt x="262" y="1173"/>
                  <a:pt x="260" y="1175"/>
                </a:cubicBezTo>
                <a:close/>
                <a:moveTo>
                  <a:pt x="300" y="687"/>
                </a:moveTo>
                <a:cubicBezTo>
                  <a:pt x="296" y="689"/>
                  <a:pt x="290" y="696"/>
                  <a:pt x="285" y="694"/>
                </a:cubicBezTo>
                <a:cubicBezTo>
                  <a:pt x="285" y="697"/>
                  <a:pt x="284" y="700"/>
                  <a:pt x="282" y="701"/>
                </a:cubicBezTo>
                <a:cubicBezTo>
                  <a:pt x="281" y="701"/>
                  <a:pt x="281" y="702"/>
                  <a:pt x="280" y="702"/>
                </a:cubicBezTo>
                <a:cubicBezTo>
                  <a:pt x="279" y="702"/>
                  <a:pt x="279" y="701"/>
                  <a:pt x="278" y="701"/>
                </a:cubicBezTo>
                <a:cubicBezTo>
                  <a:pt x="278" y="701"/>
                  <a:pt x="278" y="702"/>
                  <a:pt x="277" y="702"/>
                </a:cubicBezTo>
                <a:cubicBezTo>
                  <a:pt x="274" y="702"/>
                  <a:pt x="269" y="699"/>
                  <a:pt x="267" y="703"/>
                </a:cubicBezTo>
                <a:cubicBezTo>
                  <a:pt x="265" y="709"/>
                  <a:pt x="267" y="713"/>
                  <a:pt x="271" y="715"/>
                </a:cubicBezTo>
                <a:cubicBezTo>
                  <a:pt x="261" y="724"/>
                  <a:pt x="261" y="724"/>
                  <a:pt x="261" y="724"/>
                </a:cubicBezTo>
                <a:cubicBezTo>
                  <a:pt x="260" y="727"/>
                  <a:pt x="264" y="728"/>
                  <a:pt x="266" y="730"/>
                </a:cubicBezTo>
                <a:cubicBezTo>
                  <a:pt x="267" y="730"/>
                  <a:pt x="268" y="731"/>
                  <a:pt x="268" y="731"/>
                </a:cubicBezTo>
                <a:cubicBezTo>
                  <a:pt x="269" y="732"/>
                  <a:pt x="271" y="731"/>
                  <a:pt x="272" y="731"/>
                </a:cubicBezTo>
                <a:cubicBezTo>
                  <a:pt x="275" y="731"/>
                  <a:pt x="277" y="731"/>
                  <a:pt x="279" y="732"/>
                </a:cubicBezTo>
                <a:cubicBezTo>
                  <a:pt x="284" y="733"/>
                  <a:pt x="287" y="736"/>
                  <a:pt x="291" y="739"/>
                </a:cubicBezTo>
                <a:cubicBezTo>
                  <a:pt x="293" y="741"/>
                  <a:pt x="295" y="742"/>
                  <a:pt x="297" y="744"/>
                </a:cubicBezTo>
                <a:cubicBezTo>
                  <a:pt x="299" y="745"/>
                  <a:pt x="300" y="746"/>
                  <a:pt x="300" y="749"/>
                </a:cubicBezTo>
                <a:cubicBezTo>
                  <a:pt x="306" y="760"/>
                  <a:pt x="320" y="745"/>
                  <a:pt x="328" y="747"/>
                </a:cubicBezTo>
                <a:cubicBezTo>
                  <a:pt x="313" y="760"/>
                  <a:pt x="313" y="760"/>
                  <a:pt x="313" y="760"/>
                </a:cubicBezTo>
                <a:cubicBezTo>
                  <a:pt x="308" y="764"/>
                  <a:pt x="305" y="757"/>
                  <a:pt x="300" y="760"/>
                </a:cubicBezTo>
                <a:cubicBezTo>
                  <a:pt x="301" y="764"/>
                  <a:pt x="294" y="766"/>
                  <a:pt x="298" y="770"/>
                </a:cubicBezTo>
                <a:cubicBezTo>
                  <a:pt x="286" y="777"/>
                  <a:pt x="286" y="777"/>
                  <a:pt x="286" y="777"/>
                </a:cubicBezTo>
                <a:cubicBezTo>
                  <a:pt x="284" y="788"/>
                  <a:pt x="284" y="788"/>
                  <a:pt x="284" y="788"/>
                </a:cubicBezTo>
                <a:cubicBezTo>
                  <a:pt x="287" y="797"/>
                  <a:pt x="297" y="791"/>
                  <a:pt x="303" y="790"/>
                </a:cubicBezTo>
                <a:cubicBezTo>
                  <a:pt x="306" y="790"/>
                  <a:pt x="307" y="789"/>
                  <a:pt x="309" y="788"/>
                </a:cubicBezTo>
                <a:cubicBezTo>
                  <a:pt x="311" y="787"/>
                  <a:pt x="312" y="788"/>
                  <a:pt x="313" y="788"/>
                </a:cubicBezTo>
                <a:cubicBezTo>
                  <a:pt x="314" y="789"/>
                  <a:pt x="314" y="789"/>
                  <a:pt x="314" y="788"/>
                </a:cubicBezTo>
                <a:cubicBezTo>
                  <a:pt x="314" y="788"/>
                  <a:pt x="314" y="788"/>
                  <a:pt x="314" y="788"/>
                </a:cubicBezTo>
                <a:cubicBezTo>
                  <a:pt x="316" y="788"/>
                  <a:pt x="319" y="784"/>
                  <a:pt x="320" y="783"/>
                </a:cubicBezTo>
                <a:cubicBezTo>
                  <a:pt x="323" y="785"/>
                  <a:pt x="323" y="785"/>
                  <a:pt x="323" y="785"/>
                </a:cubicBezTo>
                <a:cubicBezTo>
                  <a:pt x="318" y="788"/>
                  <a:pt x="314" y="791"/>
                  <a:pt x="309" y="793"/>
                </a:cubicBezTo>
                <a:cubicBezTo>
                  <a:pt x="307" y="795"/>
                  <a:pt x="305" y="796"/>
                  <a:pt x="302" y="797"/>
                </a:cubicBezTo>
                <a:cubicBezTo>
                  <a:pt x="297" y="797"/>
                  <a:pt x="291" y="795"/>
                  <a:pt x="288" y="800"/>
                </a:cubicBezTo>
                <a:cubicBezTo>
                  <a:pt x="285" y="796"/>
                  <a:pt x="279" y="800"/>
                  <a:pt x="277" y="795"/>
                </a:cubicBezTo>
                <a:cubicBezTo>
                  <a:pt x="274" y="796"/>
                  <a:pt x="274" y="800"/>
                  <a:pt x="275" y="802"/>
                </a:cubicBezTo>
                <a:cubicBezTo>
                  <a:pt x="273" y="803"/>
                  <a:pt x="270" y="803"/>
                  <a:pt x="269" y="802"/>
                </a:cubicBezTo>
                <a:cubicBezTo>
                  <a:pt x="270" y="801"/>
                  <a:pt x="270" y="801"/>
                  <a:pt x="270" y="801"/>
                </a:cubicBezTo>
                <a:cubicBezTo>
                  <a:pt x="269" y="797"/>
                  <a:pt x="266" y="795"/>
                  <a:pt x="263" y="795"/>
                </a:cubicBezTo>
                <a:cubicBezTo>
                  <a:pt x="260" y="794"/>
                  <a:pt x="256" y="793"/>
                  <a:pt x="254" y="794"/>
                </a:cubicBezTo>
                <a:cubicBezTo>
                  <a:pt x="252" y="795"/>
                  <a:pt x="251" y="796"/>
                  <a:pt x="251" y="798"/>
                </a:cubicBezTo>
                <a:cubicBezTo>
                  <a:pt x="250" y="799"/>
                  <a:pt x="251" y="800"/>
                  <a:pt x="251" y="801"/>
                </a:cubicBezTo>
                <a:cubicBezTo>
                  <a:pt x="251" y="802"/>
                  <a:pt x="250" y="802"/>
                  <a:pt x="249" y="803"/>
                </a:cubicBezTo>
                <a:cubicBezTo>
                  <a:pt x="248" y="807"/>
                  <a:pt x="251" y="809"/>
                  <a:pt x="247" y="812"/>
                </a:cubicBezTo>
                <a:cubicBezTo>
                  <a:pt x="246" y="817"/>
                  <a:pt x="253" y="816"/>
                  <a:pt x="255" y="819"/>
                </a:cubicBezTo>
                <a:cubicBezTo>
                  <a:pt x="256" y="820"/>
                  <a:pt x="256" y="821"/>
                  <a:pt x="257" y="822"/>
                </a:cubicBezTo>
                <a:cubicBezTo>
                  <a:pt x="258" y="823"/>
                  <a:pt x="260" y="823"/>
                  <a:pt x="261" y="823"/>
                </a:cubicBezTo>
                <a:cubicBezTo>
                  <a:pt x="264" y="823"/>
                  <a:pt x="268" y="822"/>
                  <a:pt x="271" y="823"/>
                </a:cubicBezTo>
                <a:cubicBezTo>
                  <a:pt x="271" y="818"/>
                  <a:pt x="275" y="818"/>
                  <a:pt x="279" y="817"/>
                </a:cubicBezTo>
                <a:cubicBezTo>
                  <a:pt x="281" y="817"/>
                  <a:pt x="283" y="816"/>
                  <a:pt x="284" y="817"/>
                </a:cubicBezTo>
                <a:cubicBezTo>
                  <a:pt x="286" y="817"/>
                  <a:pt x="288" y="818"/>
                  <a:pt x="290" y="819"/>
                </a:cubicBezTo>
                <a:cubicBezTo>
                  <a:pt x="292" y="819"/>
                  <a:pt x="293" y="820"/>
                  <a:pt x="295" y="819"/>
                </a:cubicBezTo>
                <a:cubicBezTo>
                  <a:pt x="296" y="818"/>
                  <a:pt x="297" y="818"/>
                  <a:pt x="298" y="817"/>
                </a:cubicBezTo>
                <a:cubicBezTo>
                  <a:pt x="299" y="816"/>
                  <a:pt x="299" y="815"/>
                  <a:pt x="301" y="815"/>
                </a:cubicBezTo>
                <a:cubicBezTo>
                  <a:pt x="307" y="814"/>
                  <a:pt x="311" y="815"/>
                  <a:pt x="315" y="819"/>
                </a:cubicBezTo>
                <a:cubicBezTo>
                  <a:pt x="318" y="815"/>
                  <a:pt x="321" y="812"/>
                  <a:pt x="325" y="810"/>
                </a:cubicBezTo>
                <a:cubicBezTo>
                  <a:pt x="327" y="809"/>
                  <a:pt x="329" y="809"/>
                  <a:pt x="331" y="808"/>
                </a:cubicBezTo>
                <a:cubicBezTo>
                  <a:pt x="332" y="808"/>
                  <a:pt x="336" y="809"/>
                  <a:pt x="337" y="809"/>
                </a:cubicBezTo>
                <a:cubicBezTo>
                  <a:pt x="338" y="808"/>
                  <a:pt x="340" y="805"/>
                  <a:pt x="341" y="803"/>
                </a:cubicBezTo>
                <a:cubicBezTo>
                  <a:pt x="343" y="802"/>
                  <a:pt x="344" y="800"/>
                  <a:pt x="345" y="798"/>
                </a:cubicBezTo>
                <a:cubicBezTo>
                  <a:pt x="347" y="798"/>
                  <a:pt x="351" y="796"/>
                  <a:pt x="353" y="800"/>
                </a:cubicBezTo>
                <a:cubicBezTo>
                  <a:pt x="347" y="807"/>
                  <a:pt x="347" y="807"/>
                  <a:pt x="347" y="807"/>
                </a:cubicBezTo>
                <a:cubicBezTo>
                  <a:pt x="348" y="810"/>
                  <a:pt x="351" y="810"/>
                  <a:pt x="354" y="813"/>
                </a:cubicBezTo>
                <a:cubicBezTo>
                  <a:pt x="365" y="805"/>
                  <a:pt x="378" y="808"/>
                  <a:pt x="387" y="794"/>
                </a:cubicBezTo>
                <a:cubicBezTo>
                  <a:pt x="387" y="794"/>
                  <a:pt x="387" y="792"/>
                  <a:pt x="387" y="791"/>
                </a:cubicBezTo>
                <a:cubicBezTo>
                  <a:pt x="385" y="788"/>
                  <a:pt x="379" y="791"/>
                  <a:pt x="377" y="792"/>
                </a:cubicBezTo>
                <a:cubicBezTo>
                  <a:pt x="373" y="793"/>
                  <a:pt x="370" y="794"/>
                  <a:pt x="366" y="794"/>
                </a:cubicBezTo>
                <a:cubicBezTo>
                  <a:pt x="368" y="791"/>
                  <a:pt x="372" y="789"/>
                  <a:pt x="376" y="788"/>
                </a:cubicBezTo>
                <a:cubicBezTo>
                  <a:pt x="378" y="787"/>
                  <a:pt x="380" y="786"/>
                  <a:pt x="381" y="785"/>
                </a:cubicBezTo>
                <a:cubicBezTo>
                  <a:pt x="383" y="783"/>
                  <a:pt x="384" y="781"/>
                  <a:pt x="385" y="779"/>
                </a:cubicBezTo>
                <a:cubicBezTo>
                  <a:pt x="386" y="781"/>
                  <a:pt x="386" y="786"/>
                  <a:pt x="386" y="789"/>
                </a:cubicBezTo>
                <a:cubicBezTo>
                  <a:pt x="387" y="789"/>
                  <a:pt x="388" y="789"/>
                  <a:pt x="389" y="789"/>
                </a:cubicBezTo>
                <a:cubicBezTo>
                  <a:pt x="391" y="787"/>
                  <a:pt x="392" y="785"/>
                  <a:pt x="394" y="784"/>
                </a:cubicBezTo>
                <a:cubicBezTo>
                  <a:pt x="394" y="783"/>
                  <a:pt x="395" y="781"/>
                  <a:pt x="395" y="780"/>
                </a:cubicBezTo>
                <a:cubicBezTo>
                  <a:pt x="395" y="780"/>
                  <a:pt x="394" y="779"/>
                  <a:pt x="394" y="779"/>
                </a:cubicBezTo>
                <a:cubicBezTo>
                  <a:pt x="392" y="777"/>
                  <a:pt x="393" y="776"/>
                  <a:pt x="394" y="774"/>
                </a:cubicBezTo>
                <a:cubicBezTo>
                  <a:pt x="396" y="770"/>
                  <a:pt x="400" y="767"/>
                  <a:pt x="395" y="764"/>
                </a:cubicBezTo>
                <a:cubicBezTo>
                  <a:pt x="391" y="761"/>
                  <a:pt x="388" y="757"/>
                  <a:pt x="384" y="753"/>
                </a:cubicBezTo>
                <a:cubicBezTo>
                  <a:pt x="383" y="752"/>
                  <a:pt x="382" y="750"/>
                  <a:pt x="380" y="750"/>
                </a:cubicBezTo>
                <a:cubicBezTo>
                  <a:pt x="378" y="750"/>
                  <a:pt x="376" y="751"/>
                  <a:pt x="374" y="749"/>
                </a:cubicBezTo>
                <a:cubicBezTo>
                  <a:pt x="370" y="745"/>
                  <a:pt x="368" y="740"/>
                  <a:pt x="362" y="741"/>
                </a:cubicBezTo>
                <a:cubicBezTo>
                  <a:pt x="361" y="741"/>
                  <a:pt x="362" y="741"/>
                  <a:pt x="360" y="741"/>
                </a:cubicBezTo>
                <a:cubicBezTo>
                  <a:pt x="359" y="740"/>
                  <a:pt x="358" y="738"/>
                  <a:pt x="357" y="738"/>
                </a:cubicBezTo>
                <a:cubicBezTo>
                  <a:pt x="355" y="736"/>
                  <a:pt x="353" y="736"/>
                  <a:pt x="351" y="736"/>
                </a:cubicBezTo>
                <a:cubicBezTo>
                  <a:pt x="349" y="737"/>
                  <a:pt x="349" y="738"/>
                  <a:pt x="347" y="738"/>
                </a:cubicBezTo>
                <a:cubicBezTo>
                  <a:pt x="346" y="738"/>
                  <a:pt x="345" y="737"/>
                  <a:pt x="344" y="737"/>
                </a:cubicBezTo>
                <a:cubicBezTo>
                  <a:pt x="341" y="736"/>
                  <a:pt x="339" y="735"/>
                  <a:pt x="336" y="734"/>
                </a:cubicBezTo>
                <a:cubicBezTo>
                  <a:pt x="334" y="725"/>
                  <a:pt x="332" y="716"/>
                  <a:pt x="327" y="708"/>
                </a:cubicBezTo>
                <a:cubicBezTo>
                  <a:pt x="325" y="705"/>
                  <a:pt x="324" y="704"/>
                  <a:pt x="321" y="702"/>
                </a:cubicBezTo>
                <a:cubicBezTo>
                  <a:pt x="319" y="700"/>
                  <a:pt x="317" y="698"/>
                  <a:pt x="319" y="695"/>
                </a:cubicBezTo>
                <a:cubicBezTo>
                  <a:pt x="312" y="692"/>
                  <a:pt x="307" y="687"/>
                  <a:pt x="300" y="687"/>
                </a:cubicBezTo>
                <a:cubicBezTo>
                  <a:pt x="295" y="689"/>
                  <a:pt x="307" y="687"/>
                  <a:pt x="300" y="687"/>
                </a:cubicBezTo>
                <a:close/>
                <a:moveTo>
                  <a:pt x="274" y="542"/>
                </a:moveTo>
                <a:cubicBezTo>
                  <a:pt x="264" y="543"/>
                  <a:pt x="259" y="551"/>
                  <a:pt x="251" y="558"/>
                </a:cubicBezTo>
                <a:cubicBezTo>
                  <a:pt x="249" y="566"/>
                  <a:pt x="258" y="570"/>
                  <a:pt x="263" y="574"/>
                </a:cubicBezTo>
                <a:cubicBezTo>
                  <a:pt x="264" y="575"/>
                  <a:pt x="264" y="575"/>
                  <a:pt x="264" y="576"/>
                </a:cubicBezTo>
                <a:cubicBezTo>
                  <a:pt x="265" y="577"/>
                  <a:pt x="265" y="577"/>
                  <a:pt x="265" y="578"/>
                </a:cubicBezTo>
                <a:cubicBezTo>
                  <a:pt x="265" y="579"/>
                  <a:pt x="266" y="581"/>
                  <a:pt x="268" y="582"/>
                </a:cubicBezTo>
                <a:cubicBezTo>
                  <a:pt x="270" y="584"/>
                  <a:pt x="273" y="585"/>
                  <a:pt x="276" y="587"/>
                </a:cubicBezTo>
                <a:cubicBezTo>
                  <a:pt x="282" y="581"/>
                  <a:pt x="292" y="574"/>
                  <a:pt x="292" y="567"/>
                </a:cubicBezTo>
                <a:cubicBezTo>
                  <a:pt x="293" y="565"/>
                  <a:pt x="291" y="563"/>
                  <a:pt x="290" y="561"/>
                </a:cubicBezTo>
                <a:cubicBezTo>
                  <a:pt x="289" y="560"/>
                  <a:pt x="289" y="559"/>
                  <a:pt x="289" y="558"/>
                </a:cubicBezTo>
                <a:cubicBezTo>
                  <a:pt x="290" y="556"/>
                  <a:pt x="291" y="557"/>
                  <a:pt x="289" y="554"/>
                </a:cubicBezTo>
                <a:cubicBezTo>
                  <a:pt x="286" y="549"/>
                  <a:pt x="280" y="544"/>
                  <a:pt x="274" y="542"/>
                </a:cubicBezTo>
                <a:cubicBezTo>
                  <a:pt x="264" y="543"/>
                  <a:pt x="279" y="544"/>
                  <a:pt x="274" y="542"/>
                </a:cubicBezTo>
                <a:close/>
                <a:moveTo>
                  <a:pt x="248" y="349"/>
                </a:moveTo>
                <a:cubicBezTo>
                  <a:pt x="243" y="351"/>
                  <a:pt x="248" y="355"/>
                  <a:pt x="251" y="358"/>
                </a:cubicBezTo>
                <a:cubicBezTo>
                  <a:pt x="252" y="356"/>
                  <a:pt x="252" y="356"/>
                  <a:pt x="252" y="356"/>
                </a:cubicBezTo>
                <a:cubicBezTo>
                  <a:pt x="253" y="352"/>
                  <a:pt x="251" y="349"/>
                  <a:pt x="248" y="349"/>
                </a:cubicBezTo>
                <a:cubicBezTo>
                  <a:pt x="243" y="351"/>
                  <a:pt x="251" y="349"/>
                  <a:pt x="248" y="349"/>
                </a:cubicBezTo>
                <a:close/>
                <a:moveTo>
                  <a:pt x="243" y="529"/>
                </a:moveTo>
                <a:cubicBezTo>
                  <a:pt x="242" y="529"/>
                  <a:pt x="241" y="530"/>
                  <a:pt x="239" y="531"/>
                </a:cubicBezTo>
                <a:cubicBezTo>
                  <a:pt x="238" y="532"/>
                  <a:pt x="236" y="532"/>
                  <a:pt x="234" y="532"/>
                </a:cubicBezTo>
                <a:cubicBezTo>
                  <a:pt x="233" y="532"/>
                  <a:pt x="229" y="533"/>
                  <a:pt x="228" y="535"/>
                </a:cubicBezTo>
                <a:cubicBezTo>
                  <a:pt x="227" y="538"/>
                  <a:pt x="231" y="538"/>
                  <a:pt x="232" y="538"/>
                </a:cubicBezTo>
                <a:cubicBezTo>
                  <a:pt x="235" y="538"/>
                  <a:pt x="237" y="539"/>
                  <a:pt x="240" y="538"/>
                </a:cubicBezTo>
                <a:cubicBezTo>
                  <a:pt x="243" y="537"/>
                  <a:pt x="245" y="536"/>
                  <a:pt x="248" y="536"/>
                </a:cubicBezTo>
                <a:cubicBezTo>
                  <a:pt x="250" y="535"/>
                  <a:pt x="254" y="535"/>
                  <a:pt x="255" y="533"/>
                </a:cubicBezTo>
                <a:cubicBezTo>
                  <a:pt x="256" y="531"/>
                  <a:pt x="253" y="530"/>
                  <a:pt x="251" y="529"/>
                </a:cubicBezTo>
                <a:cubicBezTo>
                  <a:pt x="250" y="529"/>
                  <a:pt x="249" y="529"/>
                  <a:pt x="247" y="530"/>
                </a:cubicBezTo>
                <a:cubicBezTo>
                  <a:pt x="246" y="530"/>
                  <a:pt x="245" y="529"/>
                  <a:pt x="243" y="529"/>
                </a:cubicBezTo>
                <a:close/>
                <a:moveTo>
                  <a:pt x="247" y="441"/>
                </a:moveTo>
                <a:cubicBezTo>
                  <a:pt x="247" y="445"/>
                  <a:pt x="247" y="445"/>
                  <a:pt x="247" y="445"/>
                </a:cubicBezTo>
                <a:cubicBezTo>
                  <a:pt x="249" y="445"/>
                  <a:pt x="249" y="445"/>
                  <a:pt x="249" y="445"/>
                </a:cubicBezTo>
                <a:cubicBezTo>
                  <a:pt x="251" y="443"/>
                  <a:pt x="248" y="441"/>
                  <a:pt x="247" y="441"/>
                </a:cubicBezTo>
                <a:close/>
                <a:moveTo>
                  <a:pt x="106" y="395"/>
                </a:moveTo>
                <a:cubicBezTo>
                  <a:pt x="111" y="389"/>
                  <a:pt x="111" y="389"/>
                  <a:pt x="111" y="389"/>
                </a:cubicBezTo>
                <a:cubicBezTo>
                  <a:pt x="110" y="386"/>
                  <a:pt x="105" y="387"/>
                  <a:pt x="103" y="384"/>
                </a:cubicBezTo>
                <a:cubicBezTo>
                  <a:pt x="102" y="384"/>
                  <a:pt x="101" y="385"/>
                  <a:pt x="100" y="385"/>
                </a:cubicBezTo>
                <a:cubicBezTo>
                  <a:pt x="99" y="385"/>
                  <a:pt x="98" y="382"/>
                  <a:pt x="98" y="381"/>
                </a:cubicBezTo>
                <a:cubicBezTo>
                  <a:pt x="96" y="378"/>
                  <a:pt x="93" y="375"/>
                  <a:pt x="90" y="379"/>
                </a:cubicBezTo>
                <a:cubicBezTo>
                  <a:pt x="88" y="378"/>
                  <a:pt x="85" y="375"/>
                  <a:pt x="83" y="374"/>
                </a:cubicBezTo>
                <a:cubicBezTo>
                  <a:pt x="81" y="374"/>
                  <a:pt x="80" y="377"/>
                  <a:pt x="79" y="378"/>
                </a:cubicBezTo>
                <a:cubicBezTo>
                  <a:pt x="77" y="380"/>
                  <a:pt x="75" y="382"/>
                  <a:pt x="72" y="381"/>
                </a:cubicBezTo>
                <a:cubicBezTo>
                  <a:pt x="69" y="388"/>
                  <a:pt x="72" y="395"/>
                  <a:pt x="75" y="402"/>
                </a:cubicBezTo>
                <a:cubicBezTo>
                  <a:pt x="76" y="404"/>
                  <a:pt x="80" y="404"/>
                  <a:pt x="82" y="404"/>
                </a:cubicBezTo>
                <a:cubicBezTo>
                  <a:pt x="84" y="405"/>
                  <a:pt x="85" y="406"/>
                  <a:pt x="87" y="407"/>
                </a:cubicBezTo>
                <a:cubicBezTo>
                  <a:pt x="95" y="411"/>
                  <a:pt x="102" y="409"/>
                  <a:pt x="110" y="406"/>
                </a:cubicBezTo>
                <a:cubicBezTo>
                  <a:pt x="111" y="403"/>
                  <a:pt x="111" y="403"/>
                  <a:pt x="111" y="403"/>
                </a:cubicBezTo>
                <a:cubicBezTo>
                  <a:pt x="112" y="394"/>
                  <a:pt x="101" y="400"/>
                  <a:pt x="101" y="395"/>
                </a:cubicBezTo>
                <a:cubicBezTo>
                  <a:pt x="104" y="393"/>
                  <a:pt x="104" y="393"/>
                  <a:pt x="104" y="393"/>
                </a:cubicBezTo>
                <a:lnTo>
                  <a:pt x="106" y="395"/>
                </a:lnTo>
                <a:close/>
                <a:moveTo>
                  <a:pt x="905" y="1317"/>
                </a:moveTo>
                <a:cubicBezTo>
                  <a:pt x="905" y="1317"/>
                  <a:pt x="905" y="1317"/>
                  <a:pt x="905" y="1317"/>
                </a:cubicBezTo>
                <a:moveTo>
                  <a:pt x="1121" y="1008"/>
                </a:moveTo>
                <a:cubicBezTo>
                  <a:pt x="1121" y="1009"/>
                  <a:pt x="1120" y="1009"/>
                  <a:pt x="1119" y="1010"/>
                </a:cubicBezTo>
                <a:cubicBezTo>
                  <a:pt x="1119" y="1010"/>
                  <a:pt x="1118" y="1011"/>
                  <a:pt x="1118" y="1011"/>
                </a:cubicBezTo>
                <a:cubicBezTo>
                  <a:pt x="1117" y="1011"/>
                  <a:pt x="1117" y="1011"/>
                  <a:pt x="1116" y="1011"/>
                </a:cubicBezTo>
                <a:cubicBezTo>
                  <a:pt x="1115" y="1011"/>
                  <a:pt x="1114" y="1013"/>
                  <a:pt x="1113" y="1014"/>
                </a:cubicBezTo>
                <a:cubicBezTo>
                  <a:pt x="1112" y="1014"/>
                  <a:pt x="1111" y="1014"/>
                  <a:pt x="1111" y="1016"/>
                </a:cubicBezTo>
                <a:cubicBezTo>
                  <a:pt x="1110" y="1017"/>
                  <a:pt x="1111" y="1019"/>
                  <a:pt x="1111" y="1021"/>
                </a:cubicBezTo>
                <a:cubicBezTo>
                  <a:pt x="1111" y="1022"/>
                  <a:pt x="1111" y="1024"/>
                  <a:pt x="1111" y="1025"/>
                </a:cubicBezTo>
                <a:cubicBezTo>
                  <a:pt x="1111" y="1025"/>
                  <a:pt x="1109" y="1025"/>
                  <a:pt x="1109" y="1025"/>
                </a:cubicBezTo>
                <a:cubicBezTo>
                  <a:pt x="1108" y="1025"/>
                  <a:pt x="1108" y="1025"/>
                  <a:pt x="1107" y="1026"/>
                </a:cubicBezTo>
                <a:cubicBezTo>
                  <a:pt x="1106" y="1027"/>
                  <a:pt x="1106" y="1027"/>
                  <a:pt x="1107" y="1028"/>
                </a:cubicBezTo>
                <a:cubicBezTo>
                  <a:pt x="1107" y="1028"/>
                  <a:pt x="1107" y="1029"/>
                  <a:pt x="1107" y="1029"/>
                </a:cubicBezTo>
                <a:cubicBezTo>
                  <a:pt x="1107" y="1031"/>
                  <a:pt x="1106" y="1030"/>
                  <a:pt x="1106" y="1030"/>
                </a:cubicBezTo>
                <a:cubicBezTo>
                  <a:pt x="1104" y="1031"/>
                  <a:pt x="1105" y="1033"/>
                  <a:pt x="1104" y="1034"/>
                </a:cubicBezTo>
                <a:cubicBezTo>
                  <a:pt x="1103" y="1035"/>
                  <a:pt x="1102" y="1033"/>
                  <a:pt x="1101" y="1033"/>
                </a:cubicBezTo>
                <a:cubicBezTo>
                  <a:pt x="1096" y="1032"/>
                  <a:pt x="1100" y="1039"/>
                  <a:pt x="1097" y="1040"/>
                </a:cubicBezTo>
                <a:cubicBezTo>
                  <a:pt x="1095" y="1040"/>
                  <a:pt x="1093" y="1039"/>
                  <a:pt x="1093" y="1041"/>
                </a:cubicBezTo>
                <a:cubicBezTo>
                  <a:pt x="1092" y="1043"/>
                  <a:pt x="1094" y="1043"/>
                  <a:pt x="1094" y="1045"/>
                </a:cubicBezTo>
                <a:cubicBezTo>
                  <a:pt x="1095" y="1046"/>
                  <a:pt x="1091" y="1046"/>
                  <a:pt x="1090" y="1047"/>
                </a:cubicBezTo>
                <a:cubicBezTo>
                  <a:pt x="1090" y="1047"/>
                  <a:pt x="1090" y="1049"/>
                  <a:pt x="1090" y="1049"/>
                </a:cubicBezTo>
                <a:cubicBezTo>
                  <a:pt x="1090" y="1049"/>
                  <a:pt x="1089" y="1050"/>
                  <a:pt x="1089" y="1050"/>
                </a:cubicBezTo>
                <a:cubicBezTo>
                  <a:pt x="1088" y="1052"/>
                  <a:pt x="1087" y="1052"/>
                  <a:pt x="1086" y="1053"/>
                </a:cubicBezTo>
                <a:cubicBezTo>
                  <a:pt x="1086" y="1053"/>
                  <a:pt x="1086" y="1054"/>
                  <a:pt x="1086" y="1054"/>
                </a:cubicBezTo>
                <a:cubicBezTo>
                  <a:pt x="1085" y="1055"/>
                  <a:pt x="1085" y="1055"/>
                  <a:pt x="1085" y="1055"/>
                </a:cubicBezTo>
                <a:cubicBezTo>
                  <a:pt x="1084" y="1056"/>
                  <a:pt x="1084" y="1056"/>
                  <a:pt x="1084" y="1058"/>
                </a:cubicBezTo>
                <a:cubicBezTo>
                  <a:pt x="1084" y="1061"/>
                  <a:pt x="1083" y="1059"/>
                  <a:pt x="1081" y="1061"/>
                </a:cubicBezTo>
                <a:cubicBezTo>
                  <a:pt x="1081" y="1062"/>
                  <a:pt x="1080" y="1063"/>
                  <a:pt x="1080" y="1063"/>
                </a:cubicBezTo>
                <a:cubicBezTo>
                  <a:pt x="1079" y="1064"/>
                  <a:pt x="1078" y="1064"/>
                  <a:pt x="1078" y="1065"/>
                </a:cubicBezTo>
                <a:cubicBezTo>
                  <a:pt x="1078" y="1066"/>
                  <a:pt x="1079" y="1066"/>
                  <a:pt x="1080" y="1066"/>
                </a:cubicBezTo>
                <a:cubicBezTo>
                  <a:pt x="1081" y="1067"/>
                  <a:pt x="1081" y="1067"/>
                  <a:pt x="1081" y="1067"/>
                </a:cubicBezTo>
                <a:cubicBezTo>
                  <a:pt x="1081" y="1068"/>
                  <a:pt x="1081" y="1068"/>
                  <a:pt x="1081" y="1068"/>
                </a:cubicBezTo>
                <a:cubicBezTo>
                  <a:pt x="1080" y="1068"/>
                  <a:pt x="1080" y="1068"/>
                  <a:pt x="1080" y="1068"/>
                </a:cubicBezTo>
                <a:cubicBezTo>
                  <a:pt x="1080" y="1069"/>
                  <a:pt x="1080" y="1069"/>
                  <a:pt x="1080" y="1069"/>
                </a:cubicBezTo>
                <a:cubicBezTo>
                  <a:pt x="1080" y="1069"/>
                  <a:pt x="1079" y="1069"/>
                  <a:pt x="1079" y="1069"/>
                </a:cubicBezTo>
                <a:cubicBezTo>
                  <a:pt x="1078" y="1069"/>
                  <a:pt x="1078" y="1069"/>
                  <a:pt x="1077" y="1068"/>
                </a:cubicBezTo>
                <a:cubicBezTo>
                  <a:pt x="1076" y="1067"/>
                  <a:pt x="1071" y="1068"/>
                  <a:pt x="1069" y="1067"/>
                </a:cubicBezTo>
                <a:cubicBezTo>
                  <a:pt x="1067" y="1067"/>
                  <a:pt x="1067" y="1066"/>
                  <a:pt x="1065" y="1067"/>
                </a:cubicBezTo>
                <a:cubicBezTo>
                  <a:pt x="1064" y="1067"/>
                  <a:pt x="1064" y="1068"/>
                  <a:pt x="1062" y="1068"/>
                </a:cubicBezTo>
                <a:cubicBezTo>
                  <a:pt x="1062" y="1068"/>
                  <a:pt x="1062" y="1068"/>
                  <a:pt x="1062" y="1068"/>
                </a:cubicBezTo>
                <a:cubicBezTo>
                  <a:pt x="1062" y="1069"/>
                  <a:pt x="1062" y="1069"/>
                  <a:pt x="1062" y="1070"/>
                </a:cubicBezTo>
                <a:cubicBezTo>
                  <a:pt x="1061" y="1070"/>
                  <a:pt x="1061" y="1071"/>
                  <a:pt x="1060" y="1071"/>
                </a:cubicBezTo>
                <a:cubicBezTo>
                  <a:pt x="1060" y="1071"/>
                  <a:pt x="1060" y="1071"/>
                  <a:pt x="1060" y="1071"/>
                </a:cubicBezTo>
                <a:cubicBezTo>
                  <a:pt x="1060" y="1071"/>
                  <a:pt x="1060" y="1071"/>
                  <a:pt x="1060" y="1071"/>
                </a:cubicBezTo>
                <a:cubicBezTo>
                  <a:pt x="1060" y="1072"/>
                  <a:pt x="1060" y="1072"/>
                  <a:pt x="1060" y="1072"/>
                </a:cubicBezTo>
                <a:cubicBezTo>
                  <a:pt x="1060" y="1072"/>
                  <a:pt x="1060" y="1072"/>
                  <a:pt x="1060" y="1072"/>
                </a:cubicBezTo>
                <a:cubicBezTo>
                  <a:pt x="1060" y="1072"/>
                  <a:pt x="1060" y="1072"/>
                  <a:pt x="1060" y="1072"/>
                </a:cubicBezTo>
                <a:cubicBezTo>
                  <a:pt x="1060" y="1072"/>
                  <a:pt x="1061" y="1072"/>
                  <a:pt x="1061" y="1072"/>
                </a:cubicBezTo>
                <a:cubicBezTo>
                  <a:pt x="1061" y="1073"/>
                  <a:pt x="1062" y="1074"/>
                  <a:pt x="1063" y="1074"/>
                </a:cubicBezTo>
                <a:cubicBezTo>
                  <a:pt x="1063" y="1073"/>
                  <a:pt x="1064" y="1073"/>
                  <a:pt x="1064" y="1073"/>
                </a:cubicBezTo>
                <a:cubicBezTo>
                  <a:pt x="1064" y="1073"/>
                  <a:pt x="1065" y="1073"/>
                  <a:pt x="1065" y="1073"/>
                </a:cubicBezTo>
                <a:cubicBezTo>
                  <a:pt x="1065" y="1073"/>
                  <a:pt x="1065" y="1073"/>
                  <a:pt x="1065" y="1073"/>
                </a:cubicBezTo>
                <a:cubicBezTo>
                  <a:pt x="1065" y="1075"/>
                  <a:pt x="1065" y="1075"/>
                  <a:pt x="1065" y="1075"/>
                </a:cubicBezTo>
                <a:cubicBezTo>
                  <a:pt x="1064" y="1076"/>
                  <a:pt x="1064" y="1076"/>
                  <a:pt x="1064" y="1076"/>
                </a:cubicBezTo>
                <a:cubicBezTo>
                  <a:pt x="1066" y="1079"/>
                  <a:pt x="1066" y="1079"/>
                  <a:pt x="1066" y="1079"/>
                </a:cubicBezTo>
                <a:cubicBezTo>
                  <a:pt x="1066" y="1079"/>
                  <a:pt x="1067" y="1079"/>
                  <a:pt x="1068" y="1080"/>
                </a:cubicBezTo>
                <a:cubicBezTo>
                  <a:pt x="1068" y="1080"/>
                  <a:pt x="1068" y="1081"/>
                  <a:pt x="1068" y="1081"/>
                </a:cubicBezTo>
                <a:cubicBezTo>
                  <a:pt x="1069" y="1081"/>
                  <a:pt x="1069" y="1081"/>
                  <a:pt x="1069" y="1082"/>
                </a:cubicBezTo>
                <a:cubicBezTo>
                  <a:pt x="1069" y="1082"/>
                  <a:pt x="1069" y="1082"/>
                  <a:pt x="1069" y="1082"/>
                </a:cubicBezTo>
                <a:cubicBezTo>
                  <a:pt x="1070" y="1083"/>
                  <a:pt x="1070" y="1083"/>
                  <a:pt x="1070" y="1083"/>
                </a:cubicBezTo>
                <a:cubicBezTo>
                  <a:pt x="1069" y="1083"/>
                  <a:pt x="1069" y="1083"/>
                  <a:pt x="1069" y="1084"/>
                </a:cubicBezTo>
                <a:cubicBezTo>
                  <a:pt x="1070" y="1083"/>
                  <a:pt x="1070" y="1083"/>
                  <a:pt x="1070" y="1083"/>
                </a:cubicBezTo>
                <a:cubicBezTo>
                  <a:pt x="1070" y="1085"/>
                  <a:pt x="1069" y="1086"/>
                  <a:pt x="1069" y="1088"/>
                </a:cubicBezTo>
                <a:cubicBezTo>
                  <a:pt x="1069" y="1091"/>
                  <a:pt x="1070" y="1090"/>
                  <a:pt x="1072" y="1092"/>
                </a:cubicBezTo>
                <a:cubicBezTo>
                  <a:pt x="1073" y="1093"/>
                  <a:pt x="1074" y="1095"/>
                  <a:pt x="1075" y="1096"/>
                </a:cubicBezTo>
                <a:cubicBezTo>
                  <a:pt x="1075" y="1096"/>
                  <a:pt x="1075" y="1096"/>
                  <a:pt x="1075" y="1096"/>
                </a:cubicBezTo>
                <a:cubicBezTo>
                  <a:pt x="1076" y="1096"/>
                  <a:pt x="1076" y="1097"/>
                  <a:pt x="1077" y="1097"/>
                </a:cubicBezTo>
                <a:cubicBezTo>
                  <a:pt x="1077" y="1097"/>
                  <a:pt x="1078" y="1098"/>
                  <a:pt x="1078" y="1098"/>
                </a:cubicBezTo>
                <a:cubicBezTo>
                  <a:pt x="1078" y="1099"/>
                  <a:pt x="1079" y="1098"/>
                  <a:pt x="1079" y="1099"/>
                </a:cubicBezTo>
                <a:cubicBezTo>
                  <a:pt x="1080" y="1099"/>
                  <a:pt x="1081" y="1103"/>
                  <a:pt x="1081" y="1103"/>
                </a:cubicBezTo>
                <a:cubicBezTo>
                  <a:pt x="1081" y="1103"/>
                  <a:pt x="1081" y="1104"/>
                  <a:pt x="1081" y="1104"/>
                </a:cubicBezTo>
                <a:cubicBezTo>
                  <a:pt x="1081" y="1104"/>
                  <a:pt x="1081" y="1104"/>
                  <a:pt x="1081" y="1104"/>
                </a:cubicBezTo>
                <a:cubicBezTo>
                  <a:pt x="1081" y="1107"/>
                  <a:pt x="1081" y="1107"/>
                  <a:pt x="1081" y="1107"/>
                </a:cubicBezTo>
                <a:cubicBezTo>
                  <a:pt x="1081" y="1107"/>
                  <a:pt x="1081" y="1107"/>
                  <a:pt x="1081" y="1107"/>
                </a:cubicBezTo>
                <a:cubicBezTo>
                  <a:pt x="1081" y="1108"/>
                  <a:pt x="1081" y="1108"/>
                  <a:pt x="1081" y="1108"/>
                </a:cubicBezTo>
                <a:cubicBezTo>
                  <a:pt x="1082" y="1108"/>
                  <a:pt x="1082" y="1108"/>
                  <a:pt x="1082" y="1108"/>
                </a:cubicBezTo>
                <a:cubicBezTo>
                  <a:pt x="1082" y="1109"/>
                  <a:pt x="1082" y="1110"/>
                  <a:pt x="1083" y="1111"/>
                </a:cubicBezTo>
                <a:cubicBezTo>
                  <a:pt x="1082" y="1111"/>
                  <a:pt x="1082" y="1111"/>
                  <a:pt x="1082" y="1111"/>
                </a:cubicBezTo>
                <a:cubicBezTo>
                  <a:pt x="1082" y="1113"/>
                  <a:pt x="1081" y="1115"/>
                  <a:pt x="1082" y="1116"/>
                </a:cubicBezTo>
                <a:cubicBezTo>
                  <a:pt x="1084" y="1116"/>
                  <a:pt x="1086" y="1119"/>
                  <a:pt x="1086" y="1121"/>
                </a:cubicBezTo>
                <a:cubicBezTo>
                  <a:pt x="1087" y="1122"/>
                  <a:pt x="1087" y="1122"/>
                  <a:pt x="1086" y="1124"/>
                </a:cubicBezTo>
                <a:cubicBezTo>
                  <a:pt x="1086" y="1125"/>
                  <a:pt x="1086" y="1127"/>
                  <a:pt x="1087" y="1127"/>
                </a:cubicBezTo>
                <a:cubicBezTo>
                  <a:pt x="1088" y="1128"/>
                  <a:pt x="1090" y="1128"/>
                  <a:pt x="1091" y="1128"/>
                </a:cubicBezTo>
                <a:cubicBezTo>
                  <a:pt x="1092" y="1129"/>
                  <a:pt x="1093" y="1130"/>
                  <a:pt x="1095" y="1130"/>
                </a:cubicBezTo>
                <a:cubicBezTo>
                  <a:pt x="1094" y="1130"/>
                  <a:pt x="1094" y="1130"/>
                  <a:pt x="1094" y="1130"/>
                </a:cubicBezTo>
                <a:cubicBezTo>
                  <a:pt x="1093" y="1131"/>
                  <a:pt x="1091" y="1132"/>
                  <a:pt x="1089" y="1133"/>
                </a:cubicBezTo>
                <a:cubicBezTo>
                  <a:pt x="1090" y="1134"/>
                  <a:pt x="1090" y="1134"/>
                  <a:pt x="1090" y="1134"/>
                </a:cubicBezTo>
                <a:cubicBezTo>
                  <a:pt x="1089" y="1135"/>
                  <a:pt x="1089" y="1136"/>
                  <a:pt x="1089" y="1137"/>
                </a:cubicBezTo>
                <a:cubicBezTo>
                  <a:pt x="1089" y="1138"/>
                  <a:pt x="1088" y="1139"/>
                  <a:pt x="1087" y="1140"/>
                </a:cubicBezTo>
                <a:cubicBezTo>
                  <a:pt x="1087" y="1140"/>
                  <a:pt x="1087" y="1141"/>
                  <a:pt x="1086" y="1141"/>
                </a:cubicBezTo>
                <a:cubicBezTo>
                  <a:pt x="1085" y="1142"/>
                  <a:pt x="1083" y="1143"/>
                  <a:pt x="1081" y="1144"/>
                </a:cubicBezTo>
                <a:cubicBezTo>
                  <a:pt x="1081" y="1144"/>
                  <a:pt x="1081" y="1144"/>
                  <a:pt x="1081" y="1144"/>
                </a:cubicBezTo>
                <a:cubicBezTo>
                  <a:pt x="1081" y="1144"/>
                  <a:pt x="1081" y="1144"/>
                  <a:pt x="1081" y="1144"/>
                </a:cubicBezTo>
                <a:cubicBezTo>
                  <a:pt x="1079" y="1143"/>
                  <a:pt x="1078" y="1143"/>
                  <a:pt x="1075" y="1143"/>
                </a:cubicBezTo>
                <a:cubicBezTo>
                  <a:pt x="1075" y="1143"/>
                  <a:pt x="1075" y="1143"/>
                  <a:pt x="1075" y="1143"/>
                </a:cubicBezTo>
                <a:cubicBezTo>
                  <a:pt x="1075" y="1143"/>
                  <a:pt x="1075" y="1143"/>
                  <a:pt x="1075" y="1143"/>
                </a:cubicBezTo>
                <a:cubicBezTo>
                  <a:pt x="1075" y="1143"/>
                  <a:pt x="1075" y="1144"/>
                  <a:pt x="1075" y="1144"/>
                </a:cubicBezTo>
                <a:cubicBezTo>
                  <a:pt x="1075" y="1144"/>
                  <a:pt x="1075" y="1144"/>
                  <a:pt x="1075" y="1144"/>
                </a:cubicBezTo>
                <a:cubicBezTo>
                  <a:pt x="1074" y="1144"/>
                  <a:pt x="1074" y="1144"/>
                  <a:pt x="1073" y="1144"/>
                </a:cubicBezTo>
                <a:cubicBezTo>
                  <a:pt x="1073" y="1144"/>
                  <a:pt x="1072" y="1145"/>
                  <a:pt x="1072" y="1145"/>
                </a:cubicBezTo>
                <a:cubicBezTo>
                  <a:pt x="1071" y="1145"/>
                  <a:pt x="1071" y="1145"/>
                  <a:pt x="1071" y="1145"/>
                </a:cubicBezTo>
                <a:cubicBezTo>
                  <a:pt x="1071" y="1145"/>
                  <a:pt x="1071" y="1145"/>
                  <a:pt x="1071" y="1145"/>
                </a:cubicBezTo>
                <a:cubicBezTo>
                  <a:pt x="1071" y="1146"/>
                  <a:pt x="1068" y="1148"/>
                  <a:pt x="1068" y="1147"/>
                </a:cubicBezTo>
                <a:cubicBezTo>
                  <a:pt x="1068" y="1147"/>
                  <a:pt x="1068" y="1148"/>
                  <a:pt x="1068" y="1148"/>
                </a:cubicBezTo>
                <a:cubicBezTo>
                  <a:pt x="1068" y="1149"/>
                  <a:pt x="1068" y="1149"/>
                  <a:pt x="1068" y="1149"/>
                </a:cubicBezTo>
                <a:cubicBezTo>
                  <a:pt x="1067" y="1150"/>
                  <a:pt x="1066" y="1150"/>
                  <a:pt x="1065" y="1151"/>
                </a:cubicBezTo>
                <a:cubicBezTo>
                  <a:pt x="1064" y="1151"/>
                  <a:pt x="1064" y="1151"/>
                  <a:pt x="1064" y="1151"/>
                </a:cubicBezTo>
                <a:cubicBezTo>
                  <a:pt x="1064" y="1152"/>
                  <a:pt x="1064" y="1152"/>
                  <a:pt x="1064" y="1152"/>
                </a:cubicBezTo>
                <a:cubicBezTo>
                  <a:pt x="1064" y="1152"/>
                  <a:pt x="1063" y="1152"/>
                  <a:pt x="1063" y="1152"/>
                </a:cubicBezTo>
                <a:cubicBezTo>
                  <a:pt x="1062" y="1152"/>
                  <a:pt x="1062" y="1152"/>
                  <a:pt x="1062" y="1152"/>
                </a:cubicBezTo>
                <a:cubicBezTo>
                  <a:pt x="1062" y="1152"/>
                  <a:pt x="1062" y="1152"/>
                  <a:pt x="1062" y="1152"/>
                </a:cubicBezTo>
                <a:cubicBezTo>
                  <a:pt x="1061" y="1152"/>
                  <a:pt x="1061" y="1151"/>
                  <a:pt x="1060" y="1151"/>
                </a:cubicBezTo>
                <a:cubicBezTo>
                  <a:pt x="1060" y="1151"/>
                  <a:pt x="1060" y="1151"/>
                  <a:pt x="1059" y="1152"/>
                </a:cubicBezTo>
                <a:cubicBezTo>
                  <a:pt x="1060" y="1152"/>
                  <a:pt x="1060" y="1153"/>
                  <a:pt x="1060" y="1153"/>
                </a:cubicBezTo>
                <a:cubicBezTo>
                  <a:pt x="1060" y="1154"/>
                  <a:pt x="1060" y="1154"/>
                  <a:pt x="1060" y="1154"/>
                </a:cubicBezTo>
                <a:cubicBezTo>
                  <a:pt x="1059" y="1154"/>
                  <a:pt x="1059" y="1154"/>
                  <a:pt x="1059" y="1154"/>
                </a:cubicBezTo>
                <a:cubicBezTo>
                  <a:pt x="1059" y="1154"/>
                  <a:pt x="1059" y="1154"/>
                  <a:pt x="1059" y="1154"/>
                </a:cubicBezTo>
                <a:cubicBezTo>
                  <a:pt x="1058" y="1154"/>
                  <a:pt x="1058" y="1154"/>
                  <a:pt x="1058" y="1154"/>
                </a:cubicBezTo>
                <a:cubicBezTo>
                  <a:pt x="1058" y="1154"/>
                  <a:pt x="1058" y="1154"/>
                  <a:pt x="1058" y="1154"/>
                </a:cubicBezTo>
                <a:cubicBezTo>
                  <a:pt x="1058" y="1154"/>
                  <a:pt x="1058" y="1154"/>
                  <a:pt x="1058" y="1154"/>
                </a:cubicBezTo>
                <a:cubicBezTo>
                  <a:pt x="1057" y="1155"/>
                  <a:pt x="1057" y="1155"/>
                  <a:pt x="1057" y="1155"/>
                </a:cubicBezTo>
                <a:cubicBezTo>
                  <a:pt x="1058" y="1155"/>
                  <a:pt x="1058" y="1156"/>
                  <a:pt x="1058" y="1156"/>
                </a:cubicBezTo>
                <a:cubicBezTo>
                  <a:pt x="1059" y="1156"/>
                  <a:pt x="1059" y="1156"/>
                  <a:pt x="1059" y="1156"/>
                </a:cubicBezTo>
                <a:cubicBezTo>
                  <a:pt x="1060" y="1157"/>
                  <a:pt x="1059" y="1158"/>
                  <a:pt x="1059" y="1159"/>
                </a:cubicBezTo>
                <a:cubicBezTo>
                  <a:pt x="1060" y="1160"/>
                  <a:pt x="1060" y="1160"/>
                  <a:pt x="1060" y="1160"/>
                </a:cubicBezTo>
                <a:cubicBezTo>
                  <a:pt x="1060" y="1160"/>
                  <a:pt x="1060" y="1161"/>
                  <a:pt x="1061" y="1161"/>
                </a:cubicBezTo>
                <a:cubicBezTo>
                  <a:pt x="1060" y="1162"/>
                  <a:pt x="1059" y="1163"/>
                  <a:pt x="1057" y="1164"/>
                </a:cubicBezTo>
                <a:cubicBezTo>
                  <a:pt x="1058" y="1164"/>
                  <a:pt x="1058" y="1164"/>
                  <a:pt x="1058" y="1164"/>
                </a:cubicBezTo>
                <a:cubicBezTo>
                  <a:pt x="1058" y="1165"/>
                  <a:pt x="1059" y="1165"/>
                  <a:pt x="1059" y="1166"/>
                </a:cubicBezTo>
                <a:cubicBezTo>
                  <a:pt x="1059" y="1166"/>
                  <a:pt x="1049" y="1172"/>
                  <a:pt x="1051" y="1173"/>
                </a:cubicBezTo>
                <a:cubicBezTo>
                  <a:pt x="1049" y="1172"/>
                  <a:pt x="1047" y="1174"/>
                  <a:pt x="1046" y="1173"/>
                </a:cubicBezTo>
                <a:cubicBezTo>
                  <a:pt x="1046" y="1172"/>
                  <a:pt x="1046" y="1171"/>
                  <a:pt x="1046" y="1171"/>
                </a:cubicBezTo>
                <a:cubicBezTo>
                  <a:pt x="1045" y="1170"/>
                  <a:pt x="1044" y="1169"/>
                  <a:pt x="1043" y="1169"/>
                </a:cubicBezTo>
                <a:cubicBezTo>
                  <a:pt x="1042" y="1169"/>
                  <a:pt x="1041" y="1169"/>
                  <a:pt x="1041" y="1169"/>
                </a:cubicBezTo>
                <a:cubicBezTo>
                  <a:pt x="1040" y="1169"/>
                  <a:pt x="1040" y="1170"/>
                  <a:pt x="1040" y="1170"/>
                </a:cubicBezTo>
                <a:cubicBezTo>
                  <a:pt x="1038" y="1169"/>
                  <a:pt x="1038" y="1169"/>
                  <a:pt x="1036" y="1170"/>
                </a:cubicBezTo>
                <a:cubicBezTo>
                  <a:pt x="1035" y="1170"/>
                  <a:pt x="1033" y="1171"/>
                  <a:pt x="1032" y="1171"/>
                </a:cubicBezTo>
                <a:cubicBezTo>
                  <a:pt x="1030" y="1169"/>
                  <a:pt x="1028" y="1172"/>
                  <a:pt x="1026" y="1173"/>
                </a:cubicBezTo>
                <a:cubicBezTo>
                  <a:pt x="1026" y="1174"/>
                  <a:pt x="1026" y="1175"/>
                  <a:pt x="1026" y="1175"/>
                </a:cubicBezTo>
                <a:cubicBezTo>
                  <a:pt x="1025" y="1176"/>
                  <a:pt x="1025" y="1176"/>
                  <a:pt x="1025" y="1176"/>
                </a:cubicBezTo>
                <a:cubicBezTo>
                  <a:pt x="1025" y="1177"/>
                  <a:pt x="1025" y="1177"/>
                  <a:pt x="1025" y="1177"/>
                </a:cubicBezTo>
                <a:cubicBezTo>
                  <a:pt x="1023" y="1178"/>
                  <a:pt x="1023" y="1181"/>
                  <a:pt x="1021" y="1182"/>
                </a:cubicBezTo>
                <a:cubicBezTo>
                  <a:pt x="1020" y="1182"/>
                  <a:pt x="1020" y="1182"/>
                  <a:pt x="1019" y="1182"/>
                </a:cubicBezTo>
                <a:cubicBezTo>
                  <a:pt x="1017" y="1182"/>
                  <a:pt x="1016" y="1183"/>
                  <a:pt x="1015" y="1184"/>
                </a:cubicBezTo>
                <a:cubicBezTo>
                  <a:pt x="1015" y="1185"/>
                  <a:pt x="1014" y="1184"/>
                  <a:pt x="1013" y="1183"/>
                </a:cubicBezTo>
                <a:cubicBezTo>
                  <a:pt x="1013" y="1184"/>
                  <a:pt x="1013" y="1184"/>
                  <a:pt x="1013" y="1184"/>
                </a:cubicBezTo>
                <a:cubicBezTo>
                  <a:pt x="1013" y="1184"/>
                  <a:pt x="1013" y="1184"/>
                  <a:pt x="1013" y="1184"/>
                </a:cubicBezTo>
                <a:cubicBezTo>
                  <a:pt x="1014" y="1185"/>
                  <a:pt x="1014" y="1185"/>
                  <a:pt x="1014" y="1186"/>
                </a:cubicBezTo>
                <a:cubicBezTo>
                  <a:pt x="1013" y="1186"/>
                  <a:pt x="1013" y="1187"/>
                  <a:pt x="1013" y="1187"/>
                </a:cubicBezTo>
                <a:cubicBezTo>
                  <a:pt x="1012" y="1187"/>
                  <a:pt x="1012" y="1187"/>
                  <a:pt x="1012" y="1187"/>
                </a:cubicBezTo>
                <a:cubicBezTo>
                  <a:pt x="1012" y="1188"/>
                  <a:pt x="1012" y="1189"/>
                  <a:pt x="1011" y="1189"/>
                </a:cubicBezTo>
                <a:cubicBezTo>
                  <a:pt x="1010" y="1189"/>
                  <a:pt x="1010" y="1189"/>
                  <a:pt x="1010" y="1189"/>
                </a:cubicBezTo>
                <a:cubicBezTo>
                  <a:pt x="1010" y="1189"/>
                  <a:pt x="1010" y="1189"/>
                  <a:pt x="1010" y="1189"/>
                </a:cubicBezTo>
                <a:cubicBezTo>
                  <a:pt x="1010" y="1190"/>
                  <a:pt x="1010" y="1191"/>
                  <a:pt x="1009" y="1192"/>
                </a:cubicBezTo>
                <a:cubicBezTo>
                  <a:pt x="1007" y="1192"/>
                  <a:pt x="1003" y="1195"/>
                  <a:pt x="1002" y="1197"/>
                </a:cubicBezTo>
                <a:cubicBezTo>
                  <a:pt x="1002" y="1197"/>
                  <a:pt x="1002" y="1197"/>
                  <a:pt x="1002" y="1197"/>
                </a:cubicBezTo>
                <a:cubicBezTo>
                  <a:pt x="1001" y="1198"/>
                  <a:pt x="1001" y="1199"/>
                  <a:pt x="1000" y="1199"/>
                </a:cubicBezTo>
                <a:cubicBezTo>
                  <a:pt x="1000" y="1199"/>
                  <a:pt x="1000" y="1199"/>
                  <a:pt x="1000" y="1199"/>
                </a:cubicBezTo>
                <a:cubicBezTo>
                  <a:pt x="1000" y="1199"/>
                  <a:pt x="1000" y="1200"/>
                  <a:pt x="1000" y="1200"/>
                </a:cubicBezTo>
                <a:cubicBezTo>
                  <a:pt x="999" y="1201"/>
                  <a:pt x="999" y="1201"/>
                  <a:pt x="999" y="1201"/>
                </a:cubicBezTo>
                <a:cubicBezTo>
                  <a:pt x="999" y="1202"/>
                  <a:pt x="999" y="1202"/>
                  <a:pt x="999" y="1202"/>
                </a:cubicBezTo>
                <a:cubicBezTo>
                  <a:pt x="999" y="1203"/>
                  <a:pt x="999" y="1203"/>
                  <a:pt x="999" y="1203"/>
                </a:cubicBezTo>
                <a:cubicBezTo>
                  <a:pt x="998" y="1204"/>
                  <a:pt x="996" y="1204"/>
                  <a:pt x="995" y="1204"/>
                </a:cubicBezTo>
                <a:cubicBezTo>
                  <a:pt x="996" y="1205"/>
                  <a:pt x="998" y="1206"/>
                  <a:pt x="1000" y="1208"/>
                </a:cubicBezTo>
                <a:cubicBezTo>
                  <a:pt x="1000" y="1207"/>
                  <a:pt x="1000" y="1207"/>
                  <a:pt x="1000" y="1207"/>
                </a:cubicBezTo>
                <a:cubicBezTo>
                  <a:pt x="1001" y="1208"/>
                  <a:pt x="1002" y="1208"/>
                  <a:pt x="1002" y="1208"/>
                </a:cubicBezTo>
                <a:cubicBezTo>
                  <a:pt x="1002" y="1209"/>
                  <a:pt x="1002" y="1209"/>
                  <a:pt x="1001" y="1209"/>
                </a:cubicBezTo>
                <a:cubicBezTo>
                  <a:pt x="1001" y="1209"/>
                  <a:pt x="1001" y="1209"/>
                  <a:pt x="1001" y="1209"/>
                </a:cubicBezTo>
                <a:cubicBezTo>
                  <a:pt x="1001" y="1209"/>
                  <a:pt x="1001" y="1209"/>
                  <a:pt x="1001" y="1209"/>
                </a:cubicBezTo>
                <a:cubicBezTo>
                  <a:pt x="1000" y="1209"/>
                  <a:pt x="1000" y="1209"/>
                  <a:pt x="1000" y="1209"/>
                </a:cubicBezTo>
                <a:cubicBezTo>
                  <a:pt x="1000" y="1209"/>
                  <a:pt x="999" y="1209"/>
                  <a:pt x="998" y="1210"/>
                </a:cubicBezTo>
                <a:cubicBezTo>
                  <a:pt x="998" y="1210"/>
                  <a:pt x="998" y="1211"/>
                  <a:pt x="998" y="1212"/>
                </a:cubicBezTo>
                <a:cubicBezTo>
                  <a:pt x="997" y="1213"/>
                  <a:pt x="997" y="1213"/>
                  <a:pt x="998" y="1214"/>
                </a:cubicBezTo>
                <a:cubicBezTo>
                  <a:pt x="997" y="1214"/>
                  <a:pt x="997" y="1214"/>
                  <a:pt x="997" y="1214"/>
                </a:cubicBezTo>
                <a:cubicBezTo>
                  <a:pt x="997" y="1215"/>
                  <a:pt x="997" y="1215"/>
                  <a:pt x="997" y="1215"/>
                </a:cubicBezTo>
                <a:cubicBezTo>
                  <a:pt x="997" y="1216"/>
                  <a:pt x="997" y="1216"/>
                  <a:pt x="998" y="1217"/>
                </a:cubicBezTo>
                <a:cubicBezTo>
                  <a:pt x="997" y="1217"/>
                  <a:pt x="997" y="1217"/>
                  <a:pt x="996" y="1217"/>
                </a:cubicBezTo>
                <a:cubicBezTo>
                  <a:pt x="996" y="1218"/>
                  <a:pt x="996" y="1218"/>
                  <a:pt x="996" y="1218"/>
                </a:cubicBezTo>
                <a:cubicBezTo>
                  <a:pt x="994" y="1218"/>
                  <a:pt x="992" y="1219"/>
                  <a:pt x="991" y="1218"/>
                </a:cubicBezTo>
                <a:cubicBezTo>
                  <a:pt x="990" y="1220"/>
                  <a:pt x="989" y="1223"/>
                  <a:pt x="987" y="1225"/>
                </a:cubicBezTo>
                <a:cubicBezTo>
                  <a:pt x="987" y="1225"/>
                  <a:pt x="987" y="1225"/>
                  <a:pt x="987" y="1225"/>
                </a:cubicBezTo>
                <a:cubicBezTo>
                  <a:pt x="987" y="1225"/>
                  <a:pt x="987" y="1225"/>
                  <a:pt x="987" y="1225"/>
                </a:cubicBezTo>
                <a:cubicBezTo>
                  <a:pt x="988" y="1225"/>
                  <a:pt x="988" y="1225"/>
                  <a:pt x="988" y="1226"/>
                </a:cubicBezTo>
                <a:cubicBezTo>
                  <a:pt x="988" y="1226"/>
                  <a:pt x="987" y="1226"/>
                  <a:pt x="987" y="1227"/>
                </a:cubicBezTo>
                <a:cubicBezTo>
                  <a:pt x="987" y="1227"/>
                  <a:pt x="987" y="1227"/>
                  <a:pt x="987" y="1227"/>
                </a:cubicBezTo>
                <a:cubicBezTo>
                  <a:pt x="987" y="1227"/>
                  <a:pt x="987" y="1227"/>
                  <a:pt x="987" y="1227"/>
                </a:cubicBezTo>
                <a:cubicBezTo>
                  <a:pt x="987" y="1228"/>
                  <a:pt x="987" y="1228"/>
                  <a:pt x="987" y="1228"/>
                </a:cubicBezTo>
                <a:cubicBezTo>
                  <a:pt x="987" y="1228"/>
                  <a:pt x="987" y="1229"/>
                  <a:pt x="986" y="1229"/>
                </a:cubicBezTo>
                <a:cubicBezTo>
                  <a:pt x="986" y="1229"/>
                  <a:pt x="986" y="1229"/>
                  <a:pt x="986" y="1229"/>
                </a:cubicBezTo>
                <a:cubicBezTo>
                  <a:pt x="985" y="1230"/>
                  <a:pt x="985" y="1231"/>
                  <a:pt x="984" y="1232"/>
                </a:cubicBezTo>
                <a:cubicBezTo>
                  <a:pt x="984" y="1233"/>
                  <a:pt x="983" y="1234"/>
                  <a:pt x="983" y="1235"/>
                </a:cubicBezTo>
                <a:cubicBezTo>
                  <a:pt x="982" y="1235"/>
                  <a:pt x="982" y="1235"/>
                  <a:pt x="981" y="1235"/>
                </a:cubicBezTo>
                <a:cubicBezTo>
                  <a:pt x="981" y="1235"/>
                  <a:pt x="981" y="1235"/>
                  <a:pt x="981" y="1235"/>
                </a:cubicBezTo>
                <a:cubicBezTo>
                  <a:pt x="981" y="1236"/>
                  <a:pt x="981" y="1236"/>
                  <a:pt x="981" y="1236"/>
                </a:cubicBezTo>
                <a:cubicBezTo>
                  <a:pt x="980" y="1235"/>
                  <a:pt x="980" y="1235"/>
                  <a:pt x="980" y="1236"/>
                </a:cubicBezTo>
                <a:cubicBezTo>
                  <a:pt x="979" y="1236"/>
                  <a:pt x="979" y="1236"/>
                  <a:pt x="979" y="1236"/>
                </a:cubicBezTo>
                <a:cubicBezTo>
                  <a:pt x="979" y="1236"/>
                  <a:pt x="978" y="1236"/>
                  <a:pt x="977" y="1236"/>
                </a:cubicBezTo>
                <a:cubicBezTo>
                  <a:pt x="977" y="1237"/>
                  <a:pt x="977" y="1237"/>
                  <a:pt x="977" y="1237"/>
                </a:cubicBezTo>
                <a:cubicBezTo>
                  <a:pt x="976" y="1237"/>
                  <a:pt x="976" y="1238"/>
                  <a:pt x="976" y="1238"/>
                </a:cubicBezTo>
                <a:cubicBezTo>
                  <a:pt x="976" y="1238"/>
                  <a:pt x="976" y="1238"/>
                  <a:pt x="976" y="1238"/>
                </a:cubicBezTo>
                <a:cubicBezTo>
                  <a:pt x="976" y="1239"/>
                  <a:pt x="976" y="1239"/>
                  <a:pt x="976" y="1239"/>
                </a:cubicBezTo>
                <a:cubicBezTo>
                  <a:pt x="975" y="1239"/>
                  <a:pt x="975" y="1239"/>
                  <a:pt x="975" y="1239"/>
                </a:cubicBezTo>
                <a:cubicBezTo>
                  <a:pt x="975" y="1239"/>
                  <a:pt x="975" y="1239"/>
                  <a:pt x="975" y="1239"/>
                </a:cubicBezTo>
                <a:cubicBezTo>
                  <a:pt x="975" y="1239"/>
                  <a:pt x="974" y="1239"/>
                  <a:pt x="974" y="1240"/>
                </a:cubicBezTo>
                <a:cubicBezTo>
                  <a:pt x="974" y="1240"/>
                  <a:pt x="974" y="1240"/>
                  <a:pt x="974" y="1240"/>
                </a:cubicBezTo>
                <a:cubicBezTo>
                  <a:pt x="974" y="1240"/>
                  <a:pt x="974" y="1240"/>
                  <a:pt x="974" y="1240"/>
                </a:cubicBezTo>
                <a:cubicBezTo>
                  <a:pt x="973" y="1240"/>
                  <a:pt x="973" y="1240"/>
                  <a:pt x="973" y="1240"/>
                </a:cubicBezTo>
                <a:cubicBezTo>
                  <a:pt x="973" y="1240"/>
                  <a:pt x="973" y="1240"/>
                  <a:pt x="973" y="1240"/>
                </a:cubicBezTo>
                <a:cubicBezTo>
                  <a:pt x="973" y="1241"/>
                  <a:pt x="973" y="1241"/>
                  <a:pt x="973" y="1241"/>
                </a:cubicBezTo>
                <a:cubicBezTo>
                  <a:pt x="973" y="1241"/>
                  <a:pt x="973" y="1241"/>
                  <a:pt x="973" y="1241"/>
                </a:cubicBezTo>
                <a:cubicBezTo>
                  <a:pt x="972" y="1241"/>
                  <a:pt x="972" y="1241"/>
                  <a:pt x="972" y="1241"/>
                </a:cubicBezTo>
                <a:cubicBezTo>
                  <a:pt x="972" y="1241"/>
                  <a:pt x="972" y="1241"/>
                  <a:pt x="972" y="1241"/>
                </a:cubicBezTo>
                <a:cubicBezTo>
                  <a:pt x="972" y="1241"/>
                  <a:pt x="971" y="1241"/>
                  <a:pt x="971" y="1241"/>
                </a:cubicBezTo>
                <a:cubicBezTo>
                  <a:pt x="971" y="1241"/>
                  <a:pt x="971" y="1241"/>
                  <a:pt x="971" y="1241"/>
                </a:cubicBezTo>
                <a:cubicBezTo>
                  <a:pt x="970" y="1242"/>
                  <a:pt x="970" y="1242"/>
                  <a:pt x="969" y="1243"/>
                </a:cubicBezTo>
                <a:cubicBezTo>
                  <a:pt x="969" y="1243"/>
                  <a:pt x="969" y="1243"/>
                  <a:pt x="969" y="1243"/>
                </a:cubicBezTo>
                <a:cubicBezTo>
                  <a:pt x="969" y="1243"/>
                  <a:pt x="968" y="1243"/>
                  <a:pt x="968" y="1243"/>
                </a:cubicBezTo>
                <a:cubicBezTo>
                  <a:pt x="968" y="1243"/>
                  <a:pt x="968" y="1243"/>
                  <a:pt x="968" y="1243"/>
                </a:cubicBezTo>
                <a:cubicBezTo>
                  <a:pt x="968" y="1244"/>
                  <a:pt x="968" y="1244"/>
                  <a:pt x="968" y="1244"/>
                </a:cubicBezTo>
                <a:cubicBezTo>
                  <a:pt x="967" y="1244"/>
                  <a:pt x="967" y="1244"/>
                  <a:pt x="967" y="1244"/>
                </a:cubicBezTo>
                <a:cubicBezTo>
                  <a:pt x="967" y="1244"/>
                  <a:pt x="967" y="1244"/>
                  <a:pt x="967" y="1244"/>
                </a:cubicBezTo>
                <a:cubicBezTo>
                  <a:pt x="966" y="1245"/>
                  <a:pt x="966" y="1245"/>
                  <a:pt x="966" y="1246"/>
                </a:cubicBezTo>
                <a:cubicBezTo>
                  <a:pt x="965" y="1246"/>
                  <a:pt x="965" y="1246"/>
                  <a:pt x="965" y="1246"/>
                </a:cubicBezTo>
                <a:cubicBezTo>
                  <a:pt x="965" y="1247"/>
                  <a:pt x="965" y="1247"/>
                  <a:pt x="965" y="1247"/>
                </a:cubicBezTo>
                <a:cubicBezTo>
                  <a:pt x="964" y="1246"/>
                  <a:pt x="964" y="1246"/>
                  <a:pt x="964" y="1246"/>
                </a:cubicBezTo>
                <a:cubicBezTo>
                  <a:pt x="964" y="1247"/>
                  <a:pt x="964" y="1247"/>
                  <a:pt x="964" y="1247"/>
                </a:cubicBezTo>
                <a:cubicBezTo>
                  <a:pt x="964" y="1247"/>
                  <a:pt x="963" y="1247"/>
                  <a:pt x="963" y="1247"/>
                </a:cubicBezTo>
                <a:cubicBezTo>
                  <a:pt x="963" y="1247"/>
                  <a:pt x="962" y="1247"/>
                  <a:pt x="962" y="1247"/>
                </a:cubicBezTo>
                <a:cubicBezTo>
                  <a:pt x="962" y="1247"/>
                  <a:pt x="962" y="1247"/>
                  <a:pt x="962" y="1247"/>
                </a:cubicBezTo>
                <a:cubicBezTo>
                  <a:pt x="962" y="1247"/>
                  <a:pt x="961" y="1247"/>
                  <a:pt x="961" y="1248"/>
                </a:cubicBezTo>
                <a:cubicBezTo>
                  <a:pt x="961" y="1247"/>
                  <a:pt x="961" y="1247"/>
                  <a:pt x="961" y="1247"/>
                </a:cubicBezTo>
                <a:cubicBezTo>
                  <a:pt x="961" y="1248"/>
                  <a:pt x="961" y="1248"/>
                  <a:pt x="961" y="1248"/>
                </a:cubicBezTo>
                <a:cubicBezTo>
                  <a:pt x="960" y="1248"/>
                  <a:pt x="960" y="1248"/>
                  <a:pt x="960" y="1248"/>
                </a:cubicBezTo>
                <a:cubicBezTo>
                  <a:pt x="960" y="1248"/>
                  <a:pt x="960" y="1248"/>
                  <a:pt x="960" y="1248"/>
                </a:cubicBezTo>
                <a:cubicBezTo>
                  <a:pt x="960" y="1248"/>
                  <a:pt x="960" y="1248"/>
                  <a:pt x="960" y="1248"/>
                </a:cubicBezTo>
                <a:cubicBezTo>
                  <a:pt x="960" y="1248"/>
                  <a:pt x="960" y="1247"/>
                  <a:pt x="959" y="1247"/>
                </a:cubicBezTo>
                <a:cubicBezTo>
                  <a:pt x="959" y="1247"/>
                  <a:pt x="959" y="1247"/>
                  <a:pt x="959" y="1247"/>
                </a:cubicBezTo>
                <a:cubicBezTo>
                  <a:pt x="959" y="1247"/>
                  <a:pt x="959" y="1247"/>
                  <a:pt x="959" y="1247"/>
                </a:cubicBezTo>
                <a:cubicBezTo>
                  <a:pt x="959" y="1247"/>
                  <a:pt x="959" y="1247"/>
                  <a:pt x="959" y="1247"/>
                </a:cubicBezTo>
                <a:cubicBezTo>
                  <a:pt x="959" y="1247"/>
                  <a:pt x="959" y="1247"/>
                  <a:pt x="959" y="1247"/>
                </a:cubicBezTo>
                <a:cubicBezTo>
                  <a:pt x="959" y="1247"/>
                  <a:pt x="959" y="1247"/>
                  <a:pt x="959" y="1247"/>
                </a:cubicBezTo>
                <a:cubicBezTo>
                  <a:pt x="958" y="1247"/>
                  <a:pt x="958" y="1247"/>
                  <a:pt x="957" y="1247"/>
                </a:cubicBezTo>
                <a:cubicBezTo>
                  <a:pt x="957" y="1247"/>
                  <a:pt x="957" y="1247"/>
                  <a:pt x="957" y="1247"/>
                </a:cubicBezTo>
                <a:cubicBezTo>
                  <a:pt x="956" y="1249"/>
                  <a:pt x="956" y="1249"/>
                  <a:pt x="956" y="1249"/>
                </a:cubicBezTo>
                <a:cubicBezTo>
                  <a:pt x="956" y="1249"/>
                  <a:pt x="956" y="1249"/>
                  <a:pt x="956" y="1249"/>
                </a:cubicBezTo>
                <a:cubicBezTo>
                  <a:pt x="956" y="1250"/>
                  <a:pt x="957" y="1251"/>
                  <a:pt x="957" y="1251"/>
                </a:cubicBezTo>
                <a:cubicBezTo>
                  <a:pt x="957" y="1251"/>
                  <a:pt x="956" y="1253"/>
                  <a:pt x="956" y="1253"/>
                </a:cubicBezTo>
                <a:cubicBezTo>
                  <a:pt x="956" y="1253"/>
                  <a:pt x="954" y="1253"/>
                  <a:pt x="954" y="1253"/>
                </a:cubicBezTo>
                <a:cubicBezTo>
                  <a:pt x="954" y="1253"/>
                  <a:pt x="954" y="1253"/>
                  <a:pt x="954" y="1253"/>
                </a:cubicBezTo>
                <a:cubicBezTo>
                  <a:pt x="954" y="1253"/>
                  <a:pt x="955" y="1254"/>
                  <a:pt x="955" y="1254"/>
                </a:cubicBezTo>
                <a:cubicBezTo>
                  <a:pt x="955" y="1254"/>
                  <a:pt x="955" y="1255"/>
                  <a:pt x="955" y="1255"/>
                </a:cubicBezTo>
                <a:cubicBezTo>
                  <a:pt x="954" y="1254"/>
                  <a:pt x="954" y="1254"/>
                  <a:pt x="954" y="1254"/>
                </a:cubicBezTo>
                <a:cubicBezTo>
                  <a:pt x="953" y="1255"/>
                  <a:pt x="953" y="1255"/>
                  <a:pt x="953" y="1256"/>
                </a:cubicBezTo>
                <a:cubicBezTo>
                  <a:pt x="953" y="1256"/>
                  <a:pt x="953" y="1256"/>
                  <a:pt x="953" y="1256"/>
                </a:cubicBezTo>
                <a:cubicBezTo>
                  <a:pt x="952" y="1257"/>
                  <a:pt x="952" y="1257"/>
                  <a:pt x="952" y="1257"/>
                </a:cubicBezTo>
                <a:cubicBezTo>
                  <a:pt x="952" y="1257"/>
                  <a:pt x="952" y="1257"/>
                  <a:pt x="952" y="1258"/>
                </a:cubicBezTo>
                <a:cubicBezTo>
                  <a:pt x="950" y="1258"/>
                  <a:pt x="950" y="1258"/>
                  <a:pt x="950" y="1258"/>
                </a:cubicBezTo>
                <a:cubicBezTo>
                  <a:pt x="950" y="1258"/>
                  <a:pt x="950" y="1258"/>
                  <a:pt x="950" y="1258"/>
                </a:cubicBezTo>
                <a:cubicBezTo>
                  <a:pt x="950" y="1258"/>
                  <a:pt x="950" y="1258"/>
                  <a:pt x="950" y="1258"/>
                </a:cubicBezTo>
                <a:cubicBezTo>
                  <a:pt x="949" y="1258"/>
                  <a:pt x="949" y="1258"/>
                  <a:pt x="949" y="1258"/>
                </a:cubicBezTo>
                <a:cubicBezTo>
                  <a:pt x="949" y="1258"/>
                  <a:pt x="948" y="1258"/>
                  <a:pt x="948" y="1258"/>
                </a:cubicBezTo>
                <a:cubicBezTo>
                  <a:pt x="948" y="1260"/>
                  <a:pt x="947" y="1261"/>
                  <a:pt x="947" y="1262"/>
                </a:cubicBezTo>
                <a:cubicBezTo>
                  <a:pt x="947" y="1262"/>
                  <a:pt x="947" y="1262"/>
                  <a:pt x="946" y="1262"/>
                </a:cubicBezTo>
                <a:cubicBezTo>
                  <a:pt x="947" y="1262"/>
                  <a:pt x="946" y="1263"/>
                  <a:pt x="946" y="1263"/>
                </a:cubicBezTo>
                <a:cubicBezTo>
                  <a:pt x="946" y="1262"/>
                  <a:pt x="946" y="1262"/>
                  <a:pt x="946" y="1262"/>
                </a:cubicBezTo>
                <a:cubicBezTo>
                  <a:pt x="946" y="1262"/>
                  <a:pt x="946" y="1262"/>
                  <a:pt x="946" y="1262"/>
                </a:cubicBezTo>
                <a:cubicBezTo>
                  <a:pt x="946" y="1262"/>
                  <a:pt x="946" y="1262"/>
                  <a:pt x="945" y="1262"/>
                </a:cubicBezTo>
                <a:cubicBezTo>
                  <a:pt x="945" y="1262"/>
                  <a:pt x="946" y="1262"/>
                  <a:pt x="946" y="1262"/>
                </a:cubicBezTo>
                <a:cubicBezTo>
                  <a:pt x="945" y="1262"/>
                  <a:pt x="945" y="1262"/>
                  <a:pt x="945" y="1262"/>
                </a:cubicBezTo>
                <a:cubicBezTo>
                  <a:pt x="945" y="1262"/>
                  <a:pt x="946" y="1262"/>
                  <a:pt x="945" y="1262"/>
                </a:cubicBezTo>
                <a:cubicBezTo>
                  <a:pt x="945" y="1263"/>
                  <a:pt x="945" y="1262"/>
                  <a:pt x="945" y="1263"/>
                </a:cubicBezTo>
                <a:cubicBezTo>
                  <a:pt x="945" y="1262"/>
                  <a:pt x="946" y="1263"/>
                  <a:pt x="945" y="1263"/>
                </a:cubicBezTo>
                <a:cubicBezTo>
                  <a:pt x="945" y="1264"/>
                  <a:pt x="945" y="1264"/>
                  <a:pt x="945" y="1264"/>
                </a:cubicBezTo>
                <a:cubicBezTo>
                  <a:pt x="945" y="1265"/>
                  <a:pt x="945" y="1265"/>
                  <a:pt x="945" y="1265"/>
                </a:cubicBezTo>
                <a:cubicBezTo>
                  <a:pt x="945" y="1265"/>
                  <a:pt x="945" y="1264"/>
                  <a:pt x="945" y="1265"/>
                </a:cubicBezTo>
                <a:cubicBezTo>
                  <a:pt x="946" y="1265"/>
                  <a:pt x="945" y="1265"/>
                  <a:pt x="945" y="1265"/>
                </a:cubicBezTo>
                <a:cubicBezTo>
                  <a:pt x="944" y="1265"/>
                  <a:pt x="944" y="1265"/>
                  <a:pt x="943" y="1265"/>
                </a:cubicBezTo>
                <a:cubicBezTo>
                  <a:pt x="943" y="1266"/>
                  <a:pt x="943" y="1268"/>
                  <a:pt x="942" y="1268"/>
                </a:cubicBezTo>
                <a:cubicBezTo>
                  <a:pt x="941" y="1269"/>
                  <a:pt x="939" y="1268"/>
                  <a:pt x="938" y="1268"/>
                </a:cubicBezTo>
                <a:cubicBezTo>
                  <a:pt x="938" y="1268"/>
                  <a:pt x="937" y="1271"/>
                  <a:pt x="936" y="1271"/>
                </a:cubicBezTo>
                <a:cubicBezTo>
                  <a:pt x="935" y="1271"/>
                  <a:pt x="935" y="1271"/>
                  <a:pt x="934" y="1271"/>
                </a:cubicBezTo>
                <a:cubicBezTo>
                  <a:pt x="934" y="1271"/>
                  <a:pt x="934" y="1271"/>
                  <a:pt x="934" y="1271"/>
                </a:cubicBezTo>
                <a:cubicBezTo>
                  <a:pt x="933" y="1272"/>
                  <a:pt x="933" y="1272"/>
                  <a:pt x="933" y="1273"/>
                </a:cubicBezTo>
                <a:cubicBezTo>
                  <a:pt x="933" y="1274"/>
                  <a:pt x="934" y="1274"/>
                  <a:pt x="934" y="1274"/>
                </a:cubicBezTo>
                <a:cubicBezTo>
                  <a:pt x="934" y="1275"/>
                  <a:pt x="933" y="1276"/>
                  <a:pt x="932" y="1276"/>
                </a:cubicBezTo>
                <a:cubicBezTo>
                  <a:pt x="931" y="1277"/>
                  <a:pt x="931" y="1276"/>
                  <a:pt x="930" y="1278"/>
                </a:cubicBezTo>
                <a:cubicBezTo>
                  <a:pt x="930" y="1279"/>
                  <a:pt x="931" y="1281"/>
                  <a:pt x="930" y="1282"/>
                </a:cubicBezTo>
                <a:cubicBezTo>
                  <a:pt x="930" y="1283"/>
                  <a:pt x="928" y="1284"/>
                  <a:pt x="927" y="1285"/>
                </a:cubicBezTo>
                <a:cubicBezTo>
                  <a:pt x="917" y="1293"/>
                  <a:pt x="907" y="1301"/>
                  <a:pt x="896" y="1309"/>
                </a:cubicBezTo>
                <a:cubicBezTo>
                  <a:pt x="893" y="1311"/>
                  <a:pt x="890" y="1313"/>
                  <a:pt x="887" y="1316"/>
                </a:cubicBezTo>
                <a:cubicBezTo>
                  <a:pt x="885" y="1312"/>
                  <a:pt x="880" y="1311"/>
                  <a:pt x="876" y="1312"/>
                </a:cubicBezTo>
                <a:cubicBezTo>
                  <a:pt x="873" y="1313"/>
                  <a:pt x="870" y="1315"/>
                  <a:pt x="867" y="1315"/>
                </a:cubicBezTo>
                <a:cubicBezTo>
                  <a:pt x="864" y="1316"/>
                  <a:pt x="860" y="1314"/>
                  <a:pt x="857" y="1313"/>
                </a:cubicBezTo>
                <a:cubicBezTo>
                  <a:pt x="854" y="1313"/>
                  <a:pt x="850" y="1312"/>
                  <a:pt x="847" y="1311"/>
                </a:cubicBezTo>
                <a:cubicBezTo>
                  <a:pt x="844" y="1311"/>
                  <a:pt x="840" y="1311"/>
                  <a:pt x="837" y="1310"/>
                </a:cubicBezTo>
                <a:cubicBezTo>
                  <a:pt x="836" y="1309"/>
                  <a:pt x="835" y="1308"/>
                  <a:pt x="835" y="1307"/>
                </a:cubicBezTo>
                <a:cubicBezTo>
                  <a:pt x="832" y="1310"/>
                  <a:pt x="829" y="1314"/>
                  <a:pt x="824" y="1315"/>
                </a:cubicBezTo>
                <a:cubicBezTo>
                  <a:pt x="816" y="1315"/>
                  <a:pt x="810" y="1311"/>
                  <a:pt x="805" y="1305"/>
                </a:cubicBezTo>
                <a:cubicBezTo>
                  <a:pt x="804" y="1310"/>
                  <a:pt x="803" y="1316"/>
                  <a:pt x="802" y="1321"/>
                </a:cubicBezTo>
                <a:cubicBezTo>
                  <a:pt x="802" y="1323"/>
                  <a:pt x="802" y="1324"/>
                  <a:pt x="803" y="1326"/>
                </a:cubicBezTo>
                <a:cubicBezTo>
                  <a:pt x="804" y="1328"/>
                  <a:pt x="808" y="1331"/>
                  <a:pt x="808" y="1334"/>
                </a:cubicBezTo>
                <a:cubicBezTo>
                  <a:pt x="808" y="1335"/>
                  <a:pt x="806" y="1338"/>
                  <a:pt x="805" y="1339"/>
                </a:cubicBezTo>
                <a:cubicBezTo>
                  <a:pt x="804" y="1340"/>
                  <a:pt x="802" y="1345"/>
                  <a:pt x="800" y="1346"/>
                </a:cubicBezTo>
                <a:cubicBezTo>
                  <a:pt x="799" y="1346"/>
                  <a:pt x="795" y="1345"/>
                  <a:pt x="794" y="1346"/>
                </a:cubicBezTo>
                <a:cubicBezTo>
                  <a:pt x="792" y="1346"/>
                  <a:pt x="789" y="1346"/>
                  <a:pt x="787" y="1346"/>
                </a:cubicBezTo>
                <a:cubicBezTo>
                  <a:pt x="785" y="1347"/>
                  <a:pt x="783" y="1346"/>
                  <a:pt x="782" y="1345"/>
                </a:cubicBezTo>
                <a:cubicBezTo>
                  <a:pt x="780" y="1345"/>
                  <a:pt x="780" y="1342"/>
                  <a:pt x="779" y="1342"/>
                </a:cubicBezTo>
                <a:cubicBezTo>
                  <a:pt x="778" y="1342"/>
                  <a:pt x="774" y="1342"/>
                  <a:pt x="774" y="1342"/>
                </a:cubicBezTo>
                <a:cubicBezTo>
                  <a:pt x="772" y="1343"/>
                  <a:pt x="772" y="1345"/>
                  <a:pt x="771" y="1347"/>
                </a:cubicBezTo>
                <a:cubicBezTo>
                  <a:pt x="769" y="1351"/>
                  <a:pt x="766" y="1350"/>
                  <a:pt x="763" y="1350"/>
                </a:cubicBezTo>
                <a:cubicBezTo>
                  <a:pt x="761" y="1352"/>
                  <a:pt x="761" y="1352"/>
                  <a:pt x="759" y="1349"/>
                </a:cubicBezTo>
                <a:cubicBezTo>
                  <a:pt x="757" y="1348"/>
                  <a:pt x="756" y="1345"/>
                  <a:pt x="753" y="1346"/>
                </a:cubicBezTo>
                <a:cubicBezTo>
                  <a:pt x="753" y="1347"/>
                  <a:pt x="755" y="1350"/>
                  <a:pt x="755" y="1351"/>
                </a:cubicBezTo>
                <a:cubicBezTo>
                  <a:pt x="755" y="1354"/>
                  <a:pt x="751" y="1351"/>
                  <a:pt x="750" y="1350"/>
                </a:cubicBezTo>
                <a:cubicBezTo>
                  <a:pt x="748" y="1350"/>
                  <a:pt x="749" y="1350"/>
                  <a:pt x="748" y="1351"/>
                </a:cubicBezTo>
                <a:cubicBezTo>
                  <a:pt x="748" y="1352"/>
                  <a:pt x="746" y="1353"/>
                  <a:pt x="746" y="1354"/>
                </a:cubicBezTo>
                <a:cubicBezTo>
                  <a:pt x="747" y="1355"/>
                  <a:pt x="749" y="1357"/>
                  <a:pt x="750" y="1358"/>
                </a:cubicBezTo>
                <a:cubicBezTo>
                  <a:pt x="750" y="1359"/>
                  <a:pt x="751" y="1359"/>
                  <a:pt x="751" y="1360"/>
                </a:cubicBezTo>
                <a:cubicBezTo>
                  <a:pt x="751" y="1361"/>
                  <a:pt x="749" y="1363"/>
                  <a:pt x="748" y="1363"/>
                </a:cubicBezTo>
                <a:cubicBezTo>
                  <a:pt x="745" y="1366"/>
                  <a:pt x="742" y="1367"/>
                  <a:pt x="739" y="1369"/>
                </a:cubicBezTo>
                <a:cubicBezTo>
                  <a:pt x="732" y="1372"/>
                  <a:pt x="725" y="1374"/>
                  <a:pt x="720" y="1380"/>
                </a:cubicBezTo>
                <a:cubicBezTo>
                  <a:pt x="715" y="1375"/>
                  <a:pt x="705" y="1383"/>
                  <a:pt x="702" y="1378"/>
                </a:cubicBezTo>
                <a:cubicBezTo>
                  <a:pt x="700" y="1375"/>
                  <a:pt x="703" y="1370"/>
                  <a:pt x="703" y="1366"/>
                </a:cubicBezTo>
                <a:cubicBezTo>
                  <a:pt x="702" y="1365"/>
                  <a:pt x="702" y="1362"/>
                  <a:pt x="700" y="1362"/>
                </a:cubicBezTo>
                <a:cubicBezTo>
                  <a:pt x="699" y="1362"/>
                  <a:pt x="697" y="1366"/>
                  <a:pt x="697" y="1367"/>
                </a:cubicBezTo>
                <a:cubicBezTo>
                  <a:pt x="696" y="1369"/>
                  <a:pt x="696" y="1372"/>
                  <a:pt x="696" y="1374"/>
                </a:cubicBezTo>
                <a:cubicBezTo>
                  <a:pt x="696" y="1376"/>
                  <a:pt x="698" y="1378"/>
                  <a:pt x="695" y="1379"/>
                </a:cubicBezTo>
                <a:cubicBezTo>
                  <a:pt x="692" y="1380"/>
                  <a:pt x="689" y="1376"/>
                  <a:pt x="687" y="1376"/>
                </a:cubicBezTo>
                <a:cubicBezTo>
                  <a:pt x="685" y="1376"/>
                  <a:pt x="680" y="1376"/>
                  <a:pt x="679" y="1375"/>
                </a:cubicBezTo>
                <a:cubicBezTo>
                  <a:pt x="677" y="1374"/>
                  <a:pt x="677" y="1369"/>
                  <a:pt x="676" y="1367"/>
                </a:cubicBezTo>
                <a:cubicBezTo>
                  <a:pt x="675" y="1364"/>
                  <a:pt x="674" y="1363"/>
                  <a:pt x="672" y="1361"/>
                </a:cubicBezTo>
                <a:cubicBezTo>
                  <a:pt x="671" y="1360"/>
                  <a:pt x="669" y="1359"/>
                  <a:pt x="668" y="1358"/>
                </a:cubicBezTo>
                <a:cubicBezTo>
                  <a:pt x="668" y="1357"/>
                  <a:pt x="668" y="1355"/>
                  <a:pt x="667" y="1354"/>
                </a:cubicBezTo>
                <a:cubicBezTo>
                  <a:pt x="667" y="1353"/>
                  <a:pt x="666" y="1352"/>
                  <a:pt x="666" y="1351"/>
                </a:cubicBezTo>
                <a:cubicBezTo>
                  <a:pt x="664" y="1352"/>
                  <a:pt x="661" y="1353"/>
                  <a:pt x="659" y="1354"/>
                </a:cubicBezTo>
                <a:cubicBezTo>
                  <a:pt x="650" y="1349"/>
                  <a:pt x="639" y="1345"/>
                  <a:pt x="635" y="1334"/>
                </a:cubicBezTo>
                <a:cubicBezTo>
                  <a:pt x="635" y="1333"/>
                  <a:pt x="634" y="1330"/>
                  <a:pt x="633" y="1330"/>
                </a:cubicBezTo>
                <a:cubicBezTo>
                  <a:pt x="631" y="1330"/>
                  <a:pt x="629" y="1334"/>
                  <a:pt x="628" y="1335"/>
                </a:cubicBezTo>
                <a:cubicBezTo>
                  <a:pt x="626" y="1339"/>
                  <a:pt x="627" y="1345"/>
                  <a:pt x="628" y="1349"/>
                </a:cubicBezTo>
                <a:cubicBezTo>
                  <a:pt x="628" y="1351"/>
                  <a:pt x="628" y="1354"/>
                  <a:pt x="629" y="1355"/>
                </a:cubicBezTo>
                <a:cubicBezTo>
                  <a:pt x="631" y="1358"/>
                  <a:pt x="634" y="1356"/>
                  <a:pt x="637" y="1358"/>
                </a:cubicBezTo>
                <a:cubicBezTo>
                  <a:pt x="639" y="1359"/>
                  <a:pt x="641" y="1363"/>
                  <a:pt x="643" y="1365"/>
                </a:cubicBezTo>
                <a:cubicBezTo>
                  <a:pt x="643" y="1365"/>
                  <a:pt x="644" y="1366"/>
                  <a:pt x="645" y="1367"/>
                </a:cubicBezTo>
                <a:cubicBezTo>
                  <a:pt x="645" y="1369"/>
                  <a:pt x="642" y="1370"/>
                  <a:pt x="640" y="1371"/>
                </a:cubicBezTo>
                <a:cubicBezTo>
                  <a:pt x="639" y="1372"/>
                  <a:pt x="638" y="1373"/>
                  <a:pt x="638" y="1375"/>
                </a:cubicBezTo>
                <a:cubicBezTo>
                  <a:pt x="638" y="1379"/>
                  <a:pt x="639" y="1383"/>
                  <a:pt x="639" y="1387"/>
                </a:cubicBezTo>
                <a:cubicBezTo>
                  <a:pt x="639" y="1391"/>
                  <a:pt x="639" y="1394"/>
                  <a:pt x="640" y="1398"/>
                </a:cubicBezTo>
                <a:cubicBezTo>
                  <a:pt x="640" y="1400"/>
                  <a:pt x="640" y="1400"/>
                  <a:pt x="639" y="1402"/>
                </a:cubicBezTo>
                <a:cubicBezTo>
                  <a:pt x="638" y="1403"/>
                  <a:pt x="637" y="1404"/>
                  <a:pt x="637" y="1405"/>
                </a:cubicBezTo>
                <a:cubicBezTo>
                  <a:pt x="633" y="1409"/>
                  <a:pt x="627" y="1412"/>
                  <a:pt x="623" y="1407"/>
                </a:cubicBezTo>
                <a:cubicBezTo>
                  <a:pt x="620" y="1402"/>
                  <a:pt x="615" y="1402"/>
                  <a:pt x="610" y="1400"/>
                </a:cubicBezTo>
                <a:cubicBezTo>
                  <a:pt x="608" y="1400"/>
                  <a:pt x="606" y="1399"/>
                  <a:pt x="604" y="1397"/>
                </a:cubicBezTo>
                <a:cubicBezTo>
                  <a:pt x="604" y="1396"/>
                  <a:pt x="604" y="1396"/>
                  <a:pt x="604" y="1395"/>
                </a:cubicBezTo>
                <a:cubicBezTo>
                  <a:pt x="603" y="1395"/>
                  <a:pt x="603" y="1395"/>
                  <a:pt x="602" y="1395"/>
                </a:cubicBezTo>
                <a:cubicBezTo>
                  <a:pt x="601" y="1394"/>
                  <a:pt x="601" y="1394"/>
                  <a:pt x="600" y="1393"/>
                </a:cubicBezTo>
                <a:cubicBezTo>
                  <a:pt x="599" y="1392"/>
                  <a:pt x="599" y="1390"/>
                  <a:pt x="598" y="1388"/>
                </a:cubicBezTo>
                <a:cubicBezTo>
                  <a:pt x="597" y="1387"/>
                  <a:pt x="595" y="1387"/>
                  <a:pt x="594" y="1386"/>
                </a:cubicBezTo>
                <a:cubicBezTo>
                  <a:pt x="592" y="1384"/>
                  <a:pt x="591" y="1380"/>
                  <a:pt x="590" y="1378"/>
                </a:cubicBezTo>
                <a:cubicBezTo>
                  <a:pt x="589" y="1376"/>
                  <a:pt x="588" y="1375"/>
                  <a:pt x="587" y="1373"/>
                </a:cubicBezTo>
                <a:cubicBezTo>
                  <a:pt x="586" y="1372"/>
                  <a:pt x="586" y="1372"/>
                  <a:pt x="584" y="1371"/>
                </a:cubicBezTo>
                <a:cubicBezTo>
                  <a:pt x="578" y="1368"/>
                  <a:pt x="573" y="1363"/>
                  <a:pt x="568" y="1359"/>
                </a:cubicBezTo>
                <a:cubicBezTo>
                  <a:pt x="567" y="1358"/>
                  <a:pt x="566" y="1356"/>
                  <a:pt x="564" y="1355"/>
                </a:cubicBezTo>
                <a:cubicBezTo>
                  <a:pt x="563" y="1355"/>
                  <a:pt x="561" y="1355"/>
                  <a:pt x="560" y="1355"/>
                </a:cubicBezTo>
                <a:cubicBezTo>
                  <a:pt x="557" y="1354"/>
                  <a:pt x="555" y="1353"/>
                  <a:pt x="553" y="1351"/>
                </a:cubicBezTo>
                <a:cubicBezTo>
                  <a:pt x="548" y="1348"/>
                  <a:pt x="546" y="1343"/>
                  <a:pt x="543" y="1338"/>
                </a:cubicBezTo>
                <a:cubicBezTo>
                  <a:pt x="534" y="1335"/>
                  <a:pt x="532" y="1349"/>
                  <a:pt x="524" y="1348"/>
                </a:cubicBezTo>
                <a:cubicBezTo>
                  <a:pt x="518" y="1351"/>
                  <a:pt x="513" y="1355"/>
                  <a:pt x="515" y="1362"/>
                </a:cubicBezTo>
                <a:cubicBezTo>
                  <a:pt x="517" y="1368"/>
                  <a:pt x="521" y="1374"/>
                  <a:pt x="522" y="1380"/>
                </a:cubicBezTo>
                <a:cubicBezTo>
                  <a:pt x="523" y="1383"/>
                  <a:pt x="523" y="1386"/>
                  <a:pt x="524" y="1389"/>
                </a:cubicBezTo>
                <a:cubicBezTo>
                  <a:pt x="525" y="1393"/>
                  <a:pt x="526" y="1397"/>
                  <a:pt x="528" y="1401"/>
                </a:cubicBezTo>
                <a:cubicBezTo>
                  <a:pt x="529" y="1402"/>
                  <a:pt x="530" y="1403"/>
                  <a:pt x="531" y="1404"/>
                </a:cubicBezTo>
                <a:cubicBezTo>
                  <a:pt x="532" y="1405"/>
                  <a:pt x="532" y="1404"/>
                  <a:pt x="531" y="1406"/>
                </a:cubicBezTo>
                <a:cubicBezTo>
                  <a:pt x="531" y="1407"/>
                  <a:pt x="530" y="1409"/>
                  <a:pt x="530" y="1411"/>
                </a:cubicBezTo>
                <a:cubicBezTo>
                  <a:pt x="530" y="1414"/>
                  <a:pt x="530" y="1418"/>
                  <a:pt x="532" y="1421"/>
                </a:cubicBezTo>
                <a:cubicBezTo>
                  <a:pt x="526" y="1426"/>
                  <a:pt x="523" y="1412"/>
                  <a:pt x="516" y="1415"/>
                </a:cubicBezTo>
                <a:cubicBezTo>
                  <a:pt x="513" y="1410"/>
                  <a:pt x="508" y="1406"/>
                  <a:pt x="509" y="1400"/>
                </a:cubicBezTo>
                <a:cubicBezTo>
                  <a:pt x="510" y="1397"/>
                  <a:pt x="512" y="1396"/>
                  <a:pt x="512" y="1393"/>
                </a:cubicBezTo>
                <a:cubicBezTo>
                  <a:pt x="512" y="1391"/>
                  <a:pt x="511" y="1388"/>
                  <a:pt x="510" y="1386"/>
                </a:cubicBezTo>
                <a:cubicBezTo>
                  <a:pt x="510" y="1384"/>
                  <a:pt x="507" y="1383"/>
                  <a:pt x="506" y="1380"/>
                </a:cubicBezTo>
                <a:cubicBezTo>
                  <a:pt x="504" y="1378"/>
                  <a:pt x="503" y="1375"/>
                  <a:pt x="503" y="1372"/>
                </a:cubicBezTo>
                <a:cubicBezTo>
                  <a:pt x="503" y="1369"/>
                  <a:pt x="502" y="1368"/>
                  <a:pt x="500" y="1365"/>
                </a:cubicBezTo>
                <a:cubicBezTo>
                  <a:pt x="496" y="1361"/>
                  <a:pt x="493" y="1356"/>
                  <a:pt x="490" y="1352"/>
                </a:cubicBezTo>
                <a:cubicBezTo>
                  <a:pt x="485" y="1347"/>
                  <a:pt x="479" y="1343"/>
                  <a:pt x="474" y="1338"/>
                </a:cubicBezTo>
                <a:cubicBezTo>
                  <a:pt x="474" y="1338"/>
                  <a:pt x="472" y="1337"/>
                  <a:pt x="472" y="1336"/>
                </a:cubicBezTo>
                <a:cubicBezTo>
                  <a:pt x="472" y="1335"/>
                  <a:pt x="473" y="1334"/>
                  <a:pt x="473" y="1333"/>
                </a:cubicBezTo>
                <a:cubicBezTo>
                  <a:pt x="475" y="1331"/>
                  <a:pt x="475" y="1332"/>
                  <a:pt x="473" y="1329"/>
                </a:cubicBezTo>
                <a:cubicBezTo>
                  <a:pt x="469" y="1323"/>
                  <a:pt x="469" y="1316"/>
                  <a:pt x="466" y="1309"/>
                </a:cubicBezTo>
                <a:cubicBezTo>
                  <a:pt x="469" y="1303"/>
                  <a:pt x="468" y="1294"/>
                  <a:pt x="472" y="1288"/>
                </a:cubicBezTo>
                <a:cubicBezTo>
                  <a:pt x="473" y="1287"/>
                  <a:pt x="474" y="1285"/>
                  <a:pt x="476" y="1285"/>
                </a:cubicBezTo>
                <a:cubicBezTo>
                  <a:pt x="478" y="1284"/>
                  <a:pt x="480" y="1283"/>
                  <a:pt x="482" y="1282"/>
                </a:cubicBezTo>
                <a:cubicBezTo>
                  <a:pt x="483" y="1281"/>
                  <a:pt x="484" y="1280"/>
                  <a:pt x="485" y="1280"/>
                </a:cubicBezTo>
                <a:cubicBezTo>
                  <a:pt x="487" y="1280"/>
                  <a:pt x="486" y="1280"/>
                  <a:pt x="487" y="1281"/>
                </a:cubicBezTo>
                <a:cubicBezTo>
                  <a:pt x="489" y="1282"/>
                  <a:pt x="491" y="1286"/>
                  <a:pt x="492" y="1288"/>
                </a:cubicBezTo>
                <a:cubicBezTo>
                  <a:pt x="493" y="1290"/>
                  <a:pt x="494" y="1292"/>
                  <a:pt x="495" y="1295"/>
                </a:cubicBezTo>
                <a:cubicBezTo>
                  <a:pt x="495" y="1296"/>
                  <a:pt x="495" y="1296"/>
                  <a:pt x="495" y="1298"/>
                </a:cubicBezTo>
                <a:cubicBezTo>
                  <a:pt x="494" y="1299"/>
                  <a:pt x="494" y="1300"/>
                  <a:pt x="493" y="1301"/>
                </a:cubicBezTo>
                <a:cubicBezTo>
                  <a:pt x="492" y="1306"/>
                  <a:pt x="495" y="1312"/>
                  <a:pt x="497" y="1316"/>
                </a:cubicBezTo>
                <a:cubicBezTo>
                  <a:pt x="499" y="1322"/>
                  <a:pt x="508" y="1319"/>
                  <a:pt x="509" y="1313"/>
                </a:cubicBezTo>
                <a:cubicBezTo>
                  <a:pt x="509" y="1309"/>
                  <a:pt x="506" y="1304"/>
                  <a:pt x="504" y="1301"/>
                </a:cubicBezTo>
                <a:cubicBezTo>
                  <a:pt x="502" y="1296"/>
                  <a:pt x="500" y="1292"/>
                  <a:pt x="498" y="1287"/>
                </a:cubicBezTo>
                <a:cubicBezTo>
                  <a:pt x="497" y="1283"/>
                  <a:pt x="496" y="1279"/>
                  <a:pt x="496" y="1275"/>
                </a:cubicBezTo>
                <a:cubicBezTo>
                  <a:pt x="497" y="1270"/>
                  <a:pt x="499" y="1266"/>
                  <a:pt x="501" y="1262"/>
                </a:cubicBezTo>
                <a:cubicBezTo>
                  <a:pt x="503" y="1258"/>
                  <a:pt x="506" y="1255"/>
                  <a:pt x="508" y="1251"/>
                </a:cubicBezTo>
                <a:cubicBezTo>
                  <a:pt x="509" y="1249"/>
                  <a:pt x="510" y="1247"/>
                  <a:pt x="510" y="1245"/>
                </a:cubicBezTo>
                <a:cubicBezTo>
                  <a:pt x="510" y="1244"/>
                  <a:pt x="509" y="1242"/>
                  <a:pt x="509" y="1241"/>
                </a:cubicBezTo>
                <a:cubicBezTo>
                  <a:pt x="509" y="1239"/>
                  <a:pt x="511" y="1236"/>
                  <a:pt x="512" y="1235"/>
                </a:cubicBezTo>
                <a:cubicBezTo>
                  <a:pt x="515" y="1231"/>
                  <a:pt x="519" y="1227"/>
                  <a:pt x="523" y="1224"/>
                </a:cubicBezTo>
                <a:cubicBezTo>
                  <a:pt x="534" y="1212"/>
                  <a:pt x="550" y="1197"/>
                  <a:pt x="543" y="1178"/>
                </a:cubicBezTo>
                <a:cubicBezTo>
                  <a:pt x="542" y="1175"/>
                  <a:pt x="541" y="1176"/>
                  <a:pt x="543" y="1174"/>
                </a:cubicBezTo>
                <a:cubicBezTo>
                  <a:pt x="545" y="1171"/>
                  <a:pt x="548" y="1170"/>
                  <a:pt x="550" y="1168"/>
                </a:cubicBezTo>
                <a:cubicBezTo>
                  <a:pt x="552" y="1166"/>
                  <a:pt x="554" y="1164"/>
                  <a:pt x="556" y="1162"/>
                </a:cubicBezTo>
                <a:cubicBezTo>
                  <a:pt x="556" y="1162"/>
                  <a:pt x="557" y="1162"/>
                  <a:pt x="557" y="1161"/>
                </a:cubicBezTo>
                <a:cubicBezTo>
                  <a:pt x="558" y="1160"/>
                  <a:pt x="557" y="1157"/>
                  <a:pt x="558" y="1156"/>
                </a:cubicBezTo>
                <a:cubicBezTo>
                  <a:pt x="559" y="1147"/>
                  <a:pt x="566" y="1139"/>
                  <a:pt x="574" y="1135"/>
                </a:cubicBezTo>
                <a:cubicBezTo>
                  <a:pt x="581" y="1133"/>
                  <a:pt x="586" y="1133"/>
                  <a:pt x="588" y="1126"/>
                </a:cubicBezTo>
                <a:cubicBezTo>
                  <a:pt x="588" y="1123"/>
                  <a:pt x="589" y="1120"/>
                  <a:pt x="590" y="1118"/>
                </a:cubicBezTo>
                <a:cubicBezTo>
                  <a:pt x="590" y="1116"/>
                  <a:pt x="591" y="1114"/>
                  <a:pt x="591" y="1113"/>
                </a:cubicBezTo>
                <a:cubicBezTo>
                  <a:pt x="591" y="1111"/>
                  <a:pt x="589" y="1109"/>
                  <a:pt x="588" y="1107"/>
                </a:cubicBezTo>
                <a:cubicBezTo>
                  <a:pt x="586" y="1105"/>
                  <a:pt x="585" y="1102"/>
                  <a:pt x="583" y="1100"/>
                </a:cubicBezTo>
                <a:cubicBezTo>
                  <a:pt x="582" y="1099"/>
                  <a:pt x="581" y="1099"/>
                  <a:pt x="579" y="1099"/>
                </a:cubicBezTo>
                <a:cubicBezTo>
                  <a:pt x="576" y="1097"/>
                  <a:pt x="578" y="1096"/>
                  <a:pt x="580" y="1094"/>
                </a:cubicBezTo>
                <a:cubicBezTo>
                  <a:pt x="584" y="1092"/>
                  <a:pt x="583" y="1088"/>
                  <a:pt x="582" y="1085"/>
                </a:cubicBezTo>
                <a:cubicBezTo>
                  <a:pt x="580" y="1082"/>
                  <a:pt x="579" y="1079"/>
                  <a:pt x="578" y="1076"/>
                </a:cubicBezTo>
                <a:cubicBezTo>
                  <a:pt x="577" y="1074"/>
                  <a:pt x="576" y="1074"/>
                  <a:pt x="575" y="1073"/>
                </a:cubicBezTo>
                <a:cubicBezTo>
                  <a:pt x="573" y="1071"/>
                  <a:pt x="571" y="1070"/>
                  <a:pt x="569" y="1069"/>
                </a:cubicBezTo>
                <a:cubicBezTo>
                  <a:pt x="567" y="1068"/>
                  <a:pt x="564" y="1066"/>
                  <a:pt x="562" y="1065"/>
                </a:cubicBezTo>
                <a:cubicBezTo>
                  <a:pt x="560" y="1064"/>
                  <a:pt x="558" y="1065"/>
                  <a:pt x="556" y="1064"/>
                </a:cubicBezTo>
                <a:cubicBezTo>
                  <a:pt x="552" y="1063"/>
                  <a:pt x="551" y="1058"/>
                  <a:pt x="549" y="1055"/>
                </a:cubicBezTo>
                <a:cubicBezTo>
                  <a:pt x="545" y="1050"/>
                  <a:pt x="531" y="1041"/>
                  <a:pt x="535" y="1033"/>
                </a:cubicBezTo>
                <a:cubicBezTo>
                  <a:pt x="537" y="1030"/>
                  <a:pt x="540" y="1028"/>
                  <a:pt x="542" y="1026"/>
                </a:cubicBezTo>
                <a:cubicBezTo>
                  <a:pt x="545" y="1023"/>
                  <a:pt x="544" y="1022"/>
                  <a:pt x="545" y="1019"/>
                </a:cubicBezTo>
                <a:cubicBezTo>
                  <a:pt x="545" y="1016"/>
                  <a:pt x="547" y="1012"/>
                  <a:pt x="546" y="1009"/>
                </a:cubicBezTo>
                <a:cubicBezTo>
                  <a:pt x="545" y="1006"/>
                  <a:pt x="541" y="1003"/>
                  <a:pt x="540" y="1000"/>
                </a:cubicBezTo>
                <a:cubicBezTo>
                  <a:pt x="539" y="998"/>
                  <a:pt x="540" y="994"/>
                  <a:pt x="540" y="991"/>
                </a:cubicBezTo>
                <a:cubicBezTo>
                  <a:pt x="540" y="987"/>
                  <a:pt x="539" y="983"/>
                  <a:pt x="538" y="979"/>
                </a:cubicBezTo>
                <a:cubicBezTo>
                  <a:pt x="538" y="976"/>
                  <a:pt x="537" y="973"/>
                  <a:pt x="539" y="970"/>
                </a:cubicBezTo>
                <a:cubicBezTo>
                  <a:pt x="540" y="967"/>
                  <a:pt x="542" y="964"/>
                  <a:pt x="542" y="960"/>
                </a:cubicBezTo>
                <a:cubicBezTo>
                  <a:pt x="543" y="959"/>
                  <a:pt x="542" y="957"/>
                  <a:pt x="543" y="955"/>
                </a:cubicBezTo>
                <a:cubicBezTo>
                  <a:pt x="543" y="954"/>
                  <a:pt x="545" y="952"/>
                  <a:pt x="547" y="951"/>
                </a:cubicBezTo>
                <a:cubicBezTo>
                  <a:pt x="549" y="949"/>
                  <a:pt x="552" y="948"/>
                  <a:pt x="555" y="948"/>
                </a:cubicBezTo>
                <a:cubicBezTo>
                  <a:pt x="558" y="948"/>
                  <a:pt x="561" y="948"/>
                  <a:pt x="564" y="948"/>
                </a:cubicBezTo>
                <a:cubicBezTo>
                  <a:pt x="565" y="949"/>
                  <a:pt x="567" y="950"/>
                  <a:pt x="568" y="951"/>
                </a:cubicBezTo>
                <a:cubicBezTo>
                  <a:pt x="570" y="952"/>
                  <a:pt x="572" y="953"/>
                  <a:pt x="574" y="954"/>
                </a:cubicBezTo>
                <a:cubicBezTo>
                  <a:pt x="582" y="958"/>
                  <a:pt x="590" y="958"/>
                  <a:pt x="598" y="960"/>
                </a:cubicBezTo>
                <a:cubicBezTo>
                  <a:pt x="600" y="960"/>
                  <a:pt x="602" y="962"/>
                  <a:pt x="604" y="963"/>
                </a:cubicBezTo>
                <a:cubicBezTo>
                  <a:pt x="607" y="965"/>
                  <a:pt x="612" y="962"/>
                  <a:pt x="616" y="963"/>
                </a:cubicBezTo>
                <a:cubicBezTo>
                  <a:pt x="613" y="961"/>
                  <a:pt x="611" y="963"/>
                  <a:pt x="608" y="962"/>
                </a:cubicBezTo>
                <a:cubicBezTo>
                  <a:pt x="605" y="961"/>
                  <a:pt x="602" y="960"/>
                  <a:pt x="600" y="958"/>
                </a:cubicBezTo>
                <a:cubicBezTo>
                  <a:pt x="597" y="957"/>
                  <a:pt x="595" y="955"/>
                  <a:pt x="591" y="954"/>
                </a:cubicBezTo>
                <a:cubicBezTo>
                  <a:pt x="588" y="953"/>
                  <a:pt x="585" y="952"/>
                  <a:pt x="582" y="950"/>
                </a:cubicBezTo>
                <a:cubicBezTo>
                  <a:pt x="579" y="947"/>
                  <a:pt x="580" y="944"/>
                  <a:pt x="579" y="940"/>
                </a:cubicBezTo>
                <a:cubicBezTo>
                  <a:pt x="578" y="936"/>
                  <a:pt x="573" y="935"/>
                  <a:pt x="569" y="934"/>
                </a:cubicBezTo>
                <a:cubicBezTo>
                  <a:pt x="561" y="930"/>
                  <a:pt x="560" y="920"/>
                  <a:pt x="556" y="913"/>
                </a:cubicBezTo>
                <a:cubicBezTo>
                  <a:pt x="555" y="917"/>
                  <a:pt x="555" y="921"/>
                  <a:pt x="557" y="925"/>
                </a:cubicBezTo>
                <a:cubicBezTo>
                  <a:pt x="558" y="927"/>
                  <a:pt x="560" y="929"/>
                  <a:pt x="561" y="931"/>
                </a:cubicBezTo>
                <a:cubicBezTo>
                  <a:pt x="563" y="932"/>
                  <a:pt x="566" y="933"/>
                  <a:pt x="567" y="935"/>
                </a:cubicBezTo>
                <a:cubicBezTo>
                  <a:pt x="569" y="939"/>
                  <a:pt x="565" y="942"/>
                  <a:pt x="561" y="942"/>
                </a:cubicBezTo>
                <a:cubicBezTo>
                  <a:pt x="557" y="943"/>
                  <a:pt x="553" y="942"/>
                  <a:pt x="549" y="941"/>
                </a:cubicBezTo>
                <a:cubicBezTo>
                  <a:pt x="547" y="934"/>
                  <a:pt x="545" y="927"/>
                  <a:pt x="545" y="920"/>
                </a:cubicBezTo>
                <a:cubicBezTo>
                  <a:pt x="545" y="916"/>
                  <a:pt x="546" y="911"/>
                  <a:pt x="548" y="907"/>
                </a:cubicBezTo>
                <a:cubicBezTo>
                  <a:pt x="548" y="906"/>
                  <a:pt x="552" y="898"/>
                  <a:pt x="547" y="900"/>
                </a:cubicBezTo>
                <a:cubicBezTo>
                  <a:pt x="545" y="902"/>
                  <a:pt x="547" y="905"/>
                  <a:pt x="547" y="906"/>
                </a:cubicBezTo>
                <a:cubicBezTo>
                  <a:pt x="547" y="909"/>
                  <a:pt x="545" y="909"/>
                  <a:pt x="543" y="911"/>
                </a:cubicBezTo>
                <a:cubicBezTo>
                  <a:pt x="541" y="912"/>
                  <a:pt x="540" y="913"/>
                  <a:pt x="540" y="915"/>
                </a:cubicBezTo>
                <a:cubicBezTo>
                  <a:pt x="539" y="919"/>
                  <a:pt x="540" y="924"/>
                  <a:pt x="540" y="928"/>
                </a:cubicBezTo>
                <a:cubicBezTo>
                  <a:pt x="541" y="930"/>
                  <a:pt x="541" y="931"/>
                  <a:pt x="541" y="933"/>
                </a:cubicBezTo>
                <a:cubicBezTo>
                  <a:pt x="541" y="935"/>
                  <a:pt x="543" y="937"/>
                  <a:pt x="542" y="939"/>
                </a:cubicBezTo>
                <a:cubicBezTo>
                  <a:pt x="540" y="943"/>
                  <a:pt x="533" y="936"/>
                  <a:pt x="529" y="938"/>
                </a:cubicBezTo>
                <a:cubicBezTo>
                  <a:pt x="539" y="949"/>
                  <a:pt x="539" y="949"/>
                  <a:pt x="539" y="949"/>
                </a:cubicBezTo>
                <a:cubicBezTo>
                  <a:pt x="535" y="953"/>
                  <a:pt x="532" y="957"/>
                  <a:pt x="531" y="962"/>
                </a:cubicBezTo>
                <a:cubicBezTo>
                  <a:pt x="530" y="963"/>
                  <a:pt x="530" y="965"/>
                  <a:pt x="530" y="966"/>
                </a:cubicBezTo>
                <a:cubicBezTo>
                  <a:pt x="530" y="967"/>
                  <a:pt x="530" y="970"/>
                  <a:pt x="530" y="970"/>
                </a:cubicBezTo>
                <a:cubicBezTo>
                  <a:pt x="530" y="971"/>
                  <a:pt x="528" y="972"/>
                  <a:pt x="527" y="973"/>
                </a:cubicBezTo>
                <a:cubicBezTo>
                  <a:pt x="524" y="978"/>
                  <a:pt x="522" y="986"/>
                  <a:pt x="515" y="981"/>
                </a:cubicBezTo>
                <a:cubicBezTo>
                  <a:pt x="509" y="981"/>
                  <a:pt x="510" y="974"/>
                  <a:pt x="510" y="970"/>
                </a:cubicBezTo>
                <a:cubicBezTo>
                  <a:pt x="509" y="963"/>
                  <a:pt x="510" y="956"/>
                  <a:pt x="505" y="951"/>
                </a:cubicBezTo>
                <a:cubicBezTo>
                  <a:pt x="503" y="951"/>
                  <a:pt x="503" y="951"/>
                  <a:pt x="503" y="951"/>
                </a:cubicBezTo>
                <a:cubicBezTo>
                  <a:pt x="503" y="954"/>
                  <a:pt x="504" y="957"/>
                  <a:pt x="505" y="959"/>
                </a:cubicBezTo>
                <a:cubicBezTo>
                  <a:pt x="505" y="961"/>
                  <a:pt x="506" y="966"/>
                  <a:pt x="505" y="968"/>
                </a:cubicBezTo>
                <a:cubicBezTo>
                  <a:pt x="504" y="970"/>
                  <a:pt x="501" y="968"/>
                  <a:pt x="499" y="967"/>
                </a:cubicBezTo>
                <a:cubicBezTo>
                  <a:pt x="497" y="966"/>
                  <a:pt x="495" y="966"/>
                  <a:pt x="492" y="965"/>
                </a:cubicBezTo>
                <a:cubicBezTo>
                  <a:pt x="494" y="967"/>
                  <a:pt x="497" y="968"/>
                  <a:pt x="499" y="970"/>
                </a:cubicBezTo>
                <a:cubicBezTo>
                  <a:pt x="502" y="972"/>
                  <a:pt x="501" y="973"/>
                  <a:pt x="501" y="976"/>
                </a:cubicBezTo>
                <a:cubicBezTo>
                  <a:pt x="502" y="979"/>
                  <a:pt x="504" y="982"/>
                  <a:pt x="505" y="984"/>
                </a:cubicBezTo>
                <a:cubicBezTo>
                  <a:pt x="505" y="982"/>
                  <a:pt x="506" y="982"/>
                  <a:pt x="507" y="982"/>
                </a:cubicBezTo>
                <a:cubicBezTo>
                  <a:pt x="511" y="983"/>
                  <a:pt x="511" y="990"/>
                  <a:pt x="510" y="993"/>
                </a:cubicBezTo>
                <a:cubicBezTo>
                  <a:pt x="510" y="997"/>
                  <a:pt x="512" y="1000"/>
                  <a:pt x="513" y="1003"/>
                </a:cubicBezTo>
                <a:cubicBezTo>
                  <a:pt x="515" y="1007"/>
                  <a:pt x="514" y="1010"/>
                  <a:pt x="511" y="1013"/>
                </a:cubicBezTo>
                <a:cubicBezTo>
                  <a:pt x="508" y="1017"/>
                  <a:pt x="517" y="1024"/>
                  <a:pt x="508" y="1026"/>
                </a:cubicBezTo>
                <a:cubicBezTo>
                  <a:pt x="499" y="1024"/>
                  <a:pt x="504" y="1010"/>
                  <a:pt x="495" y="1008"/>
                </a:cubicBezTo>
                <a:cubicBezTo>
                  <a:pt x="493" y="1007"/>
                  <a:pt x="492" y="1008"/>
                  <a:pt x="490" y="1007"/>
                </a:cubicBezTo>
                <a:cubicBezTo>
                  <a:pt x="489" y="1006"/>
                  <a:pt x="488" y="1004"/>
                  <a:pt x="487" y="1003"/>
                </a:cubicBezTo>
                <a:cubicBezTo>
                  <a:pt x="487" y="1001"/>
                  <a:pt x="487" y="999"/>
                  <a:pt x="485" y="1000"/>
                </a:cubicBezTo>
                <a:cubicBezTo>
                  <a:pt x="483" y="1000"/>
                  <a:pt x="483" y="1003"/>
                  <a:pt x="483" y="1004"/>
                </a:cubicBezTo>
                <a:cubicBezTo>
                  <a:pt x="481" y="1005"/>
                  <a:pt x="480" y="1004"/>
                  <a:pt x="480" y="1002"/>
                </a:cubicBezTo>
                <a:cubicBezTo>
                  <a:pt x="480" y="1001"/>
                  <a:pt x="480" y="999"/>
                  <a:pt x="481" y="998"/>
                </a:cubicBezTo>
                <a:cubicBezTo>
                  <a:pt x="481" y="996"/>
                  <a:pt x="483" y="994"/>
                  <a:pt x="484" y="993"/>
                </a:cubicBezTo>
                <a:cubicBezTo>
                  <a:pt x="486" y="990"/>
                  <a:pt x="486" y="986"/>
                  <a:pt x="488" y="984"/>
                </a:cubicBezTo>
                <a:cubicBezTo>
                  <a:pt x="485" y="983"/>
                  <a:pt x="482" y="981"/>
                  <a:pt x="481" y="978"/>
                </a:cubicBezTo>
                <a:cubicBezTo>
                  <a:pt x="479" y="977"/>
                  <a:pt x="479" y="976"/>
                  <a:pt x="478" y="974"/>
                </a:cubicBezTo>
                <a:cubicBezTo>
                  <a:pt x="477" y="973"/>
                  <a:pt x="475" y="971"/>
                  <a:pt x="474" y="969"/>
                </a:cubicBezTo>
                <a:cubicBezTo>
                  <a:pt x="473" y="972"/>
                  <a:pt x="476" y="977"/>
                  <a:pt x="476" y="979"/>
                </a:cubicBezTo>
                <a:cubicBezTo>
                  <a:pt x="477" y="982"/>
                  <a:pt x="478" y="986"/>
                  <a:pt x="479" y="990"/>
                </a:cubicBezTo>
                <a:cubicBezTo>
                  <a:pt x="474" y="992"/>
                  <a:pt x="471" y="988"/>
                  <a:pt x="466" y="985"/>
                </a:cubicBezTo>
                <a:cubicBezTo>
                  <a:pt x="464" y="983"/>
                  <a:pt x="460" y="983"/>
                  <a:pt x="457" y="983"/>
                </a:cubicBezTo>
                <a:cubicBezTo>
                  <a:pt x="456" y="980"/>
                  <a:pt x="456" y="977"/>
                  <a:pt x="454" y="974"/>
                </a:cubicBezTo>
                <a:cubicBezTo>
                  <a:pt x="452" y="971"/>
                  <a:pt x="449" y="968"/>
                  <a:pt x="447" y="966"/>
                </a:cubicBezTo>
                <a:cubicBezTo>
                  <a:pt x="446" y="959"/>
                  <a:pt x="450" y="954"/>
                  <a:pt x="452" y="948"/>
                </a:cubicBezTo>
                <a:cubicBezTo>
                  <a:pt x="452" y="945"/>
                  <a:pt x="451" y="944"/>
                  <a:pt x="451" y="941"/>
                </a:cubicBezTo>
                <a:cubicBezTo>
                  <a:pt x="451" y="941"/>
                  <a:pt x="451" y="941"/>
                  <a:pt x="451" y="940"/>
                </a:cubicBezTo>
                <a:cubicBezTo>
                  <a:pt x="450" y="940"/>
                  <a:pt x="451" y="939"/>
                  <a:pt x="452" y="939"/>
                </a:cubicBezTo>
                <a:cubicBezTo>
                  <a:pt x="452" y="938"/>
                  <a:pt x="452" y="938"/>
                  <a:pt x="452" y="937"/>
                </a:cubicBezTo>
                <a:cubicBezTo>
                  <a:pt x="452" y="936"/>
                  <a:pt x="451" y="935"/>
                  <a:pt x="451" y="934"/>
                </a:cubicBezTo>
                <a:cubicBezTo>
                  <a:pt x="451" y="931"/>
                  <a:pt x="456" y="926"/>
                  <a:pt x="457" y="924"/>
                </a:cubicBezTo>
                <a:cubicBezTo>
                  <a:pt x="460" y="921"/>
                  <a:pt x="462" y="918"/>
                  <a:pt x="464" y="915"/>
                </a:cubicBezTo>
                <a:cubicBezTo>
                  <a:pt x="465" y="912"/>
                  <a:pt x="466" y="911"/>
                  <a:pt x="468" y="908"/>
                </a:cubicBezTo>
                <a:cubicBezTo>
                  <a:pt x="473" y="902"/>
                  <a:pt x="478" y="896"/>
                  <a:pt x="483" y="890"/>
                </a:cubicBezTo>
                <a:cubicBezTo>
                  <a:pt x="485" y="888"/>
                  <a:pt x="487" y="885"/>
                  <a:pt x="489" y="884"/>
                </a:cubicBezTo>
                <a:cubicBezTo>
                  <a:pt x="490" y="883"/>
                  <a:pt x="489" y="883"/>
                  <a:pt x="491" y="883"/>
                </a:cubicBezTo>
                <a:cubicBezTo>
                  <a:pt x="494" y="883"/>
                  <a:pt x="496" y="883"/>
                  <a:pt x="499" y="881"/>
                </a:cubicBezTo>
                <a:cubicBezTo>
                  <a:pt x="502" y="880"/>
                  <a:pt x="506" y="877"/>
                  <a:pt x="507" y="874"/>
                </a:cubicBezTo>
                <a:cubicBezTo>
                  <a:pt x="508" y="871"/>
                  <a:pt x="509" y="868"/>
                  <a:pt x="510" y="865"/>
                </a:cubicBezTo>
                <a:cubicBezTo>
                  <a:pt x="513" y="859"/>
                  <a:pt x="518" y="853"/>
                  <a:pt x="525" y="851"/>
                </a:cubicBezTo>
                <a:cubicBezTo>
                  <a:pt x="523" y="851"/>
                  <a:pt x="521" y="852"/>
                  <a:pt x="520" y="852"/>
                </a:cubicBezTo>
                <a:cubicBezTo>
                  <a:pt x="518" y="852"/>
                  <a:pt x="515" y="852"/>
                  <a:pt x="513" y="851"/>
                </a:cubicBezTo>
                <a:cubicBezTo>
                  <a:pt x="507" y="856"/>
                  <a:pt x="506" y="864"/>
                  <a:pt x="504" y="871"/>
                </a:cubicBezTo>
                <a:cubicBezTo>
                  <a:pt x="503" y="874"/>
                  <a:pt x="501" y="877"/>
                  <a:pt x="498" y="879"/>
                </a:cubicBezTo>
                <a:cubicBezTo>
                  <a:pt x="496" y="880"/>
                  <a:pt x="494" y="881"/>
                  <a:pt x="491" y="882"/>
                </a:cubicBezTo>
                <a:cubicBezTo>
                  <a:pt x="490" y="882"/>
                  <a:pt x="489" y="882"/>
                  <a:pt x="488" y="882"/>
                </a:cubicBezTo>
                <a:cubicBezTo>
                  <a:pt x="487" y="883"/>
                  <a:pt x="487" y="883"/>
                  <a:pt x="487" y="883"/>
                </a:cubicBezTo>
                <a:cubicBezTo>
                  <a:pt x="486" y="883"/>
                  <a:pt x="486" y="883"/>
                  <a:pt x="485" y="883"/>
                </a:cubicBezTo>
                <a:cubicBezTo>
                  <a:pt x="481" y="883"/>
                  <a:pt x="479" y="886"/>
                  <a:pt x="476" y="889"/>
                </a:cubicBezTo>
                <a:cubicBezTo>
                  <a:pt x="475" y="891"/>
                  <a:pt x="473" y="892"/>
                  <a:pt x="473" y="894"/>
                </a:cubicBezTo>
                <a:cubicBezTo>
                  <a:pt x="473" y="895"/>
                  <a:pt x="474" y="896"/>
                  <a:pt x="473" y="898"/>
                </a:cubicBezTo>
                <a:cubicBezTo>
                  <a:pt x="470" y="903"/>
                  <a:pt x="462" y="902"/>
                  <a:pt x="464" y="910"/>
                </a:cubicBezTo>
                <a:cubicBezTo>
                  <a:pt x="465" y="914"/>
                  <a:pt x="459" y="908"/>
                  <a:pt x="457" y="909"/>
                </a:cubicBezTo>
                <a:cubicBezTo>
                  <a:pt x="456" y="909"/>
                  <a:pt x="457" y="913"/>
                  <a:pt x="456" y="914"/>
                </a:cubicBezTo>
                <a:cubicBezTo>
                  <a:pt x="455" y="918"/>
                  <a:pt x="453" y="920"/>
                  <a:pt x="453" y="924"/>
                </a:cubicBezTo>
                <a:cubicBezTo>
                  <a:pt x="446" y="925"/>
                  <a:pt x="448" y="931"/>
                  <a:pt x="440" y="929"/>
                </a:cubicBezTo>
                <a:cubicBezTo>
                  <a:pt x="434" y="921"/>
                  <a:pt x="434" y="921"/>
                  <a:pt x="434" y="921"/>
                </a:cubicBezTo>
                <a:cubicBezTo>
                  <a:pt x="432" y="928"/>
                  <a:pt x="432" y="934"/>
                  <a:pt x="433" y="941"/>
                </a:cubicBezTo>
                <a:cubicBezTo>
                  <a:pt x="434" y="947"/>
                  <a:pt x="436" y="953"/>
                  <a:pt x="437" y="959"/>
                </a:cubicBezTo>
                <a:cubicBezTo>
                  <a:pt x="437" y="961"/>
                  <a:pt x="437" y="963"/>
                  <a:pt x="437" y="964"/>
                </a:cubicBezTo>
                <a:cubicBezTo>
                  <a:pt x="437" y="964"/>
                  <a:pt x="437" y="967"/>
                  <a:pt x="437" y="967"/>
                </a:cubicBezTo>
                <a:cubicBezTo>
                  <a:pt x="437" y="967"/>
                  <a:pt x="438" y="967"/>
                  <a:pt x="439" y="967"/>
                </a:cubicBezTo>
                <a:cubicBezTo>
                  <a:pt x="440" y="970"/>
                  <a:pt x="439" y="971"/>
                  <a:pt x="439" y="974"/>
                </a:cubicBezTo>
                <a:cubicBezTo>
                  <a:pt x="439" y="977"/>
                  <a:pt x="441" y="979"/>
                  <a:pt x="443" y="981"/>
                </a:cubicBezTo>
                <a:cubicBezTo>
                  <a:pt x="445" y="985"/>
                  <a:pt x="448" y="988"/>
                  <a:pt x="450" y="991"/>
                </a:cubicBezTo>
                <a:cubicBezTo>
                  <a:pt x="453" y="996"/>
                  <a:pt x="456" y="1002"/>
                  <a:pt x="454" y="1008"/>
                </a:cubicBezTo>
                <a:cubicBezTo>
                  <a:pt x="452" y="1011"/>
                  <a:pt x="449" y="1012"/>
                  <a:pt x="445" y="1013"/>
                </a:cubicBezTo>
                <a:cubicBezTo>
                  <a:pt x="442" y="1014"/>
                  <a:pt x="438" y="1015"/>
                  <a:pt x="435" y="1018"/>
                </a:cubicBezTo>
                <a:cubicBezTo>
                  <a:pt x="431" y="1022"/>
                  <a:pt x="428" y="1026"/>
                  <a:pt x="426" y="1031"/>
                </a:cubicBezTo>
                <a:cubicBezTo>
                  <a:pt x="423" y="1037"/>
                  <a:pt x="423" y="1043"/>
                  <a:pt x="420" y="1049"/>
                </a:cubicBezTo>
                <a:cubicBezTo>
                  <a:pt x="419" y="1050"/>
                  <a:pt x="418" y="1051"/>
                  <a:pt x="417" y="1053"/>
                </a:cubicBezTo>
                <a:cubicBezTo>
                  <a:pt x="417" y="1055"/>
                  <a:pt x="417" y="1058"/>
                  <a:pt x="417" y="1060"/>
                </a:cubicBezTo>
                <a:cubicBezTo>
                  <a:pt x="418" y="1064"/>
                  <a:pt x="419" y="1068"/>
                  <a:pt x="421" y="1072"/>
                </a:cubicBezTo>
                <a:cubicBezTo>
                  <a:pt x="421" y="1077"/>
                  <a:pt x="419" y="1075"/>
                  <a:pt x="416" y="1076"/>
                </a:cubicBezTo>
                <a:cubicBezTo>
                  <a:pt x="413" y="1076"/>
                  <a:pt x="414" y="1080"/>
                  <a:pt x="414" y="1082"/>
                </a:cubicBezTo>
                <a:cubicBezTo>
                  <a:pt x="415" y="1084"/>
                  <a:pt x="415" y="1085"/>
                  <a:pt x="415" y="1086"/>
                </a:cubicBezTo>
                <a:cubicBezTo>
                  <a:pt x="415" y="1088"/>
                  <a:pt x="413" y="1091"/>
                  <a:pt x="412" y="1093"/>
                </a:cubicBezTo>
                <a:cubicBezTo>
                  <a:pt x="411" y="1095"/>
                  <a:pt x="410" y="1098"/>
                  <a:pt x="409" y="1101"/>
                </a:cubicBezTo>
                <a:cubicBezTo>
                  <a:pt x="409" y="1104"/>
                  <a:pt x="409" y="1106"/>
                  <a:pt x="409" y="1109"/>
                </a:cubicBezTo>
                <a:cubicBezTo>
                  <a:pt x="409" y="1111"/>
                  <a:pt x="409" y="1110"/>
                  <a:pt x="408" y="1111"/>
                </a:cubicBezTo>
                <a:cubicBezTo>
                  <a:pt x="407" y="1111"/>
                  <a:pt x="407" y="1112"/>
                  <a:pt x="406" y="1113"/>
                </a:cubicBezTo>
                <a:cubicBezTo>
                  <a:pt x="405" y="1114"/>
                  <a:pt x="405" y="1115"/>
                  <a:pt x="404" y="1117"/>
                </a:cubicBezTo>
                <a:cubicBezTo>
                  <a:pt x="403" y="1119"/>
                  <a:pt x="402" y="1123"/>
                  <a:pt x="400" y="1125"/>
                </a:cubicBezTo>
                <a:cubicBezTo>
                  <a:pt x="399" y="1126"/>
                  <a:pt x="398" y="1127"/>
                  <a:pt x="396" y="1127"/>
                </a:cubicBezTo>
                <a:cubicBezTo>
                  <a:pt x="394" y="1127"/>
                  <a:pt x="393" y="1126"/>
                  <a:pt x="392" y="1128"/>
                </a:cubicBezTo>
                <a:cubicBezTo>
                  <a:pt x="390" y="1131"/>
                  <a:pt x="398" y="1130"/>
                  <a:pt x="399" y="1132"/>
                </a:cubicBezTo>
                <a:cubicBezTo>
                  <a:pt x="404" y="1136"/>
                  <a:pt x="405" y="1144"/>
                  <a:pt x="405" y="1151"/>
                </a:cubicBezTo>
                <a:cubicBezTo>
                  <a:pt x="405" y="1153"/>
                  <a:pt x="405" y="1153"/>
                  <a:pt x="403" y="1154"/>
                </a:cubicBezTo>
                <a:cubicBezTo>
                  <a:pt x="402" y="1156"/>
                  <a:pt x="401" y="1157"/>
                  <a:pt x="400" y="1159"/>
                </a:cubicBezTo>
                <a:cubicBezTo>
                  <a:pt x="398" y="1161"/>
                  <a:pt x="396" y="1164"/>
                  <a:pt x="394" y="1167"/>
                </a:cubicBezTo>
                <a:cubicBezTo>
                  <a:pt x="395" y="1167"/>
                  <a:pt x="396" y="1168"/>
                  <a:pt x="395" y="1170"/>
                </a:cubicBezTo>
                <a:cubicBezTo>
                  <a:pt x="395" y="1173"/>
                  <a:pt x="390" y="1172"/>
                  <a:pt x="389" y="1171"/>
                </a:cubicBezTo>
                <a:cubicBezTo>
                  <a:pt x="384" y="1172"/>
                  <a:pt x="381" y="1169"/>
                  <a:pt x="377" y="1169"/>
                </a:cubicBezTo>
                <a:cubicBezTo>
                  <a:pt x="372" y="1169"/>
                  <a:pt x="368" y="1170"/>
                  <a:pt x="364" y="1172"/>
                </a:cubicBezTo>
                <a:cubicBezTo>
                  <a:pt x="363" y="1173"/>
                  <a:pt x="361" y="1174"/>
                  <a:pt x="359" y="1175"/>
                </a:cubicBezTo>
                <a:cubicBezTo>
                  <a:pt x="358" y="1176"/>
                  <a:pt x="356" y="1175"/>
                  <a:pt x="354" y="1175"/>
                </a:cubicBezTo>
                <a:cubicBezTo>
                  <a:pt x="351" y="1174"/>
                  <a:pt x="347" y="1173"/>
                  <a:pt x="346" y="1170"/>
                </a:cubicBezTo>
                <a:cubicBezTo>
                  <a:pt x="347" y="1160"/>
                  <a:pt x="347" y="1150"/>
                  <a:pt x="349" y="1141"/>
                </a:cubicBezTo>
                <a:cubicBezTo>
                  <a:pt x="349" y="1138"/>
                  <a:pt x="352" y="1136"/>
                  <a:pt x="355" y="1134"/>
                </a:cubicBezTo>
                <a:cubicBezTo>
                  <a:pt x="358" y="1130"/>
                  <a:pt x="362" y="1127"/>
                  <a:pt x="365" y="1124"/>
                </a:cubicBezTo>
                <a:cubicBezTo>
                  <a:pt x="370" y="1112"/>
                  <a:pt x="363" y="1100"/>
                  <a:pt x="367" y="1088"/>
                </a:cubicBezTo>
                <a:cubicBezTo>
                  <a:pt x="367" y="1087"/>
                  <a:pt x="368" y="1085"/>
                  <a:pt x="368" y="1084"/>
                </a:cubicBezTo>
                <a:cubicBezTo>
                  <a:pt x="368" y="1082"/>
                  <a:pt x="368" y="1081"/>
                  <a:pt x="367" y="1079"/>
                </a:cubicBezTo>
                <a:cubicBezTo>
                  <a:pt x="367" y="1076"/>
                  <a:pt x="367" y="1074"/>
                  <a:pt x="367" y="1071"/>
                </a:cubicBezTo>
                <a:cubicBezTo>
                  <a:pt x="369" y="1069"/>
                  <a:pt x="371" y="1066"/>
                  <a:pt x="372" y="1064"/>
                </a:cubicBezTo>
                <a:cubicBezTo>
                  <a:pt x="373" y="1063"/>
                  <a:pt x="375" y="1062"/>
                  <a:pt x="375" y="1061"/>
                </a:cubicBezTo>
                <a:cubicBezTo>
                  <a:pt x="376" y="1059"/>
                  <a:pt x="375" y="1057"/>
                  <a:pt x="375" y="1055"/>
                </a:cubicBezTo>
                <a:cubicBezTo>
                  <a:pt x="376" y="1051"/>
                  <a:pt x="378" y="1048"/>
                  <a:pt x="379" y="1044"/>
                </a:cubicBezTo>
                <a:cubicBezTo>
                  <a:pt x="380" y="1042"/>
                  <a:pt x="380" y="1040"/>
                  <a:pt x="379" y="1038"/>
                </a:cubicBezTo>
                <a:cubicBezTo>
                  <a:pt x="378" y="1036"/>
                  <a:pt x="379" y="1036"/>
                  <a:pt x="380" y="1035"/>
                </a:cubicBezTo>
                <a:cubicBezTo>
                  <a:pt x="382" y="1034"/>
                  <a:pt x="383" y="1032"/>
                  <a:pt x="384" y="1031"/>
                </a:cubicBezTo>
                <a:cubicBezTo>
                  <a:pt x="390" y="1025"/>
                  <a:pt x="393" y="1017"/>
                  <a:pt x="399" y="1012"/>
                </a:cubicBezTo>
                <a:cubicBezTo>
                  <a:pt x="405" y="1007"/>
                  <a:pt x="411" y="1003"/>
                  <a:pt x="417" y="999"/>
                </a:cubicBezTo>
                <a:cubicBezTo>
                  <a:pt x="418" y="998"/>
                  <a:pt x="431" y="988"/>
                  <a:pt x="430" y="987"/>
                </a:cubicBezTo>
                <a:cubicBezTo>
                  <a:pt x="429" y="987"/>
                  <a:pt x="425" y="990"/>
                  <a:pt x="424" y="991"/>
                </a:cubicBezTo>
                <a:cubicBezTo>
                  <a:pt x="419" y="994"/>
                  <a:pt x="415" y="997"/>
                  <a:pt x="411" y="1000"/>
                </a:cubicBezTo>
                <a:cubicBezTo>
                  <a:pt x="408" y="1002"/>
                  <a:pt x="393" y="1016"/>
                  <a:pt x="390" y="1010"/>
                </a:cubicBezTo>
                <a:cubicBezTo>
                  <a:pt x="391" y="1008"/>
                  <a:pt x="392" y="1005"/>
                  <a:pt x="390" y="1003"/>
                </a:cubicBezTo>
                <a:cubicBezTo>
                  <a:pt x="389" y="1001"/>
                  <a:pt x="386" y="1000"/>
                  <a:pt x="385" y="999"/>
                </a:cubicBezTo>
                <a:cubicBezTo>
                  <a:pt x="381" y="996"/>
                  <a:pt x="383" y="992"/>
                  <a:pt x="383" y="988"/>
                </a:cubicBezTo>
                <a:cubicBezTo>
                  <a:pt x="384" y="984"/>
                  <a:pt x="384" y="979"/>
                  <a:pt x="385" y="976"/>
                </a:cubicBezTo>
                <a:cubicBezTo>
                  <a:pt x="387" y="973"/>
                  <a:pt x="389" y="969"/>
                  <a:pt x="391" y="966"/>
                </a:cubicBezTo>
                <a:cubicBezTo>
                  <a:pt x="393" y="962"/>
                  <a:pt x="396" y="959"/>
                  <a:pt x="399" y="956"/>
                </a:cubicBezTo>
                <a:cubicBezTo>
                  <a:pt x="398" y="955"/>
                  <a:pt x="398" y="954"/>
                  <a:pt x="396" y="955"/>
                </a:cubicBezTo>
                <a:cubicBezTo>
                  <a:pt x="394" y="956"/>
                  <a:pt x="393" y="959"/>
                  <a:pt x="391" y="960"/>
                </a:cubicBezTo>
                <a:cubicBezTo>
                  <a:pt x="391" y="961"/>
                  <a:pt x="390" y="962"/>
                  <a:pt x="389" y="962"/>
                </a:cubicBezTo>
                <a:cubicBezTo>
                  <a:pt x="388" y="963"/>
                  <a:pt x="387" y="963"/>
                  <a:pt x="386" y="963"/>
                </a:cubicBezTo>
                <a:cubicBezTo>
                  <a:pt x="385" y="963"/>
                  <a:pt x="384" y="965"/>
                  <a:pt x="383" y="966"/>
                </a:cubicBezTo>
                <a:cubicBezTo>
                  <a:pt x="379" y="962"/>
                  <a:pt x="378" y="954"/>
                  <a:pt x="383" y="951"/>
                </a:cubicBezTo>
                <a:cubicBezTo>
                  <a:pt x="381" y="951"/>
                  <a:pt x="380" y="951"/>
                  <a:pt x="379" y="948"/>
                </a:cubicBezTo>
                <a:cubicBezTo>
                  <a:pt x="378" y="946"/>
                  <a:pt x="378" y="943"/>
                  <a:pt x="378" y="940"/>
                </a:cubicBezTo>
                <a:cubicBezTo>
                  <a:pt x="379" y="937"/>
                  <a:pt x="380" y="935"/>
                  <a:pt x="381" y="932"/>
                </a:cubicBezTo>
                <a:cubicBezTo>
                  <a:pt x="381" y="928"/>
                  <a:pt x="383" y="927"/>
                  <a:pt x="385" y="924"/>
                </a:cubicBezTo>
                <a:cubicBezTo>
                  <a:pt x="392" y="914"/>
                  <a:pt x="398" y="901"/>
                  <a:pt x="409" y="896"/>
                </a:cubicBezTo>
                <a:cubicBezTo>
                  <a:pt x="413" y="898"/>
                  <a:pt x="413" y="898"/>
                  <a:pt x="413" y="898"/>
                </a:cubicBezTo>
                <a:cubicBezTo>
                  <a:pt x="415" y="895"/>
                  <a:pt x="410" y="893"/>
                  <a:pt x="410" y="891"/>
                </a:cubicBezTo>
                <a:cubicBezTo>
                  <a:pt x="409" y="885"/>
                  <a:pt x="412" y="881"/>
                  <a:pt x="415" y="877"/>
                </a:cubicBezTo>
                <a:cubicBezTo>
                  <a:pt x="416" y="875"/>
                  <a:pt x="419" y="872"/>
                  <a:pt x="418" y="870"/>
                </a:cubicBezTo>
                <a:cubicBezTo>
                  <a:pt x="417" y="868"/>
                  <a:pt x="415" y="870"/>
                  <a:pt x="413" y="870"/>
                </a:cubicBezTo>
                <a:cubicBezTo>
                  <a:pt x="412" y="872"/>
                  <a:pt x="411" y="873"/>
                  <a:pt x="409" y="875"/>
                </a:cubicBezTo>
                <a:cubicBezTo>
                  <a:pt x="408" y="877"/>
                  <a:pt x="406" y="882"/>
                  <a:pt x="404" y="883"/>
                </a:cubicBezTo>
                <a:cubicBezTo>
                  <a:pt x="403" y="883"/>
                  <a:pt x="402" y="883"/>
                  <a:pt x="401" y="882"/>
                </a:cubicBezTo>
                <a:cubicBezTo>
                  <a:pt x="401" y="881"/>
                  <a:pt x="402" y="879"/>
                  <a:pt x="402" y="878"/>
                </a:cubicBezTo>
                <a:cubicBezTo>
                  <a:pt x="403" y="876"/>
                  <a:pt x="403" y="875"/>
                  <a:pt x="404" y="872"/>
                </a:cubicBezTo>
                <a:cubicBezTo>
                  <a:pt x="404" y="869"/>
                  <a:pt x="405" y="866"/>
                  <a:pt x="407" y="864"/>
                </a:cubicBezTo>
                <a:cubicBezTo>
                  <a:pt x="410" y="859"/>
                  <a:pt x="414" y="855"/>
                  <a:pt x="412" y="850"/>
                </a:cubicBezTo>
                <a:cubicBezTo>
                  <a:pt x="410" y="846"/>
                  <a:pt x="411" y="844"/>
                  <a:pt x="415" y="843"/>
                </a:cubicBezTo>
                <a:cubicBezTo>
                  <a:pt x="417" y="842"/>
                  <a:pt x="423" y="839"/>
                  <a:pt x="418" y="839"/>
                </a:cubicBezTo>
                <a:cubicBezTo>
                  <a:pt x="412" y="839"/>
                  <a:pt x="408" y="842"/>
                  <a:pt x="402" y="842"/>
                </a:cubicBezTo>
                <a:cubicBezTo>
                  <a:pt x="399" y="845"/>
                  <a:pt x="405" y="848"/>
                  <a:pt x="407" y="851"/>
                </a:cubicBezTo>
                <a:cubicBezTo>
                  <a:pt x="408" y="853"/>
                  <a:pt x="409" y="856"/>
                  <a:pt x="408" y="858"/>
                </a:cubicBezTo>
                <a:cubicBezTo>
                  <a:pt x="407" y="859"/>
                  <a:pt x="404" y="860"/>
                  <a:pt x="403" y="861"/>
                </a:cubicBezTo>
                <a:cubicBezTo>
                  <a:pt x="402" y="859"/>
                  <a:pt x="400" y="858"/>
                  <a:pt x="399" y="856"/>
                </a:cubicBezTo>
                <a:cubicBezTo>
                  <a:pt x="398" y="857"/>
                  <a:pt x="399" y="864"/>
                  <a:pt x="395" y="862"/>
                </a:cubicBezTo>
                <a:cubicBezTo>
                  <a:pt x="394" y="859"/>
                  <a:pt x="393" y="856"/>
                  <a:pt x="392" y="853"/>
                </a:cubicBezTo>
                <a:cubicBezTo>
                  <a:pt x="392" y="852"/>
                  <a:pt x="391" y="851"/>
                  <a:pt x="391" y="850"/>
                </a:cubicBezTo>
                <a:cubicBezTo>
                  <a:pt x="391" y="847"/>
                  <a:pt x="393" y="843"/>
                  <a:pt x="394" y="841"/>
                </a:cubicBezTo>
                <a:cubicBezTo>
                  <a:pt x="395" y="837"/>
                  <a:pt x="396" y="833"/>
                  <a:pt x="396" y="830"/>
                </a:cubicBezTo>
                <a:cubicBezTo>
                  <a:pt x="396" y="827"/>
                  <a:pt x="394" y="823"/>
                  <a:pt x="395" y="821"/>
                </a:cubicBezTo>
                <a:cubicBezTo>
                  <a:pt x="396" y="820"/>
                  <a:pt x="398" y="817"/>
                  <a:pt x="400" y="816"/>
                </a:cubicBezTo>
                <a:cubicBezTo>
                  <a:pt x="401" y="815"/>
                  <a:pt x="403" y="814"/>
                  <a:pt x="405" y="816"/>
                </a:cubicBezTo>
                <a:cubicBezTo>
                  <a:pt x="409" y="811"/>
                  <a:pt x="418" y="807"/>
                  <a:pt x="418" y="800"/>
                </a:cubicBezTo>
                <a:cubicBezTo>
                  <a:pt x="415" y="797"/>
                  <a:pt x="408" y="795"/>
                  <a:pt x="412" y="789"/>
                </a:cubicBezTo>
                <a:cubicBezTo>
                  <a:pt x="413" y="788"/>
                  <a:pt x="414" y="785"/>
                  <a:pt x="416" y="784"/>
                </a:cubicBezTo>
                <a:cubicBezTo>
                  <a:pt x="418" y="783"/>
                  <a:pt x="422" y="784"/>
                  <a:pt x="424" y="783"/>
                </a:cubicBezTo>
                <a:cubicBezTo>
                  <a:pt x="428" y="782"/>
                  <a:pt x="428" y="779"/>
                  <a:pt x="430" y="776"/>
                </a:cubicBezTo>
                <a:cubicBezTo>
                  <a:pt x="431" y="774"/>
                  <a:pt x="434" y="771"/>
                  <a:pt x="436" y="769"/>
                </a:cubicBezTo>
                <a:cubicBezTo>
                  <a:pt x="439" y="768"/>
                  <a:pt x="441" y="767"/>
                  <a:pt x="443" y="769"/>
                </a:cubicBezTo>
                <a:cubicBezTo>
                  <a:pt x="445" y="770"/>
                  <a:pt x="444" y="771"/>
                  <a:pt x="446" y="770"/>
                </a:cubicBezTo>
                <a:cubicBezTo>
                  <a:pt x="447" y="770"/>
                  <a:pt x="448" y="769"/>
                  <a:pt x="449" y="769"/>
                </a:cubicBezTo>
                <a:cubicBezTo>
                  <a:pt x="445" y="766"/>
                  <a:pt x="449" y="760"/>
                  <a:pt x="445" y="758"/>
                </a:cubicBezTo>
                <a:cubicBezTo>
                  <a:pt x="442" y="756"/>
                  <a:pt x="439" y="765"/>
                  <a:pt x="434" y="761"/>
                </a:cubicBezTo>
                <a:cubicBezTo>
                  <a:pt x="434" y="761"/>
                  <a:pt x="433" y="761"/>
                  <a:pt x="433" y="760"/>
                </a:cubicBezTo>
                <a:cubicBezTo>
                  <a:pt x="439" y="757"/>
                  <a:pt x="438" y="750"/>
                  <a:pt x="443" y="745"/>
                </a:cubicBezTo>
                <a:cubicBezTo>
                  <a:pt x="445" y="743"/>
                  <a:pt x="448" y="742"/>
                  <a:pt x="448" y="739"/>
                </a:cubicBezTo>
                <a:cubicBezTo>
                  <a:pt x="448" y="738"/>
                  <a:pt x="447" y="738"/>
                  <a:pt x="448" y="737"/>
                </a:cubicBezTo>
                <a:cubicBezTo>
                  <a:pt x="448" y="737"/>
                  <a:pt x="448" y="735"/>
                  <a:pt x="449" y="735"/>
                </a:cubicBezTo>
                <a:cubicBezTo>
                  <a:pt x="449" y="734"/>
                  <a:pt x="451" y="734"/>
                  <a:pt x="452" y="733"/>
                </a:cubicBezTo>
                <a:cubicBezTo>
                  <a:pt x="455" y="730"/>
                  <a:pt x="450" y="728"/>
                  <a:pt x="450" y="725"/>
                </a:cubicBezTo>
                <a:cubicBezTo>
                  <a:pt x="451" y="722"/>
                  <a:pt x="453" y="719"/>
                  <a:pt x="456" y="717"/>
                </a:cubicBezTo>
                <a:cubicBezTo>
                  <a:pt x="459" y="716"/>
                  <a:pt x="461" y="716"/>
                  <a:pt x="463" y="713"/>
                </a:cubicBezTo>
                <a:cubicBezTo>
                  <a:pt x="465" y="711"/>
                  <a:pt x="467" y="708"/>
                  <a:pt x="469" y="706"/>
                </a:cubicBezTo>
                <a:cubicBezTo>
                  <a:pt x="467" y="704"/>
                  <a:pt x="464" y="702"/>
                  <a:pt x="467" y="700"/>
                </a:cubicBezTo>
                <a:cubicBezTo>
                  <a:pt x="472" y="693"/>
                  <a:pt x="482" y="695"/>
                  <a:pt x="488" y="689"/>
                </a:cubicBezTo>
                <a:cubicBezTo>
                  <a:pt x="486" y="687"/>
                  <a:pt x="480" y="684"/>
                  <a:pt x="483" y="680"/>
                </a:cubicBezTo>
                <a:cubicBezTo>
                  <a:pt x="480" y="682"/>
                  <a:pt x="477" y="681"/>
                  <a:pt x="474" y="682"/>
                </a:cubicBezTo>
                <a:cubicBezTo>
                  <a:pt x="472" y="683"/>
                  <a:pt x="472" y="684"/>
                  <a:pt x="470" y="685"/>
                </a:cubicBezTo>
                <a:cubicBezTo>
                  <a:pt x="469" y="685"/>
                  <a:pt x="468" y="686"/>
                  <a:pt x="467" y="687"/>
                </a:cubicBezTo>
                <a:cubicBezTo>
                  <a:pt x="463" y="689"/>
                  <a:pt x="461" y="694"/>
                  <a:pt x="459" y="697"/>
                </a:cubicBezTo>
                <a:cubicBezTo>
                  <a:pt x="457" y="699"/>
                  <a:pt x="456" y="700"/>
                  <a:pt x="454" y="701"/>
                </a:cubicBezTo>
                <a:cubicBezTo>
                  <a:pt x="452" y="703"/>
                  <a:pt x="449" y="702"/>
                  <a:pt x="447" y="704"/>
                </a:cubicBezTo>
                <a:cubicBezTo>
                  <a:pt x="445" y="705"/>
                  <a:pt x="443" y="708"/>
                  <a:pt x="441" y="710"/>
                </a:cubicBezTo>
                <a:cubicBezTo>
                  <a:pt x="440" y="711"/>
                  <a:pt x="439" y="712"/>
                  <a:pt x="438" y="712"/>
                </a:cubicBezTo>
                <a:cubicBezTo>
                  <a:pt x="437" y="713"/>
                  <a:pt x="434" y="714"/>
                  <a:pt x="434" y="715"/>
                </a:cubicBezTo>
                <a:cubicBezTo>
                  <a:pt x="433" y="715"/>
                  <a:pt x="433" y="718"/>
                  <a:pt x="433" y="719"/>
                </a:cubicBezTo>
                <a:cubicBezTo>
                  <a:pt x="432" y="720"/>
                  <a:pt x="432" y="721"/>
                  <a:pt x="431" y="723"/>
                </a:cubicBezTo>
                <a:cubicBezTo>
                  <a:pt x="429" y="726"/>
                  <a:pt x="427" y="728"/>
                  <a:pt x="424" y="731"/>
                </a:cubicBezTo>
                <a:cubicBezTo>
                  <a:pt x="422" y="734"/>
                  <a:pt x="419" y="738"/>
                  <a:pt x="415" y="740"/>
                </a:cubicBezTo>
                <a:cubicBezTo>
                  <a:pt x="409" y="744"/>
                  <a:pt x="402" y="747"/>
                  <a:pt x="395" y="751"/>
                </a:cubicBezTo>
                <a:cubicBezTo>
                  <a:pt x="395" y="751"/>
                  <a:pt x="393" y="752"/>
                  <a:pt x="393" y="752"/>
                </a:cubicBezTo>
                <a:cubicBezTo>
                  <a:pt x="392" y="752"/>
                  <a:pt x="391" y="750"/>
                  <a:pt x="390" y="749"/>
                </a:cubicBezTo>
                <a:cubicBezTo>
                  <a:pt x="389" y="748"/>
                  <a:pt x="388" y="748"/>
                  <a:pt x="387" y="747"/>
                </a:cubicBezTo>
                <a:cubicBezTo>
                  <a:pt x="383" y="744"/>
                  <a:pt x="376" y="743"/>
                  <a:pt x="377" y="737"/>
                </a:cubicBezTo>
                <a:cubicBezTo>
                  <a:pt x="373" y="737"/>
                  <a:pt x="369" y="737"/>
                  <a:pt x="366" y="736"/>
                </a:cubicBezTo>
                <a:cubicBezTo>
                  <a:pt x="360" y="735"/>
                  <a:pt x="355" y="732"/>
                  <a:pt x="350" y="730"/>
                </a:cubicBezTo>
                <a:cubicBezTo>
                  <a:pt x="348" y="729"/>
                  <a:pt x="347" y="729"/>
                  <a:pt x="345" y="727"/>
                </a:cubicBezTo>
                <a:cubicBezTo>
                  <a:pt x="342" y="723"/>
                  <a:pt x="338" y="719"/>
                  <a:pt x="336" y="714"/>
                </a:cubicBezTo>
                <a:cubicBezTo>
                  <a:pt x="335" y="713"/>
                  <a:pt x="335" y="711"/>
                  <a:pt x="335" y="710"/>
                </a:cubicBezTo>
                <a:cubicBezTo>
                  <a:pt x="334" y="708"/>
                  <a:pt x="333" y="707"/>
                  <a:pt x="332" y="706"/>
                </a:cubicBezTo>
                <a:cubicBezTo>
                  <a:pt x="331" y="705"/>
                  <a:pt x="331" y="705"/>
                  <a:pt x="331" y="704"/>
                </a:cubicBezTo>
                <a:cubicBezTo>
                  <a:pt x="331" y="702"/>
                  <a:pt x="332" y="698"/>
                  <a:pt x="333" y="696"/>
                </a:cubicBezTo>
                <a:cubicBezTo>
                  <a:pt x="338" y="697"/>
                  <a:pt x="341" y="693"/>
                  <a:pt x="345" y="690"/>
                </a:cubicBezTo>
                <a:cubicBezTo>
                  <a:pt x="346" y="689"/>
                  <a:pt x="348" y="688"/>
                  <a:pt x="350" y="689"/>
                </a:cubicBezTo>
                <a:cubicBezTo>
                  <a:pt x="352" y="689"/>
                  <a:pt x="354" y="692"/>
                  <a:pt x="355" y="692"/>
                </a:cubicBezTo>
                <a:cubicBezTo>
                  <a:pt x="357" y="692"/>
                  <a:pt x="357" y="690"/>
                  <a:pt x="358" y="690"/>
                </a:cubicBezTo>
                <a:cubicBezTo>
                  <a:pt x="361" y="695"/>
                  <a:pt x="365" y="689"/>
                  <a:pt x="368" y="688"/>
                </a:cubicBezTo>
                <a:cubicBezTo>
                  <a:pt x="370" y="686"/>
                  <a:pt x="372" y="685"/>
                  <a:pt x="375" y="684"/>
                </a:cubicBezTo>
                <a:cubicBezTo>
                  <a:pt x="376" y="684"/>
                  <a:pt x="378" y="683"/>
                  <a:pt x="380" y="682"/>
                </a:cubicBezTo>
                <a:cubicBezTo>
                  <a:pt x="381" y="682"/>
                  <a:pt x="384" y="680"/>
                  <a:pt x="385" y="680"/>
                </a:cubicBezTo>
                <a:cubicBezTo>
                  <a:pt x="387" y="681"/>
                  <a:pt x="389" y="683"/>
                  <a:pt x="390" y="684"/>
                </a:cubicBezTo>
                <a:cubicBezTo>
                  <a:pt x="391" y="685"/>
                  <a:pt x="392" y="686"/>
                  <a:pt x="394" y="686"/>
                </a:cubicBezTo>
                <a:cubicBezTo>
                  <a:pt x="395" y="686"/>
                  <a:pt x="396" y="686"/>
                  <a:pt x="398" y="686"/>
                </a:cubicBezTo>
                <a:cubicBezTo>
                  <a:pt x="401" y="686"/>
                  <a:pt x="404" y="687"/>
                  <a:pt x="407" y="688"/>
                </a:cubicBezTo>
                <a:cubicBezTo>
                  <a:pt x="404" y="687"/>
                  <a:pt x="398" y="686"/>
                  <a:pt x="396" y="684"/>
                </a:cubicBezTo>
                <a:cubicBezTo>
                  <a:pt x="394" y="682"/>
                  <a:pt x="393" y="679"/>
                  <a:pt x="389" y="678"/>
                </a:cubicBezTo>
                <a:cubicBezTo>
                  <a:pt x="388" y="678"/>
                  <a:pt x="387" y="679"/>
                  <a:pt x="385" y="679"/>
                </a:cubicBezTo>
                <a:cubicBezTo>
                  <a:pt x="384" y="680"/>
                  <a:pt x="383" y="679"/>
                  <a:pt x="382" y="679"/>
                </a:cubicBezTo>
                <a:cubicBezTo>
                  <a:pt x="381" y="678"/>
                  <a:pt x="379" y="677"/>
                  <a:pt x="377" y="678"/>
                </a:cubicBezTo>
                <a:cubicBezTo>
                  <a:pt x="376" y="679"/>
                  <a:pt x="374" y="682"/>
                  <a:pt x="372" y="683"/>
                </a:cubicBezTo>
                <a:cubicBezTo>
                  <a:pt x="370" y="686"/>
                  <a:pt x="367" y="687"/>
                  <a:pt x="364" y="689"/>
                </a:cubicBezTo>
                <a:cubicBezTo>
                  <a:pt x="363" y="689"/>
                  <a:pt x="362" y="687"/>
                  <a:pt x="360" y="687"/>
                </a:cubicBezTo>
                <a:cubicBezTo>
                  <a:pt x="360" y="687"/>
                  <a:pt x="360" y="687"/>
                  <a:pt x="359" y="687"/>
                </a:cubicBezTo>
                <a:cubicBezTo>
                  <a:pt x="359" y="687"/>
                  <a:pt x="359" y="688"/>
                  <a:pt x="359" y="688"/>
                </a:cubicBezTo>
                <a:cubicBezTo>
                  <a:pt x="358" y="688"/>
                  <a:pt x="356" y="689"/>
                  <a:pt x="355" y="689"/>
                </a:cubicBezTo>
                <a:cubicBezTo>
                  <a:pt x="351" y="689"/>
                  <a:pt x="348" y="684"/>
                  <a:pt x="344" y="683"/>
                </a:cubicBezTo>
                <a:cubicBezTo>
                  <a:pt x="341" y="683"/>
                  <a:pt x="340" y="684"/>
                  <a:pt x="338" y="686"/>
                </a:cubicBezTo>
                <a:cubicBezTo>
                  <a:pt x="336" y="687"/>
                  <a:pt x="337" y="687"/>
                  <a:pt x="336" y="686"/>
                </a:cubicBezTo>
                <a:cubicBezTo>
                  <a:pt x="333" y="686"/>
                  <a:pt x="330" y="684"/>
                  <a:pt x="327" y="683"/>
                </a:cubicBezTo>
                <a:cubicBezTo>
                  <a:pt x="325" y="682"/>
                  <a:pt x="323" y="681"/>
                  <a:pt x="321" y="681"/>
                </a:cubicBezTo>
                <a:cubicBezTo>
                  <a:pt x="319" y="681"/>
                  <a:pt x="317" y="682"/>
                  <a:pt x="315" y="681"/>
                </a:cubicBezTo>
                <a:cubicBezTo>
                  <a:pt x="313" y="681"/>
                  <a:pt x="311" y="680"/>
                  <a:pt x="309" y="680"/>
                </a:cubicBezTo>
                <a:cubicBezTo>
                  <a:pt x="307" y="681"/>
                  <a:pt x="306" y="683"/>
                  <a:pt x="304" y="683"/>
                </a:cubicBezTo>
                <a:cubicBezTo>
                  <a:pt x="302" y="683"/>
                  <a:pt x="300" y="682"/>
                  <a:pt x="299" y="681"/>
                </a:cubicBezTo>
                <a:cubicBezTo>
                  <a:pt x="295" y="679"/>
                  <a:pt x="294" y="675"/>
                  <a:pt x="292" y="672"/>
                </a:cubicBezTo>
                <a:cubicBezTo>
                  <a:pt x="291" y="671"/>
                  <a:pt x="289" y="668"/>
                  <a:pt x="289" y="667"/>
                </a:cubicBezTo>
                <a:cubicBezTo>
                  <a:pt x="289" y="665"/>
                  <a:pt x="291" y="663"/>
                  <a:pt x="292" y="662"/>
                </a:cubicBezTo>
                <a:cubicBezTo>
                  <a:pt x="294" y="661"/>
                  <a:pt x="299" y="659"/>
                  <a:pt x="297" y="655"/>
                </a:cubicBezTo>
                <a:cubicBezTo>
                  <a:pt x="303" y="653"/>
                  <a:pt x="309" y="651"/>
                  <a:pt x="316" y="652"/>
                </a:cubicBezTo>
                <a:cubicBezTo>
                  <a:pt x="318" y="652"/>
                  <a:pt x="320" y="652"/>
                  <a:pt x="322" y="653"/>
                </a:cubicBezTo>
                <a:cubicBezTo>
                  <a:pt x="322" y="653"/>
                  <a:pt x="323" y="653"/>
                  <a:pt x="324" y="653"/>
                </a:cubicBezTo>
                <a:cubicBezTo>
                  <a:pt x="325" y="654"/>
                  <a:pt x="325" y="653"/>
                  <a:pt x="327" y="653"/>
                </a:cubicBezTo>
                <a:cubicBezTo>
                  <a:pt x="330" y="651"/>
                  <a:pt x="334" y="653"/>
                  <a:pt x="337" y="651"/>
                </a:cubicBezTo>
                <a:cubicBezTo>
                  <a:pt x="339" y="650"/>
                  <a:pt x="339" y="648"/>
                  <a:pt x="342" y="648"/>
                </a:cubicBezTo>
                <a:cubicBezTo>
                  <a:pt x="343" y="648"/>
                  <a:pt x="345" y="649"/>
                  <a:pt x="346" y="650"/>
                </a:cubicBezTo>
                <a:cubicBezTo>
                  <a:pt x="348" y="652"/>
                  <a:pt x="353" y="660"/>
                  <a:pt x="355" y="657"/>
                </a:cubicBezTo>
                <a:cubicBezTo>
                  <a:pt x="360" y="654"/>
                  <a:pt x="350" y="649"/>
                  <a:pt x="359" y="647"/>
                </a:cubicBezTo>
                <a:cubicBezTo>
                  <a:pt x="364" y="648"/>
                  <a:pt x="364" y="648"/>
                  <a:pt x="364" y="648"/>
                </a:cubicBezTo>
                <a:cubicBezTo>
                  <a:pt x="364" y="649"/>
                  <a:pt x="365" y="650"/>
                  <a:pt x="365" y="652"/>
                </a:cubicBezTo>
                <a:cubicBezTo>
                  <a:pt x="367" y="651"/>
                  <a:pt x="368" y="650"/>
                  <a:pt x="369" y="648"/>
                </a:cubicBezTo>
                <a:cubicBezTo>
                  <a:pt x="367" y="648"/>
                  <a:pt x="366" y="647"/>
                  <a:pt x="364" y="647"/>
                </a:cubicBezTo>
                <a:cubicBezTo>
                  <a:pt x="362" y="646"/>
                  <a:pt x="360" y="647"/>
                  <a:pt x="359" y="645"/>
                </a:cubicBezTo>
                <a:cubicBezTo>
                  <a:pt x="356" y="641"/>
                  <a:pt x="365" y="638"/>
                  <a:pt x="362" y="634"/>
                </a:cubicBezTo>
                <a:cubicBezTo>
                  <a:pt x="365" y="632"/>
                  <a:pt x="369" y="632"/>
                  <a:pt x="372" y="631"/>
                </a:cubicBezTo>
                <a:cubicBezTo>
                  <a:pt x="376" y="631"/>
                  <a:pt x="379" y="629"/>
                  <a:pt x="382" y="630"/>
                </a:cubicBezTo>
                <a:cubicBezTo>
                  <a:pt x="386" y="630"/>
                  <a:pt x="390" y="630"/>
                  <a:pt x="394" y="630"/>
                </a:cubicBezTo>
                <a:cubicBezTo>
                  <a:pt x="394" y="628"/>
                  <a:pt x="393" y="627"/>
                  <a:pt x="392" y="627"/>
                </a:cubicBezTo>
                <a:cubicBezTo>
                  <a:pt x="390" y="626"/>
                  <a:pt x="388" y="629"/>
                  <a:pt x="387" y="628"/>
                </a:cubicBezTo>
                <a:cubicBezTo>
                  <a:pt x="384" y="628"/>
                  <a:pt x="380" y="625"/>
                  <a:pt x="377" y="624"/>
                </a:cubicBezTo>
                <a:cubicBezTo>
                  <a:pt x="377" y="618"/>
                  <a:pt x="386" y="618"/>
                  <a:pt x="387" y="613"/>
                </a:cubicBezTo>
                <a:cubicBezTo>
                  <a:pt x="378" y="615"/>
                  <a:pt x="369" y="616"/>
                  <a:pt x="360" y="618"/>
                </a:cubicBezTo>
                <a:cubicBezTo>
                  <a:pt x="360" y="618"/>
                  <a:pt x="358" y="618"/>
                  <a:pt x="358" y="618"/>
                </a:cubicBezTo>
                <a:cubicBezTo>
                  <a:pt x="356" y="618"/>
                  <a:pt x="353" y="614"/>
                  <a:pt x="353" y="613"/>
                </a:cubicBezTo>
                <a:cubicBezTo>
                  <a:pt x="352" y="613"/>
                  <a:pt x="351" y="612"/>
                  <a:pt x="351" y="612"/>
                </a:cubicBezTo>
                <a:cubicBezTo>
                  <a:pt x="351" y="610"/>
                  <a:pt x="354" y="609"/>
                  <a:pt x="355" y="608"/>
                </a:cubicBezTo>
                <a:cubicBezTo>
                  <a:pt x="358" y="608"/>
                  <a:pt x="365" y="609"/>
                  <a:pt x="363" y="604"/>
                </a:cubicBezTo>
                <a:cubicBezTo>
                  <a:pt x="362" y="603"/>
                  <a:pt x="361" y="602"/>
                  <a:pt x="361" y="601"/>
                </a:cubicBezTo>
                <a:cubicBezTo>
                  <a:pt x="361" y="599"/>
                  <a:pt x="364" y="597"/>
                  <a:pt x="365" y="596"/>
                </a:cubicBezTo>
                <a:cubicBezTo>
                  <a:pt x="367" y="592"/>
                  <a:pt x="369" y="587"/>
                  <a:pt x="370" y="582"/>
                </a:cubicBezTo>
                <a:cubicBezTo>
                  <a:pt x="370" y="579"/>
                  <a:pt x="370" y="572"/>
                  <a:pt x="373" y="570"/>
                </a:cubicBezTo>
                <a:cubicBezTo>
                  <a:pt x="377" y="567"/>
                  <a:pt x="381" y="567"/>
                  <a:pt x="385" y="567"/>
                </a:cubicBezTo>
                <a:cubicBezTo>
                  <a:pt x="389" y="566"/>
                  <a:pt x="394" y="565"/>
                  <a:pt x="395" y="570"/>
                </a:cubicBezTo>
                <a:cubicBezTo>
                  <a:pt x="396" y="571"/>
                  <a:pt x="395" y="573"/>
                  <a:pt x="396" y="574"/>
                </a:cubicBezTo>
                <a:cubicBezTo>
                  <a:pt x="396" y="575"/>
                  <a:pt x="398" y="577"/>
                  <a:pt x="399" y="578"/>
                </a:cubicBezTo>
                <a:cubicBezTo>
                  <a:pt x="401" y="580"/>
                  <a:pt x="403" y="583"/>
                  <a:pt x="406" y="584"/>
                </a:cubicBezTo>
                <a:cubicBezTo>
                  <a:pt x="408" y="584"/>
                  <a:pt x="411" y="584"/>
                  <a:pt x="411" y="582"/>
                </a:cubicBezTo>
                <a:cubicBezTo>
                  <a:pt x="411" y="581"/>
                  <a:pt x="410" y="580"/>
                  <a:pt x="409" y="579"/>
                </a:cubicBezTo>
                <a:cubicBezTo>
                  <a:pt x="406" y="577"/>
                  <a:pt x="404" y="575"/>
                  <a:pt x="403" y="571"/>
                </a:cubicBezTo>
                <a:cubicBezTo>
                  <a:pt x="402" y="568"/>
                  <a:pt x="401" y="564"/>
                  <a:pt x="398" y="562"/>
                </a:cubicBezTo>
                <a:cubicBezTo>
                  <a:pt x="395" y="561"/>
                  <a:pt x="394" y="563"/>
                  <a:pt x="392" y="565"/>
                </a:cubicBezTo>
                <a:cubicBezTo>
                  <a:pt x="391" y="559"/>
                  <a:pt x="375" y="557"/>
                  <a:pt x="381" y="549"/>
                </a:cubicBezTo>
                <a:cubicBezTo>
                  <a:pt x="383" y="547"/>
                  <a:pt x="386" y="545"/>
                  <a:pt x="388" y="543"/>
                </a:cubicBezTo>
                <a:cubicBezTo>
                  <a:pt x="390" y="541"/>
                  <a:pt x="392" y="539"/>
                  <a:pt x="394" y="537"/>
                </a:cubicBezTo>
                <a:cubicBezTo>
                  <a:pt x="398" y="532"/>
                  <a:pt x="403" y="530"/>
                  <a:pt x="409" y="530"/>
                </a:cubicBezTo>
                <a:cubicBezTo>
                  <a:pt x="414" y="532"/>
                  <a:pt x="419" y="531"/>
                  <a:pt x="423" y="535"/>
                </a:cubicBezTo>
                <a:cubicBezTo>
                  <a:pt x="425" y="536"/>
                  <a:pt x="424" y="537"/>
                  <a:pt x="425" y="539"/>
                </a:cubicBezTo>
                <a:cubicBezTo>
                  <a:pt x="425" y="539"/>
                  <a:pt x="426" y="540"/>
                  <a:pt x="426" y="540"/>
                </a:cubicBezTo>
                <a:cubicBezTo>
                  <a:pt x="428" y="541"/>
                  <a:pt x="431" y="545"/>
                  <a:pt x="433" y="546"/>
                </a:cubicBezTo>
                <a:cubicBezTo>
                  <a:pt x="435" y="546"/>
                  <a:pt x="436" y="543"/>
                  <a:pt x="438" y="542"/>
                </a:cubicBezTo>
                <a:cubicBezTo>
                  <a:pt x="433" y="542"/>
                  <a:pt x="429" y="538"/>
                  <a:pt x="426" y="536"/>
                </a:cubicBezTo>
                <a:cubicBezTo>
                  <a:pt x="429" y="533"/>
                  <a:pt x="423" y="530"/>
                  <a:pt x="422" y="528"/>
                </a:cubicBezTo>
                <a:cubicBezTo>
                  <a:pt x="416" y="523"/>
                  <a:pt x="405" y="530"/>
                  <a:pt x="403" y="521"/>
                </a:cubicBezTo>
                <a:cubicBezTo>
                  <a:pt x="402" y="517"/>
                  <a:pt x="403" y="512"/>
                  <a:pt x="406" y="509"/>
                </a:cubicBezTo>
                <a:cubicBezTo>
                  <a:pt x="407" y="508"/>
                  <a:pt x="411" y="506"/>
                  <a:pt x="413" y="505"/>
                </a:cubicBezTo>
                <a:cubicBezTo>
                  <a:pt x="414" y="504"/>
                  <a:pt x="415" y="503"/>
                  <a:pt x="414" y="501"/>
                </a:cubicBezTo>
                <a:cubicBezTo>
                  <a:pt x="414" y="500"/>
                  <a:pt x="413" y="499"/>
                  <a:pt x="413" y="498"/>
                </a:cubicBezTo>
                <a:cubicBezTo>
                  <a:pt x="412" y="497"/>
                  <a:pt x="415" y="495"/>
                  <a:pt x="415" y="494"/>
                </a:cubicBezTo>
                <a:cubicBezTo>
                  <a:pt x="416" y="493"/>
                  <a:pt x="416" y="491"/>
                  <a:pt x="416" y="489"/>
                </a:cubicBezTo>
                <a:cubicBezTo>
                  <a:pt x="416" y="486"/>
                  <a:pt x="415" y="486"/>
                  <a:pt x="417" y="485"/>
                </a:cubicBezTo>
                <a:cubicBezTo>
                  <a:pt x="419" y="484"/>
                  <a:pt x="420" y="483"/>
                  <a:pt x="421" y="482"/>
                </a:cubicBezTo>
                <a:cubicBezTo>
                  <a:pt x="425" y="484"/>
                  <a:pt x="430" y="482"/>
                  <a:pt x="434" y="481"/>
                </a:cubicBezTo>
                <a:cubicBezTo>
                  <a:pt x="437" y="480"/>
                  <a:pt x="443" y="485"/>
                  <a:pt x="441" y="488"/>
                </a:cubicBezTo>
                <a:cubicBezTo>
                  <a:pt x="444" y="493"/>
                  <a:pt x="453" y="492"/>
                  <a:pt x="456" y="500"/>
                </a:cubicBezTo>
                <a:cubicBezTo>
                  <a:pt x="457" y="498"/>
                  <a:pt x="457" y="498"/>
                  <a:pt x="457" y="498"/>
                </a:cubicBezTo>
                <a:cubicBezTo>
                  <a:pt x="457" y="497"/>
                  <a:pt x="457" y="496"/>
                  <a:pt x="456" y="495"/>
                </a:cubicBezTo>
                <a:cubicBezTo>
                  <a:pt x="455" y="495"/>
                  <a:pt x="454" y="495"/>
                  <a:pt x="454" y="495"/>
                </a:cubicBezTo>
                <a:cubicBezTo>
                  <a:pt x="453" y="495"/>
                  <a:pt x="451" y="493"/>
                  <a:pt x="450" y="492"/>
                </a:cubicBezTo>
                <a:cubicBezTo>
                  <a:pt x="449" y="491"/>
                  <a:pt x="447" y="489"/>
                  <a:pt x="445" y="487"/>
                </a:cubicBezTo>
                <a:cubicBezTo>
                  <a:pt x="443" y="485"/>
                  <a:pt x="441" y="484"/>
                  <a:pt x="439" y="482"/>
                </a:cubicBezTo>
                <a:cubicBezTo>
                  <a:pt x="434" y="477"/>
                  <a:pt x="430" y="481"/>
                  <a:pt x="424" y="482"/>
                </a:cubicBezTo>
                <a:cubicBezTo>
                  <a:pt x="422" y="481"/>
                  <a:pt x="420" y="479"/>
                  <a:pt x="418" y="478"/>
                </a:cubicBezTo>
                <a:cubicBezTo>
                  <a:pt x="417" y="477"/>
                  <a:pt x="414" y="476"/>
                  <a:pt x="412" y="475"/>
                </a:cubicBezTo>
                <a:cubicBezTo>
                  <a:pt x="410" y="475"/>
                  <a:pt x="407" y="475"/>
                  <a:pt x="405" y="476"/>
                </a:cubicBezTo>
                <a:cubicBezTo>
                  <a:pt x="403" y="476"/>
                  <a:pt x="401" y="476"/>
                  <a:pt x="398" y="476"/>
                </a:cubicBezTo>
                <a:cubicBezTo>
                  <a:pt x="399" y="476"/>
                  <a:pt x="400" y="477"/>
                  <a:pt x="401" y="478"/>
                </a:cubicBezTo>
                <a:cubicBezTo>
                  <a:pt x="402" y="478"/>
                  <a:pt x="404" y="477"/>
                  <a:pt x="405" y="478"/>
                </a:cubicBezTo>
                <a:cubicBezTo>
                  <a:pt x="407" y="478"/>
                  <a:pt x="408" y="479"/>
                  <a:pt x="409" y="481"/>
                </a:cubicBezTo>
                <a:cubicBezTo>
                  <a:pt x="411" y="482"/>
                  <a:pt x="411" y="484"/>
                  <a:pt x="410" y="486"/>
                </a:cubicBezTo>
                <a:cubicBezTo>
                  <a:pt x="410" y="490"/>
                  <a:pt x="408" y="492"/>
                  <a:pt x="407" y="495"/>
                </a:cubicBezTo>
                <a:cubicBezTo>
                  <a:pt x="406" y="497"/>
                  <a:pt x="405" y="499"/>
                  <a:pt x="404" y="501"/>
                </a:cubicBezTo>
                <a:cubicBezTo>
                  <a:pt x="402" y="504"/>
                  <a:pt x="399" y="505"/>
                  <a:pt x="396" y="506"/>
                </a:cubicBezTo>
                <a:cubicBezTo>
                  <a:pt x="392" y="508"/>
                  <a:pt x="389" y="510"/>
                  <a:pt x="385" y="512"/>
                </a:cubicBezTo>
                <a:cubicBezTo>
                  <a:pt x="384" y="511"/>
                  <a:pt x="383" y="511"/>
                  <a:pt x="383" y="510"/>
                </a:cubicBezTo>
                <a:cubicBezTo>
                  <a:pt x="380" y="515"/>
                  <a:pt x="379" y="520"/>
                  <a:pt x="381" y="526"/>
                </a:cubicBezTo>
                <a:cubicBezTo>
                  <a:pt x="378" y="526"/>
                  <a:pt x="377" y="529"/>
                  <a:pt x="375" y="531"/>
                </a:cubicBezTo>
                <a:cubicBezTo>
                  <a:pt x="374" y="532"/>
                  <a:pt x="374" y="533"/>
                  <a:pt x="372" y="533"/>
                </a:cubicBezTo>
                <a:cubicBezTo>
                  <a:pt x="371" y="533"/>
                  <a:pt x="371" y="533"/>
                  <a:pt x="370" y="533"/>
                </a:cubicBezTo>
                <a:cubicBezTo>
                  <a:pt x="369" y="532"/>
                  <a:pt x="369" y="532"/>
                  <a:pt x="368" y="533"/>
                </a:cubicBezTo>
                <a:cubicBezTo>
                  <a:pt x="368" y="534"/>
                  <a:pt x="368" y="534"/>
                  <a:pt x="367" y="535"/>
                </a:cubicBezTo>
                <a:cubicBezTo>
                  <a:pt x="362" y="544"/>
                  <a:pt x="356" y="552"/>
                  <a:pt x="347" y="558"/>
                </a:cubicBezTo>
                <a:cubicBezTo>
                  <a:pt x="344" y="558"/>
                  <a:pt x="340" y="561"/>
                  <a:pt x="336" y="560"/>
                </a:cubicBezTo>
                <a:cubicBezTo>
                  <a:pt x="332" y="559"/>
                  <a:pt x="332" y="554"/>
                  <a:pt x="330" y="551"/>
                </a:cubicBezTo>
                <a:cubicBezTo>
                  <a:pt x="329" y="545"/>
                  <a:pt x="334" y="543"/>
                  <a:pt x="337" y="539"/>
                </a:cubicBezTo>
                <a:cubicBezTo>
                  <a:pt x="338" y="537"/>
                  <a:pt x="337" y="535"/>
                  <a:pt x="338" y="534"/>
                </a:cubicBezTo>
                <a:cubicBezTo>
                  <a:pt x="338" y="532"/>
                  <a:pt x="341" y="532"/>
                  <a:pt x="341" y="530"/>
                </a:cubicBezTo>
                <a:cubicBezTo>
                  <a:pt x="341" y="529"/>
                  <a:pt x="340" y="528"/>
                  <a:pt x="340" y="526"/>
                </a:cubicBezTo>
                <a:cubicBezTo>
                  <a:pt x="340" y="525"/>
                  <a:pt x="341" y="523"/>
                  <a:pt x="342" y="522"/>
                </a:cubicBezTo>
                <a:cubicBezTo>
                  <a:pt x="344" y="519"/>
                  <a:pt x="347" y="518"/>
                  <a:pt x="349" y="516"/>
                </a:cubicBezTo>
                <a:cubicBezTo>
                  <a:pt x="352" y="514"/>
                  <a:pt x="355" y="511"/>
                  <a:pt x="357" y="509"/>
                </a:cubicBezTo>
                <a:cubicBezTo>
                  <a:pt x="354" y="505"/>
                  <a:pt x="346" y="509"/>
                  <a:pt x="344" y="506"/>
                </a:cubicBezTo>
                <a:cubicBezTo>
                  <a:pt x="341" y="504"/>
                  <a:pt x="340" y="500"/>
                  <a:pt x="339" y="497"/>
                </a:cubicBezTo>
                <a:cubicBezTo>
                  <a:pt x="335" y="501"/>
                  <a:pt x="333" y="506"/>
                  <a:pt x="330" y="511"/>
                </a:cubicBezTo>
                <a:cubicBezTo>
                  <a:pt x="329" y="513"/>
                  <a:pt x="328" y="515"/>
                  <a:pt x="327" y="517"/>
                </a:cubicBezTo>
                <a:cubicBezTo>
                  <a:pt x="326" y="518"/>
                  <a:pt x="326" y="520"/>
                  <a:pt x="325" y="520"/>
                </a:cubicBezTo>
                <a:cubicBezTo>
                  <a:pt x="324" y="521"/>
                  <a:pt x="324" y="521"/>
                  <a:pt x="322" y="521"/>
                </a:cubicBezTo>
                <a:cubicBezTo>
                  <a:pt x="315" y="517"/>
                  <a:pt x="321" y="508"/>
                  <a:pt x="319" y="502"/>
                </a:cubicBezTo>
                <a:cubicBezTo>
                  <a:pt x="317" y="501"/>
                  <a:pt x="314" y="499"/>
                  <a:pt x="312" y="498"/>
                </a:cubicBezTo>
                <a:cubicBezTo>
                  <a:pt x="310" y="497"/>
                  <a:pt x="310" y="497"/>
                  <a:pt x="310" y="498"/>
                </a:cubicBezTo>
                <a:cubicBezTo>
                  <a:pt x="309" y="500"/>
                  <a:pt x="309" y="501"/>
                  <a:pt x="308" y="503"/>
                </a:cubicBezTo>
                <a:cubicBezTo>
                  <a:pt x="307" y="506"/>
                  <a:pt x="303" y="505"/>
                  <a:pt x="300" y="505"/>
                </a:cubicBezTo>
                <a:cubicBezTo>
                  <a:pt x="293" y="505"/>
                  <a:pt x="287" y="507"/>
                  <a:pt x="280" y="507"/>
                </a:cubicBezTo>
                <a:cubicBezTo>
                  <a:pt x="278" y="505"/>
                  <a:pt x="279" y="505"/>
                  <a:pt x="280" y="503"/>
                </a:cubicBezTo>
                <a:cubicBezTo>
                  <a:pt x="282" y="501"/>
                  <a:pt x="283" y="499"/>
                  <a:pt x="284" y="497"/>
                </a:cubicBezTo>
                <a:cubicBezTo>
                  <a:pt x="279" y="500"/>
                  <a:pt x="274" y="498"/>
                  <a:pt x="271" y="494"/>
                </a:cubicBezTo>
                <a:cubicBezTo>
                  <a:pt x="270" y="492"/>
                  <a:pt x="268" y="490"/>
                  <a:pt x="268" y="488"/>
                </a:cubicBezTo>
                <a:cubicBezTo>
                  <a:pt x="267" y="486"/>
                  <a:pt x="268" y="485"/>
                  <a:pt x="266" y="483"/>
                </a:cubicBezTo>
                <a:cubicBezTo>
                  <a:pt x="264" y="481"/>
                  <a:pt x="262" y="480"/>
                  <a:pt x="260" y="477"/>
                </a:cubicBezTo>
                <a:cubicBezTo>
                  <a:pt x="259" y="474"/>
                  <a:pt x="258" y="472"/>
                  <a:pt x="257" y="469"/>
                </a:cubicBezTo>
                <a:cubicBezTo>
                  <a:pt x="255" y="465"/>
                  <a:pt x="254" y="462"/>
                  <a:pt x="253" y="459"/>
                </a:cubicBezTo>
                <a:cubicBezTo>
                  <a:pt x="252" y="458"/>
                  <a:pt x="250" y="454"/>
                  <a:pt x="250" y="453"/>
                </a:cubicBezTo>
                <a:cubicBezTo>
                  <a:pt x="251" y="452"/>
                  <a:pt x="255" y="450"/>
                  <a:pt x="256" y="449"/>
                </a:cubicBezTo>
                <a:cubicBezTo>
                  <a:pt x="259" y="447"/>
                  <a:pt x="262" y="444"/>
                  <a:pt x="265" y="443"/>
                </a:cubicBezTo>
                <a:cubicBezTo>
                  <a:pt x="266" y="443"/>
                  <a:pt x="268" y="445"/>
                  <a:pt x="269" y="446"/>
                </a:cubicBezTo>
                <a:cubicBezTo>
                  <a:pt x="271" y="448"/>
                  <a:pt x="274" y="451"/>
                  <a:pt x="276" y="453"/>
                </a:cubicBezTo>
                <a:cubicBezTo>
                  <a:pt x="280" y="456"/>
                  <a:pt x="283" y="460"/>
                  <a:pt x="286" y="463"/>
                </a:cubicBezTo>
                <a:cubicBezTo>
                  <a:pt x="284" y="460"/>
                  <a:pt x="281" y="456"/>
                  <a:pt x="278" y="453"/>
                </a:cubicBezTo>
                <a:cubicBezTo>
                  <a:pt x="275" y="449"/>
                  <a:pt x="271" y="443"/>
                  <a:pt x="267" y="440"/>
                </a:cubicBezTo>
                <a:cubicBezTo>
                  <a:pt x="264" y="438"/>
                  <a:pt x="261" y="441"/>
                  <a:pt x="258" y="441"/>
                </a:cubicBezTo>
                <a:cubicBezTo>
                  <a:pt x="256" y="441"/>
                  <a:pt x="256" y="440"/>
                  <a:pt x="255" y="438"/>
                </a:cubicBezTo>
                <a:cubicBezTo>
                  <a:pt x="255" y="437"/>
                  <a:pt x="254" y="436"/>
                  <a:pt x="253" y="435"/>
                </a:cubicBezTo>
                <a:cubicBezTo>
                  <a:pt x="251" y="433"/>
                  <a:pt x="250" y="432"/>
                  <a:pt x="252" y="429"/>
                </a:cubicBezTo>
                <a:cubicBezTo>
                  <a:pt x="253" y="427"/>
                  <a:pt x="253" y="429"/>
                  <a:pt x="252" y="427"/>
                </a:cubicBezTo>
                <a:cubicBezTo>
                  <a:pt x="251" y="426"/>
                  <a:pt x="251" y="425"/>
                  <a:pt x="250" y="424"/>
                </a:cubicBezTo>
                <a:cubicBezTo>
                  <a:pt x="248" y="427"/>
                  <a:pt x="245" y="429"/>
                  <a:pt x="243" y="431"/>
                </a:cubicBezTo>
                <a:cubicBezTo>
                  <a:pt x="243" y="428"/>
                  <a:pt x="243" y="425"/>
                  <a:pt x="243" y="423"/>
                </a:cubicBezTo>
                <a:cubicBezTo>
                  <a:pt x="239" y="424"/>
                  <a:pt x="234" y="423"/>
                  <a:pt x="236" y="429"/>
                </a:cubicBezTo>
                <a:cubicBezTo>
                  <a:pt x="237" y="434"/>
                  <a:pt x="234" y="438"/>
                  <a:pt x="235" y="443"/>
                </a:cubicBezTo>
                <a:cubicBezTo>
                  <a:pt x="233" y="445"/>
                  <a:pt x="233" y="445"/>
                  <a:pt x="233" y="445"/>
                </a:cubicBezTo>
                <a:cubicBezTo>
                  <a:pt x="229" y="441"/>
                  <a:pt x="224" y="436"/>
                  <a:pt x="218" y="435"/>
                </a:cubicBezTo>
                <a:cubicBezTo>
                  <a:pt x="215" y="435"/>
                  <a:pt x="214" y="434"/>
                  <a:pt x="212" y="432"/>
                </a:cubicBezTo>
                <a:cubicBezTo>
                  <a:pt x="210" y="431"/>
                  <a:pt x="209" y="429"/>
                  <a:pt x="207" y="431"/>
                </a:cubicBezTo>
                <a:cubicBezTo>
                  <a:pt x="204" y="427"/>
                  <a:pt x="201" y="424"/>
                  <a:pt x="202" y="420"/>
                </a:cubicBezTo>
                <a:cubicBezTo>
                  <a:pt x="203" y="419"/>
                  <a:pt x="203" y="419"/>
                  <a:pt x="204" y="418"/>
                </a:cubicBezTo>
                <a:cubicBezTo>
                  <a:pt x="203" y="418"/>
                  <a:pt x="203" y="417"/>
                  <a:pt x="203" y="417"/>
                </a:cubicBezTo>
                <a:cubicBezTo>
                  <a:pt x="203" y="416"/>
                  <a:pt x="202" y="415"/>
                  <a:pt x="201" y="414"/>
                </a:cubicBezTo>
                <a:cubicBezTo>
                  <a:pt x="200" y="412"/>
                  <a:pt x="199" y="410"/>
                  <a:pt x="197" y="409"/>
                </a:cubicBezTo>
                <a:cubicBezTo>
                  <a:pt x="194" y="410"/>
                  <a:pt x="194" y="410"/>
                  <a:pt x="194" y="410"/>
                </a:cubicBezTo>
                <a:cubicBezTo>
                  <a:pt x="192" y="408"/>
                  <a:pt x="193" y="406"/>
                  <a:pt x="194" y="403"/>
                </a:cubicBezTo>
                <a:cubicBezTo>
                  <a:pt x="194" y="402"/>
                  <a:pt x="195" y="401"/>
                  <a:pt x="195" y="400"/>
                </a:cubicBezTo>
                <a:cubicBezTo>
                  <a:pt x="195" y="399"/>
                  <a:pt x="194" y="397"/>
                  <a:pt x="195" y="396"/>
                </a:cubicBezTo>
                <a:cubicBezTo>
                  <a:pt x="195" y="391"/>
                  <a:pt x="201" y="398"/>
                  <a:pt x="203" y="393"/>
                </a:cubicBezTo>
                <a:cubicBezTo>
                  <a:pt x="203" y="389"/>
                  <a:pt x="200" y="377"/>
                  <a:pt x="207" y="377"/>
                </a:cubicBezTo>
                <a:cubicBezTo>
                  <a:pt x="210" y="377"/>
                  <a:pt x="214" y="385"/>
                  <a:pt x="215" y="388"/>
                </a:cubicBezTo>
                <a:cubicBezTo>
                  <a:pt x="218" y="392"/>
                  <a:pt x="220" y="397"/>
                  <a:pt x="222" y="402"/>
                </a:cubicBezTo>
                <a:cubicBezTo>
                  <a:pt x="222" y="404"/>
                  <a:pt x="225" y="404"/>
                  <a:pt x="227" y="403"/>
                </a:cubicBezTo>
                <a:cubicBezTo>
                  <a:pt x="229" y="402"/>
                  <a:pt x="229" y="402"/>
                  <a:pt x="228" y="400"/>
                </a:cubicBezTo>
                <a:cubicBezTo>
                  <a:pt x="226" y="397"/>
                  <a:pt x="226" y="393"/>
                  <a:pt x="225" y="390"/>
                </a:cubicBezTo>
                <a:cubicBezTo>
                  <a:pt x="224" y="387"/>
                  <a:pt x="223" y="383"/>
                  <a:pt x="226" y="380"/>
                </a:cubicBezTo>
                <a:cubicBezTo>
                  <a:pt x="228" y="378"/>
                  <a:pt x="232" y="380"/>
                  <a:pt x="235" y="380"/>
                </a:cubicBezTo>
                <a:cubicBezTo>
                  <a:pt x="232" y="377"/>
                  <a:pt x="227" y="363"/>
                  <a:pt x="221" y="368"/>
                </a:cubicBezTo>
                <a:cubicBezTo>
                  <a:pt x="223" y="363"/>
                  <a:pt x="225" y="359"/>
                  <a:pt x="226" y="354"/>
                </a:cubicBezTo>
                <a:cubicBezTo>
                  <a:pt x="226" y="353"/>
                  <a:pt x="226" y="348"/>
                  <a:pt x="227" y="347"/>
                </a:cubicBezTo>
                <a:cubicBezTo>
                  <a:pt x="227" y="346"/>
                  <a:pt x="229" y="345"/>
                  <a:pt x="229" y="345"/>
                </a:cubicBezTo>
                <a:cubicBezTo>
                  <a:pt x="233" y="347"/>
                  <a:pt x="236" y="351"/>
                  <a:pt x="237" y="355"/>
                </a:cubicBezTo>
                <a:cubicBezTo>
                  <a:pt x="238" y="359"/>
                  <a:pt x="238" y="363"/>
                  <a:pt x="240" y="366"/>
                </a:cubicBezTo>
                <a:cubicBezTo>
                  <a:pt x="242" y="368"/>
                  <a:pt x="243" y="369"/>
                  <a:pt x="245" y="370"/>
                </a:cubicBezTo>
                <a:cubicBezTo>
                  <a:pt x="247" y="371"/>
                  <a:pt x="250" y="371"/>
                  <a:pt x="251" y="373"/>
                </a:cubicBezTo>
                <a:cubicBezTo>
                  <a:pt x="253" y="376"/>
                  <a:pt x="257" y="383"/>
                  <a:pt x="261" y="381"/>
                </a:cubicBezTo>
                <a:cubicBezTo>
                  <a:pt x="263" y="379"/>
                  <a:pt x="265" y="379"/>
                  <a:pt x="267" y="380"/>
                </a:cubicBezTo>
                <a:cubicBezTo>
                  <a:pt x="268" y="378"/>
                  <a:pt x="271" y="373"/>
                  <a:pt x="273" y="377"/>
                </a:cubicBezTo>
                <a:cubicBezTo>
                  <a:pt x="276" y="380"/>
                  <a:pt x="278" y="383"/>
                  <a:pt x="280" y="386"/>
                </a:cubicBezTo>
                <a:cubicBezTo>
                  <a:pt x="282" y="388"/>
                  <a:pt x="283" y="392"/>
                  <a:pt x="286" y="394"/>
                </a:cubicBezTo>
                <a:cubicBezTo>
                  <a:pt x="286" y="394"/>
                  <a:pt x="285" y="392"/>
                  <a:pt x="285" y="391"/>
                </a:cubicBezTo>
                <a:cubicBezTo>
                  <a:pt x="283" y="389"/>
                  <a:pt x="282" y="386"/>
                  <a:pt x="280" y="384"/>
                </a:cubicBezTo>
                <a:cubicBezTo>
                  <a:pt x="278" y="380"/>
                  <a:pt x="275" y="375"/>
                  <a:pt x="272" y="371"/>
                </a:cubicBezTo>
                <a:cubicBezTo>
                  <a:pt x="273" y="367"/>
                  <a:pt x="270" y="361"/>
                  <a:pt x="276" y="360"/>
                </a:cubicBezTo>
                <a:cubicBezTo>
                  <a:pt x="272" y="357"/>
                  <a:pt x="273" y="352"/>
                  <a:pt x="273" y="348"/>
                </a:cubicBezTo>
                <a:cubicBezTo>
                  <a:pt x="272" y="346"/>
                  <a:pt x="272" y="344"/>
                  <a:pt x="271" y="342"/>
                </a:cubicBezTo>
                <a:cubicBezTo>
                  <a:pt x="270" y="340"/>
                  <a:pt x="268" y="339"/>
                  <a:pt x="268" y="338"/>
                </a:cubicBezTo>
                <a:cubicBezTo>
                  <a:pt x="268" y="334"/>
                  <a:pt x="274" y="332"/>
                  <a:pt x="276" y="331"/>
                </a:cubicBezTo>
                <a:cubicBezTo>
                  <a:pt x="280" y="329"/>
                  <a:pt x="284" y="327"/>
                  <a:pt x="285" y="322"/>
                </a:cubicBezTo>
                <a:cubicBezTo>
                  <a:pt x="283" y="320"/>
                  <a:pt x="283" y="317"/>
                  <a:pt x="284" y="314"/>
                </a:cubicBezTo>
                <a:cubicBezTo>
                  <a:pt x="296" y="317"/>
                  <a:pt x="296" y="317"/>
                  <a:pt x="296" y="317"/>
                </a:cubicBezTo>
                <a:cubicBezTo>
                  <a:pt x="297" y="322"/>
                  <a:pt x="301" y="327"/>
                  <a:pt x="304" y="332"/>
                </a:cubicBezTo>
                <a:cubicBezTo>
                  <a:pt x="305" y="333"/>
                  <a:pt x="305" y="334"/>
                  <a:pt x="306" y="336"/>
                </a:cubicBezTo>
                <a:cubicBezTo>
                  <a:pt x="306" y="336"/>
                  <a:pt x="306" y="337"/>
                  <a:pt x="306" y="338"/>
                </a:cubicBezTo>
                <a:cubicBezTo>
                  <a:pt x="306" y="339"/>
                  <a:pt x="306" y="339"/>
                  <a:pt x="307" y="339"/>
                </a:cubicBezTo>
                <a:cubicBezTo>
                  <a:pt x="308" y="340"/>
                  <a:pt x="310" y="339"/>
                  <a:pt x="312" y="341"/>
                </a:cubicBezTo>
                <a:cubicBezTo>
                  <a:pt x="315" y="343"/>
                  <a:pt x="317" y="348"/>
                  <a:pt x="318" y="352"/>
                </a:cubicBezTo>
                <a:cubicBezTo>
                  <a:pt x="319" y="356"/>
                  <a:pt x="320" y="360"/>
                  <a:pt x="321" y="364"/>
                </a:cubicBezTo>
                <a:cubicBezTo>
                  <a:pt x="322" y="371"/>
                  <a:pt x="321" y="378"/>
                  <a:pt x="321" y="385"/>
                </a:cubicBezTo>
                <a:cubicBezTo>
                  <a:pt x="319" y="398"/>
                  <a:pt x="322" y="410"/>
                  <a:pt x="314" y="421"/>
                </a:cubicBezTo>
                <a:cubicBezTo>
                  <a:pt x="318" y="421"/>
                  <a:pt x="321" y="423"/>
                  <a:pt x="322" y="427"/>
                </a:cubicBezTo>
                <a:cubicBezTo>
                  <a:pt x="322" y="430"/>
                  <a:pt x="323" y="432"/>
                  <a:pt x="321" y="435"/>
                </a:cubicBezTo>
                <a:cubicBezTo>
                  <a:pt x="320" y="437"/>
                  <a:pt x="319" y="437"/>
                  <a:pt x="320" y="439"/>
                </a:cubicBezTo>
                <a:cubicBezTo>
                  <a:pt x="320" y="440"/>
                  <a:pt x="321" y="441"/>
                  <a:pt x="322" y="442"/>
                </a:cubicBezTo>
                <a:cubicBezTo>
                  <a:pt x="325" y="445"/>
                  <a:pt x="330" y="448"/>
                  <a:pt x="326" y="453"/>
                </a:cubicBezTo>
                <a:cubicBezTo>
                  <a:pt x="325" y="455"/>
                  <a:pt x="329" y="454"/>
                  <a:pt x="330" y="454"/>
                </a:cubicBezTo>
                <a:cubicBezTo>
                  <a:pt x="332" y="454"/>
                  <a:pt x="335" y="455"/>
                  <a:pt x="336" y="457"/>
                </a:cubicBezTo>
                <a:cubicBezTo>
                  <a:pt x="336" y="458"/>
                  <a:pt x="336" y="458"/>
                  <a:pt x="336" y="459"/>
                </a:cubicBezTo>
                <a:cubicBezTo>
                  <a:pt x="336" y="460"/>
                  <a:pt x="336" y="460"/>
                  <a:pt x="336" y="461"/>
                </a:cubicBezTo>
                <a:cubicBezTo>
                  <a:pt x="336" y="461"/>
                  <a:pt x="337" y="463"/>
                  <a:pt x="337" y="463"/>
                </a:cubicBezTo>
                <a:cubicBezTo>
                  <a:pt x="338" y="466"/>
                  <a:pt x="339" y="465"/>
                  <a:pt x="341" y="466"/>
                </a:cubicBezTo>
                <a:cubicBezTo>
                  <a:pt x="346" y="467"/>
                  <a:pt x="349" y="472"/>
                  <a:pt x="353" y="474"/>
                </a:cubicBezTo>
                <a:cubicBezTo>
                  <a:pt x="357" y="475"/>
                  <a:pt x="364" y="479"/>
                  <a:pt x="363" y="483"/>
                </a:cubicBezTo>
                <a:cubicBezTo>
                  <a:pt x="368" y="483"/>
                  <a:pt x="370" y="480"/>
                  <a:pt x="374" y="478"/>
                </a:cubicBezTo>
                <a:cubicBezTo>
                  <a:pt x="376" y="478"/>
                  <a:pt x="378" y="477"/>
                  <a:pt x="380" y="477"/>
                </a:cubicBezTo>
                <a:cubicBezTo>
                  <a:pt x="384" y="476"/>
                  <a:pt x="389" y="474"/>
                  <a:pt x="394" y="473"/>
                </a:cubicBezTo>
                <a:cubicBezTo>
                  <a:pt x="395" y="474"/>
                  <a:pt x="396" y="474"/>
                  <a:pt x="397" y="475"/>
                </a:cubicBezTo>
                <a:cubicBezTo>
                  <a:pt x="397" y="471"/>
                  <a:pt x="401" y="469"/>
                  <a:pt x="396" y="467"/>
                </a:cubicBezTo>
                <a:cubicBezTo>
                  <a:pt x="402" y="464"/>
                  <a:pt x="404" y="457"/>
                  <a:pt x="410" y="455"/>
                </a:cubicBezTo>
                <a:cubicBezTo>
                  <a:pt x="411" y="454"/>
                  <a:pt x="412" y="454"/>
                  <a:pt x="414" y="454"/>
                </a:cubicBezTo>
                <a:cubicBezTo>
                  <a:pt x="415" y="453"/>
                  <a:pt x="417" y="454"/>
                  <a:pt x="417" y="453"/>
                </a:cubicBezTo>
                <a:cubicBezTo>
                  <a:pt x="419" y="453"/>
                  <a:pt x="419" y="449"/>
                  <a:pt x="420" y="448"/>
                </a:cubicBezTo>
                <a:cubicBezTo>
                  <a:pt x="417" y="448"/>
                  <a:pt x="415" y="445"/>
                  <a:pt x="416" y="442"/>
                </a:cubicBezTo>
                <a:cubicBezTo>
                  <a:pt x="425" y="437"/>
                  <a:pt x="425" y="437"/>
                  <a:pt x="425" y="437"/>
                </a:cubicBezTo>
                <a:cubicBezTo>
                  <a:pt x="423" y="435"/>
                  <a:pt x="422" y="434"/>
                  <a:pt x="420" y="435"/>
                </a:cubicBezTo>
                <a:cubicBezTo>
                  <a:pt x="416" y="437"/>
                  <a:pt x="413" y="439"/>
                  <a:pt x="410" y="442"/>
                </a:cubicBezTo>
                <a:cubicBezTo>
                  <a:pt x="404" y="447"/>
                  <a:pt x="397" y="453"/>
                  <a:pt x="389" y="453"/>
                </a:cubicBezTo>
                <a:cubicBezTo>
                  <a:pt x="388" y="448"/>
                  <a:pt x="380" y="450"/>
                  <a:pt x="379" y="445"/>
                </a:cubicBezTo>
                <a:cubicBezTo>
                  <a:pt x="378" y="444"/>
                  <a:pt x="380" y="443"/>
                  <a:pt x="380" y="442"/>
                </a:cubicBezTo>
                <a:cubicBezTo>
                  <a:pt x="380" y="440"/>
                  <a:pt x="380" y="439"/>
                  <a:pt x="380" y="438"/>
                </a:cubicBezTo>
                <a:cubicBezTo>
                  <a:pt x="379" y="434"/>
                  <a:pt x="379" y="432"/>
                  <a:pt x="383" y="431"/>
                </a:cubicBezTo>
                <a:cubicBezTo>
                  <a:pt x="382" y="428"/>
                  <a:pt x="378" y="423"/>
                  <a:pt x="382" y="421"/>
                </a:cubicBezTo>
                <a:cubicBezTo>
                  <a:pt x="383" y="418"/>
                  <a:pt x="381" y="419"/>
                  <a:pt x="380" y="418"/>
                </a:cubicBezTo>
                <a:cubicBezTo>
                  <a:pt x="379" y="418"/>
                  <a:pt x="379" y="418"/>
                  <a:pt x="378" y="417"/>
                </a:cubicBezTo>
                <a:cubicBezTo>
                  <a:pt x="377" y="415"/>
                  <a:pt x="376" y="413"/>
                  <a:pt x="376" y="411"/>
                </a:cubicBezTo>
                <a:cubicBezTo>
                  <a:pt x="375" y="406"/>
                  <a:pt x="376" y="400"/>
                  <a:pt x="376" y="394"/>
                </a:cubicBezTo>
                <a:cubicBezTo>
                  <a:pt x="377" y="386"/>
                  <a:pt x="380" y="377"/>
                  <a:pt x="382" y="369"/>
                </a:cubicBezTo>
                <a:cubicBezTo>
                  <a:pt x="384" y="368"/>
                  <a:pt x="388" y="366"/>
                  <a:pt x="389" y="367"/>
                </a:cubicBezTo>
                <a:cubicBezTo>
                  <a:pt x="391" y="368"/>
                  <a:pt x="392" y="370"/>
                  <a:pt x="393" y="371"/>
                </a:cubicBezTo>
                <a:cubicBezTo>
                  <a:pt x="395" y="373"/>
                  <a:pt x="396" y="374"/>
                  <a:pt x="398" y="376"/>
                </a:cubicBezTo>
                <a:cubicBezTo>
                  <a:pt x="400" y="377"/>
                  <a:pt x="401" y="379"/>
                  <a:pt x="402" y="380"/>
                </a:cubicBezTo>
                <a:cubicBezTo>
                  <a:pt x="404" y="382"/>
                  <a:pt x="403" y="381"/>
                  <a:pt x="405" y="382"/>
                </a:cubicBezTo>
                <a:cubicBezTo>
                  <a:pt x="410" y="383"/>
                  <a:pt x="411" y="390"/>
                  <a:pt x="416" y="392"/>
                </a:cubicBezTo>
                <a:cubicBezTo>
                  <a:pt x="419" y="392"/>
                  <a:pt x="418" y="387"/>
                  <a:pt x="418" y="385"/>
                </a:cubicBezTo>
                <a:cubicBezTo>
                  <a:pt x="419" y="385"/>
                  <a:pt x="421" y="387"/>
                  <a:pt x="422" y="388"/>
                </a:cubicBezTo>
                <a:cubicBezTo>
                  <a:pt x="424" y="388"/>
                  <a:pt x="425" y="386"/>
                  <a:pt x="427" y="386"/>
                </a:cubicBezTo>
                <a:cubicBezTo>
                  <a:pt x="432" y="386"/>
                  <a:pt x="437" y="390"/>
                  <a:pt x="440" y="385"/>
                </a:cubicBezTo>
                <a:cubicBezTo>
                  <a:pt x="435" y="383"/>
                  <a:pt x="430" y="380"/>
                  <a:pt x="425" y="380"/>
                </a:cubicBezTo>
                <a:cubicBezTo>
                  <a:pt x="424" y="380"/>
                  <a:pt x="423" y="381"/>
                  <a:pt x="422" y="381"/>
                </a:cubicBezTo>
                <a:cubicBezTo>
                  <a:pt x="421" y="381"/>
                  <a:pt x="419" y="383"/>
                  <a:pt x="418" y="384"/>
                </a:cubicBezTo>
                <a:cubicBezTo>
                  <a:pt x="416" y="384"/>
                  <a:pt x="413" y="380"/>
                  <a:pt x="411" y="379"/>
                </a:cubicBezTo>
                <a:cubicBezTo>
                  <a:pt x="411" y="378"/>
                  <a:pt x="410" y="377"/>
                  <a:pt x="409" y="376"/>
                </a:cubicBezTo>
                <a:cubicBezTo>
                  <a:pt x="409" y="374"/>
                  <a:pt x="409" y="375"/>
                  <a:pt x="410" y="373"/>
                </a:cubicBezTo>
                <a:cubicBezTo>
                  <a:pt x="410" y="372"/>
                  <a:pt x="409" y="372"/>
                  <a:pt x="408" y="371"/>
                </a:cubicBezTo>
                <a:cubicBezTo>
                  <a:pt x="406" y="369"/>
                  <a:pt x="403" y="370"/>
                  <a:pt x="403" y="367"/>
                </a:cubicBezTo>
                <a:cubicBezTo>
                  <a:pt x="403" y="364"/>
                  <a:pt x="404" y="362"/>
                  <a:pt x="402" y="359"/>
                </a:cubicBezTo>
                <a:cubicBezTo>
                  <a:pt x="401" y="356"/>
                  <a:pt x="399" y="355"/>
                  <a:pt x="397" y="353"/>
                </a:cubicBezTo>
                <a:cubicBezTo>
                  <a:pt x="394" y="350"/>
                  <a:pt x="392" y="350"/>
                  <a:pt x="389" y="349"/>
                </a:cubicBezTo>
                <a:cubicBezTo>
                  <a:pt x="385" y="348"/>
                  <a:pt x="385" y="347"/>
                  <a:pt x="387" y="344"/>
                </a:cubicBezTo>
                <a:cubicBezTo>
                  <a:pt x="389" y="341"/>
                  <a:pt x="390" y="335"/>
                  <a:pt x="395" y="334"/>
                </a:cubicBezTo>
                <a:cubicBezTo>
                  <a:pt x="393" y="331"/>
                  <a:pt x="396" y="328"/>
                  <a:pt x="398" y="326"/>
                </a:cubicBezTo>
                <a:cubicBezTo>
                  <a:pt x="401" y="324"/>
                  <a:pt x="402" y="324"/>
                  <a:pt x="404" y="325"/>
                </a:cubicBezTo>
                <a:cubicBezTo>
                  <a:pt x="407" y="326"/>
                  <a:pt x="410" y="328"/>
                  <a:pt x="412" y="329"/>
                </a:cubicBezTo>
                <a:cubicBezTo>
                  <a:pt x="415" y="330"/>
                  <a:pt x="414" y="330"/>
                  <a:pt x="416" y="328"/>
                </a:cubicBezTo>
                <a:cubicBezTo>
                  <a:pt x="414" y="318"/>
                  <a:pt x="404" y="321"/>
                  <a:pt x="396" y="315"/>
                </a:cubicBezTo>
                <a:cubicBezTo>
                  <a:pt x="393" y="318"/>
                  <a:pt x="393" y="318"/>
                  <a:pt x="393" y="318"/>
                </a:cubicBezTo>
                <a:cubicBezTo>
                  <a:pt x="393" y="318"/>
                  <a:pt x="392" y="317"/>
                  <a:pt x="392" y="317"/>
                </a:cubicBezTo>
                <a:cubicBezTo>
                  <a:pt x="393" y="316"/>
                  <a:pt x="394" y="315"/>
                  <a:pt x="396" y="314"/>
                </a:cubicBezTo>
                <a:cubicBezTo>
                  <a:pt x="390" y="312"/>
                  <a:pt x="391" y="306"/>
                  <a:pt x="392" y="302"/>
                </a:cubicBezTo>
                <a:cubicBezTo>
                  <a:pt x="393" y="302"/>
                  <a:pt x="394" y="302"/>
                  <a:pt x="395" y="302"/>
                </a:cubicBezTo>
                <a:cubicBezTo>
                  <a:pt x="394" y="295"/>
                  <a:pt x="391" y="288"/>
                  <a:pt x="391" y="281"/>
                </a:cubicBezTo>
                <a:cubicBezTo>
                  <a:pt x="392" y="277"/>
                  <a:pt x="393" y="274"/>
                  <a:pt x="394" y="271"/>
                </a:cubicBezTo>
                <a:cubicBezTo>
                  <a:pt x="396" y="272"/>
                  <a:pt x="399" y="271"/>
                  <a:pt x="401" y="271"/>
                </a:cubicBezTo>
                <a:cubicBezTo>
                  <a:pt x="402" y="270"/>
                  <a:pt x="403" y="269"/>
                  <a:pt x="405" y="269"/>
                </a:cubicBezTo>
                <a:cubicBezTo>
                  <a:pt x="406" y="268"/>
                  <a:pt x="408" y="270"/>
                  <a:pt x="410" y="270"/>
                </a:cubicBezTo>
                <a:cubicBezTo>
                  <a:pt x="412" y="270"/>
                  <a:pt x="417" y="267"/>
                  <a:pt x="418" y="270"/>
                </a:cubicBezTo>
                <a:cubicBezTo>
                  <a:pt x="419" y="272"/>
                  <a:pt x="419" y="274"/>
                  <a:pt x="418" y="276"/>
                </a:cubicBezTo>
                <a:cubicBezTo>
                  <a:pt x="418" y="278"/>
                  <a:pt x="417" y="280"/>
                  <a:pt x="417" y="281"/>
                </a:cubicBezTo>
                <a:cubicBezTo>
                  <a:pt x="418" y="283"/>
                  <a:pt x="418" y="283"/>
                  <a:pt x="419" y="284"/>
                </a:cubicBezTo>
                <a:cubicBezTo>
                  <a:pt x="421" y="285"/>
                  <a:pt x="421" y="285"/>
                  <a:pt x="422" y="287"/>
                </a:cubicBezTo>
                <a:cubicBezTo>
                  <a:pt x="422" y="293"/>
                  <a:pt x="420" y="298"/>
                  <a:pt x="427" y="302"/>
                </a:cubicBezTo>
                <a:cubicBezTo>
                  <a:pt x="428" y="300"/>
                  <a:pt x="428" y="298"/>
                  <a:pt x="430" y="296"/>
                </a:cubicBezTo>
                <a:cubicBezTo>
                  <a:pt x="431" y="295"/>
                  <a:pt x="434" y="294"/>
                  <a:pt x="434" y="293"/>
                </a:cubicBezTo>
                <a:cubicBezTo>
                  <a:pt x="435" y="291"/>
                  <a:pt x="435" y="287"/>
                  <a:pt x="435" y="285"/>
                </a:cubicBezTo>
                <a:cubicBezTo>
                  <a:pt x="432" y="291"/>
                  <a:pt x="427" y="285"/>
                  <a:pt x="427" y="281"/>
                </a:cubicBezTo>
                <a:cubicBezTo>
                  <a:pt x="427" y="280"/>
                  <a:pt x="427" y="279"/>
                  <a:pt x="427" y="278"/>
                </a:cubicBezTo>
                <a:cubicBezTo>
                  <a:pt x="426" y="277"/>
                  <a:pt x="425" y="276"/>
                  <a:pt x="425" y="274"/>
                </a:cubicBezTo>
                <a:cubicBezTo>
                  <a:pt x="424" y="272"/>
                  <a:pt x="426" y="269"/>
                  <a:pt x="426" y="267"/>
                </a:cubicBezTo>
                <a:cubicBezTo>
                  <a:pt x="426" y="265"/>
                  <a:pt x="424" y="262"/>
                  <a:pt x="425" y="261"/>
                </a:cubicBezTo>
                <a:cubicBezTo>
                  <a:pt x="425" y="259"/>
                  <a:pt x="426" y="258"/>
                  <a:pt x="427" y="257"/>
                </a:cubicBezTo>
                <a:cubicBezTo>
                  <a:pt x="429" y="255"/>
                  <a:pt x="431" y="252"/>
                  <a:pt x="432" y="250"/>
                </a:cubicBezTo>
                <a:cubicBezTo>
                  <a:pt x="434" y="253"/>
                  <a:pt x="439" y="252"/>
                  <a:pt x="441" y="253"/>
                </a:cubicBezTo>
                <a:cubicBezTo>
                  <a:pt x="447" y="255"/>
                  <a:pt x="445" y="259"/>
                  <a:pt x="445" y="264"/>
                </a:cubicBezTo>
                <a:cubicBezTo>
                  <a:pt x="444" y="273"/>
                  <a:pt x="456" y="275"/>
                  <a:pt x="462" y="276"/>
                </a:cubicBezTo>
                <a:cubicBezTo>
                  <a:pt x="463" y="274"/>
                  <a:pt x="464" y="272"/>
                  <a:pt x="464" y="270"/>
                </a:cubicBezTo>
                <a:cubicBezTo>
                  <a:pt x="460" y="271"/>
                  <a:pt x="458" y="266"/>
                  <a:pt x="458" y="263"/>
                </a:cubicBezTo>
                <a:cubicBezTo>
                  <a:pt x="460" y="260"/>
                  <a:pt x="463" y="264"/>
                  <a:pt x="464" y="267"/>
                </a:cubicBezTo>
                <a:cubicBezTo>
                  <a:pt x="465" y="264"/>
                  <a:pt x="466" y="261"/>
                  <a:pt x="469" y="260"/>
                </a:cubicBezTo>
                <a:cubicBezTo>
                  <a:pt x="471" y="258"/>
                  <a:pt x="474" y="260"/>
                  <a:pt x="476" y="262"/>
                </a:cubicBezTo>
                <a:cubicBezTo>
                  <a:pt x="481" y="265"/>
                  <a:pt x="483" y="271"/>
                  <a:pt x="488" y="275"/>
                </a:cubicBezTo>
                <a:cubicBezTo>
                  <a:pt x="491" y="277"/>
                  <a:pt x="494" y="278"/>
                  <a:pt x="497" y="280"/>
                </a:cubicBezTo>
                <a:cubicBezTo>
                  <a:pt x="499" y="280"/>
                  <a:pt x="501" y="282"/>
                  <a:pt x="502" y="282"/>
                </a:cubicBezTo>
                <a:cubicBezTo>
                  <a:pt x="503" y="282"/>
                  <a:pt x="503" y="282"/>
                  <a:pt x="504" y="281"/>
                </a:cubicBezTo>
                <a:cubicBezTo>
                  <a:pt x="503" y="276"/>
                  <a:pt x="498" y="274"/>
                  <a:pt x="494" y="272"/>
                </a:cubicBezTo>
                <a:cubicBezTo>
                  <a:pt x="492" y="271"/>
                  <a:pt x="490" y="270"/>
                  <a:pt x="489" y="268"/>
                </a:cubicBezTo>
                <a:cubicBezTo>
                  <a:pt x="488" y="266"/>
                  <a:pt x="488" y="265"/>
                  <a:pt x="488" y="264"/>
                </a:cubicBezTo>
                <a:cubicBezTo>
                  <a:pt x="487" y="262"/>
                  <a:pt x="486" y="261"/>
                  <a:pt x="484" y="261"/>
                </a:cubicBezTo>
                <a:cubicBezTo>
                  <a:pt x="481" y="260"/>
                  <a:pt x="479" y="260"/>
                  <a:pt x="477" y="259"/>
                </a:cubicBezTo>
                <a:cubicBezTo>
                  <a:pt x="476" y="257"/>
                  <a:pt x="475" y="255"/>
                  <a:pt x="474" y="254"/>
                </a:cubicBezTo>
                <a:cubicBezTo>
                  <a:pt x="472" y="252"/>
                  <a:pt x="472" y="251"/>
                  <a:pt x="475" y="250"/>
                </a:cubicBezTo>
                <a:cubicBezTo>
                  <a:pt x="478" y="250"/>
                  <a:pt x="480" y="252"/>
                  <a:pt x="483" y="249"/>
                </a:cubicBezTo>
                <a:cubicBezTo>
                  <a:pt x="484" y="253"/>
                  <a:pt x="487" y="255"/>
                  <a:pt x="491" y="257"/>
                </a:cubicBezTo>
                <a:cubicBezTo>
                  <a:pt x="492" y="257"/>
                  <a:pt x="495" y="258"/>
                  <a:pt x="496" y="258"/>
                </a:cubicBezTo>
                <a:cubicBezTo>
                  <a:pt x="497" y="258"/>
                  <a:pt x="498" y="256"/>
                  <a:pt x="500" y="255"/>
                </a:cubicBezTo>
                <a:cubicBezTo>
                  <a:pt x="504" y="254"/>
                  <a:pt x="507" y="260"/>
                  <a:pt x="510" y="263"/>
                </a:cubicBezTo>
                <a:cubicBezTo>
                  <a:pt x="511" y="265"/>
                  <a:pt x="513" y="266"/>
                  <a:pt x="515" y="267"/>
                </a:cubicBezTo>
                <a:cubicBezTo>
                  <a:pt x="516" y="267"/>
                  <a:pt x="517" y="267"/>
                  <a:pt x="518" y="267"/>
                </a:cubicBezTo>
                <a:cubicBezTo>
                  <a:pt x="519" y="267"/>
                  <a:pt x="520" y="268"/>
                  <a:pt x="521" y="269"/>
                </a:cubicBezTo>
                <a:cubicBezTo>
                  <a:pt x="522" y="270"/>
                  <a:pt x="523" y="271"/>
                  <a:pt x="525" y="272"/>
                </a:cubicBezTo>
                <a:cubicBezTo>
                  <a:pt x="525" y="273"/>
                  <a:pt x="526" y="273"/>
                  <a:pt x="526" y="274"/>
                </a:cubicBezTo>
                <a:cubicBezTo>
                  <a:pt x="527" y="274"/>
                  <a:pt x="528" y="274"/>
                  <a:pt x="528" y="275"/>
                </a:cubicBezTo>
                <a:cubicBezTo>
                  <a:pt x="528" y="275"/>
                  <a:pt x="528" y="275"/>
                  <a:pt x="528" y="276"/>
                </a:cubicBezTo>
                <a:cubicBezTo>
                  <a:pt x="529" y="277"/>
                  <a:pt x="528" y="279"/>
                  <a:pt x="529" y="281"/>
                </a:cubicBezTo>
                <a:cubicBezTo>
                  <a:pt x="530" y="283"/>
                  <a:pt x="532" y="285"/>
                  <a:pt x="533" y="287"/>
                </a:cubicBezTo>
                <a:cubicBezTo>
                  <a:pt x="534" y="283"/>
                  <a:pt x="533" y="278"/>
                  <a:pt x="531" y="275"/>
                </a:cubicBezTo>
                <a:cubicBezTo>
                  <a:pt x="530" y="274"/>
                  <a:pt x="528" y="273"/>
                  <a:pt x="527" y="272"/>
                </a:cubicBezTo>
                <a:cubicBezTo>
                  <a:pt x="526" y="271"/>
                  <a:pt x="525" y="269"/>
                  <a:pt x="523" y="268"/>
                </a:cubicBezTo>
                <a:cubicBezTo>
                  <a:pt x="522" y="267"/>
                  <a:pt x="520" y="267"/>
                  <a:pt x="519" y="266"/>
                </a:cubicBezTo>
                <a:cubicBezTo>
                  <a:pt x="517" y="265"/>
                  <a:pt x="518" y="266"/>
                  <a:pt x="517" y="264"/>
                </a:cubicBezTo>
                <a:cubicBezTo>
                  <a:pt x="517" y="264"/>
                  <a:pt x="517" y="263"/>
                  <a:pt x="516" y="262"/>
                </a:cubicBezTo>
                <a:cubicBezTo>
                  <a:pt x="515" y="260"/>
                  <a:pt x="511" y="259"/>
                  <a:pt x="509" y="257"/>
                </a:cubicBezTo>
                <a:cubicBezTo>
                  <a:pt x="510" y="253"/>
                  <a:pt x="505" y="248"/>
                  <a:pt x="510" y="245"/>
                </a:cubicBezTo>
                <a:cubicBezTo>
                  <a:pt x="506" y="243"/>
                  <a:pt x="503" y="241"/>
                  <a:pt x="499" y="239"/>
                </a:cubicBezTo>
                <a:cubicBezTo>
                  <a:pt x="496" y="237"/>
                  <a:pt x="491" y="235"/>
                  <a:pt x="490" y="232"/>
                </a:cubicBezTo>
                <a:cubicBezTo>
                  <a:pt x="490" y="231"/>
                  <a:pt x="490" y="230"/>
                  <a:pt x="489" y="229"/>
                </a:cubicBezTo>
                <a:cubicBezTo>
                  <a:pt x="488" y="228"/>
                  <a:pt x="487" y="228"/>
                  <a:pt x="486" y="227"/>
                </a:cubicBezTo>
                <a:cubicBezTo>
                  <a:pt x="484" y="225"/>
                  <a:pt x="484" y="222"/>
                  <a:pt x="483" y="220"/>
                </a:cubicBezTo>
                <a:cubicBezTo>
                  <a:pt x="482" y="217"/>
                  <a:pt x="481" y="218"/>
                  <a:pt x="478" y="217"/>
                </a:cubicBezTo>
                <a:cubicBezTo>
                  <a:pt x="476" y="217"/>
                  <a:pt x="475" y="216"/>
                  <a:pt x="473" y="215"/>
                </a:cubicBezTo>
                <a:cubicBezTo>
                  <a:pt x="473" y="216"/>
                  <a:pt x="477" y="224"/>
                  <a:pt x="472" y="223"/>
                </a:cubicBezTo>
                <a:cubicBezTo>
                  <a:pt x="467" y="221"/>
                  <a:pt x="470" y="216"/>
                  <a:pt x="472" y="214"/>
                </a:cubicBezTo>
                <a:cubicBezTo>
                  <a:pt x="470" y="213"/>
                  <a:pt x="469" y="212"/>
                  <a:pt x="467" y="211"/>
                </a:cubicBezTo>
                <a:cubicBezTo>
                  <a:pt x="475" y="206"/>
                  <a:pt x="461" y="203"/>
                  <a:pt x="464" y="198"/>
                </a:cubicBezTo>
                <a:cubicBezTo>
                  <a:pt x="469" y="189"/>
                  <a:pt x="469" y="189"/>
                  <a:pt x="469" y="189"/>
                </a:cubicBezTo>
                <a:cubicBezTo>
                  <a:pt x="472" y="184"/>
                  <a:pt x="478" y="197"/>
                  <a:pt x="481" y="198"/>
                </a:cubicBezTo>
                <a:cubicBezTo>
                  <a:pt x="486" y="200"/>
                  <a:pt x="492" y="197"/>
                  <a:pt x="495" y="202"/>
                </a:cubicBezTo>
                <a:cubicBezTo>
                  <a:pt x="498" y="196"/>
                  <a:pt x="502" y="189"/>
                  <a:pt x="495" y="185"/>
                </a:cubicBezTo>
                <a:cubicBezTo>
                  <a:pt x="499" y="183"/>
                  <a:pt x="499" y="183"/>
                  <a:pt x="499" y="183"/>
                </a:cubicBezTo>
                <a:cubicBezTo>
                  <a:pt x="497" y="181"/>
                  <a:pt x="497" y="178"/>
                  <a:pt x="500" y="176"/>
                </a:cubicBezTo>
                <a:cubicBezTo>
                  <a:pt x="498" y="175"/>
                  <a:pt x="495" y="175"/>
                  <a:pt x="494" y="174"/>
                </a:cubicBezTo>
                <a:cubicBezTo>
                  <a:pt x="496" y="171"/>
                  <a:pt x="496" y="171"/>
                  <a:pt x="496" y="171"/>
                </a:cubicBezTo>
                <a:cubicBezTo>
                  <a:pt x="491" y="164"/>
                  <a:pt x="487" y="158"/>
                  <a:pt x="482" y="151"/>
                </a:cubicBezTo>
                <a:cubicBezTo>
                  <a:pt x="481" y="149"/>
                  <a:pt x="477" y="145"/>
                  <a:pt x="477" y="143"/>
                </a:cubicBezTo>
                <a:cubicBezTo>
                  <a:pt x="477" y="142"/>
                  <a:pt x="479" y="138"/>
                  <a:pt x="479" y="137"/>
                </a:cubicBezTo>
                <a:cubicBezTo>
                  <a:pt x="480" y="134"/>
                  <a:pt x="482" y="133"/>
                  <a:pt x="485" y="134"/>
                </a:cubicBezTo>
                <a:cubicBezTo>
                  <a:pt x="487" y="136"/>
                  <a:pt x="489" y="137"/>
                  <a:pt x="491" y="138"/>
                </a:cubicBezTo>
                <a:cubicBezTo>
                  <a:pt x="493" y="140"/>
                  <a:pt x="493" y="142"/>
                  <a:pt x="495" y="144"/>
                </a:cubicBezTo>
                <a:cubicBezTo>
                  <a:pt x="497" y="149"/>
                  <a:pt x="501" y="142"/>
                  <a:pt x="505" y="142"/>
                </a:cubicBezTo>
                <a:cubicBezTo>
                  <a:pt x="504" y="139"/>
                  <a:pt x="503" y="136"/>
                  <a:pt x="506" y="134"/>
                </a:cubicBezTo>
                <a:cubicBezTo>
                  <a:pt x="507" y="132"/>
                  <a:pt x="508" y="133"/>
                  <a:pt x="509" y="134"/>
                </a:cubicBezTo>
                <a:cubicBezTo>
                  <a:pt x="510" y="135"/>
                  <a:pt x="510" y="137"/>
                  <a:pt x="512" y="138"/>
                </a:cubicBezTo>
                <a:cubicBezTo>
                  <a:pt x="513" y="138"/>
                  <a:pt x="513" y="137"/>
                  <a:pt x="514" y="137"/>
                </a:cubicBezTo>
                <a:cubicBezTo>
                  <a:pt x="515" y="137"/>
                  <a:pt x="515" y="138"/>
                  <a:pt x="516" y="138"/>
                </a:cubicBezTo>
                <a:cubicBezTo>
                  <a:pt x="517" y="139"/>
                  <a:pt x="518" y="140"/>
                  <a:pt x="519" y="140"/>
                </a:cubicBezTo>
                <a:cubicBezTo>
                  <a:pt x="520" y="140"/>
                  <a:pt x="521" y="140"/>
                  <a:pt x="522" y="140"/>
                </a:cubicBezTo>
                <a:cubicBezTo>
                  <a:pt x="522" y="139"/>
                  <a:pt x="522" y="139"/>
                  <a:pt x="522" y="139"/>
                </a:cubicBezTo>
                <a:cubicBezTo>
                  <a:pt x="523" y="137"/>
                  <a:pt x="524" y="137"/>
                  <a:pt x="526" y="137"/>
                </a:cubicBezTo>
                <a:cubicBezTo>
                  <a:pt x="529" y="137"/>
                  <a:pt x="530" y="136"/>
                  <a:pt x="532" y="135"/>
                </a:cubicBezTo>
                <a:cubicBezTo>
                  <a:pt x="533" y="135"/>
                  <a:pt x="532" y="135"/>
                  <a:pt x="533" y="134"/>
                </a:cubicBezTo>
                <a:cubicBezTo>
                  <a:pt x="533" y="134"/>
                  <a:pt x="534" y="135"/>
                  <a:pt x="534" y="135"/>
                </a:cubicBezTo>
                <a:cubicBezTo>
                  <a:pt x="535" y="135"/>
                  <a:pt x="536" y="134"/>
                  <a:pt x="537" y="133"/>
                </a:cubicBezTo>
                <a:cubicBezTo>
                  <a:pt x="530" y="133"/>
                  <a:pt x="532" y="126"/>
                  <a:pt x="528" y="123"/>
                </a:cubicBezTo>
                <a:cubicBezTo>
                  <a:pt x="533" y="119"/>
                  <a:pt x="527" y="118"/>
                  <a:pt x="524" y="115"/>
                </a:cubicBezTo>
                <a:cubicBezTo>
                  <a:pt x="520" y="110"/>
                  <a:pt x="523" y="103"/>
                  <a:pt x="525" y="98"/>
                </a:cubicBezTo>
                <a:cubicBezTo>
                  <a:pt x="522" y="97"/>
                  <a:pt x="516" y="95"/>
                  <a:pt x="520" y="91"/>
                </a:cubicBezTo>
                <a:cubicBezTo>
                  <a:pt x="522" y="86"/>
                  <a:pt x="523" y="91"/>
                  <a:pt x="526" y="91"/>
                </a:cubicBezTo>
                <a:cubicBezTo>
                  <a:pt x="528" y="91"/>
                  <a:pt x="528" y="85"/>
                  <a:pt x="528" y="83"/>
                </a:cubicBezTo>
                <a:cubicBezTo>
                  <a:pt x="530" y="83"/>
                  <a:pt x="532" y="84"/>
                  <a:pt x="534" y="84"/>
                </a:cubicBezTo>
                <a:cubicBezTo>
                  <a:pt x="535" y="84"/>
                  <a:pt x="536" y="84"/>
                  <a:pt x="536" y="84"/>
                </a:cubicBezTo>
                <a:cubicBezTo>
                  <a:pt x="538" y="85"/>
                  <a:pt x="537" y="86"/>
                  <a:pt x="537" y="87"/>
                </a:cubicBezTo>
                <a:cubicBezTo>
                  <a:pt x="539" y="90"/>
                  <a:pt x="545" y="91"/>
                  <a:pt x="548" y="92"/>
                </a:cubicBezTo>
                <a:cubicBezTo>
                  <a:pt x="547" y="90"/>
                  <a:pt x="546" y="86"/>
                  <a:pt x="545" y="85"/>
                </a:cubicBezTo>
                <a:cubicBezTo>
                  <a:pt x="543" y="84"/>
                  <a:pt x="540" y="85"/>
                  <a:pt x="538" y="85"/>
                </a:cubicBezTo>
                <a:cubicBezTo>
                  <a:pt x="537" y="84"/>
                  <a:pt x="538" y="83"/>
                  <a:pt x="538" y="81"/>
                </a:cubicBezTo>
                <a:cubicBezTo>
                  <a:pt x="537" y="79"/>
                  <a:pt x="536" y="78"/>
                  <a:pt x="534" y="77"/>
                </a:cubicBezTo>
                <a:cubicBezTo>
                  <a:pt x="536" y="74"/>
                  <a:pt x="538" y="71"/>
                  <a:pt x="541" y="70"/>
                </a:cubicBezTo>
                <a:cubicBezTo>
                  <a:pt x="541" y="69"/>
                  <a:pt x="544" y="69"/>
                  <a:pt x="544" y="69"/>
                </a:cubicBezTo>
                <a:cubicBezTo>
                  <a:pt x="545" y="68"/>
                  <a:pt x="544" y="66"/>
                  <a:pt x="544" y="66"/>
                </a:cubicBezTo>
                <a:cubicBezTo>
                  <a:pt x="542" y="62"/>
                  <a:pt x="538" y="61"/>
                  <a:pt x="536" y="58"/>
                </a:cubicBezTo>
                <a:cubicBezTo>
                  <a:pt x="534" y="51"/>
                  <a:pt x="536" y="45"/>
                  <a:pt x="542" y="39"/>
                </a:cubicBezTo>
                <a:cubicBezTo>
                  <a:pt x="545" y="38"/>
                  <a:pt x="548" y="41"/>
                  <a:pt x="551" y="39"/>
                </a:cubicBezTo>
                <a:cubicBezTo>
                  <a:pt x="552" y="37"/>
                  <a:pt x="551" y="34"/>
                  <a:pt x="552" y="32"/>
                </a:cubicBezTo>
                <a:cubicBezTo>
                  <a:pt x="552" y="30"/>
                  <a:pt x="553" y="28"/>
                  <a:pt x="554" y="26"/>
                </a:cubicBezTo>
                <a:cubicBezTo>
                  <a:pt x="555" y="24"/>
                  <a:pt x="556" y="23"/>
                  <a:pt x="557" y="21"/>
                </a:cubicBezTo>
                <a:cubicBezTo>
                  <a:pt x="559" y="19"/>
                  <a:pt x="558" y="18"/>
                  <a:pt x="557" y="16"/>
                </a:cubicBezTo>
                <a:cubicBezTo>
                  <a:pt x="556" y="12"/>
                  <a:pt x="558" y="6"/>
                  <a:pt x="563" y="9"/>
                </a:cubicBezTo>
                <a:cubicBezTo>
                  <a:pt x="564" y="10"/>
                  <a:pt x="565" y="12"/>
                  <a:pt x="567" y="12"/>
                </a:cubicBezTo>
                <a:cubicBezTo>
                  <a:pt x="569" y="13"/>
                  <a:pt x="571" y="11"/>
                  <a:pt x="574" y="11"/>
                </a:cubicBezTo>
                <a:cubicBezTo>
                  <a:pt x="578" y="11"/>
                  <a:pt x="583" y="13"/>
                  <a:pt x="586" y="16"/>
                </a:cubicBezTo>
                <a:cubicBezTo>
                  <a:pt x="589" y="18"/>
                  <a:pt x="591" y="20"/>
                  <a:pt x="592" y="23"/>
                </a:cubicBezTo>
                <a:cubicBezTo>
                  <a:pt x="593" y="25"/>
                  <a:pt x="594" y="27"/>
                  <a:pt x="595" y="30"/>
                </a:cubicBezTo>
                <a:cubicBezTo>
                  <a:pt x="606" y="26"/>
                  <a:pt x="592" y="19"/>
                  <a:pt x="601" y="17"/>
                </a:cubicBezTo>
                <a:cubicBezTo>
                  <a:pt x="602" y="21"/>
                  <a:pt x="604" y="26"/>
                  <a:pt x="609" y="27"/>
                </a:cubicBezTo>
                <a:cubicBezTo>
                  <a:pt x="610" y="27"/>
                  <a:pt x="610" y="26"/>
                  <a:pt x="612" y="28"/>
                </a:cubicBezTo>
                <a:cubicBezTo>
                  <a:pt x="613" y="29"/>
                  <a:pt x="613" y="30"/>
                  <a:pt x="615" y="31"/>
                </a:cubicBezTo>
                <a:cubicBezTo>
                  <a:pt x="619" y="33"/>
                  <a:pt x="624" y="35"/>
                  <a:pt x="628" y="37"/>
                </a:cubicBezTo>
                <a:cubicBezTo>
                  <a:pt x="631" y="37"/>
                  <a:pt x="633" y="38"/>
                  <a:pt x="636" y="38"/>
                </a:cubicBezTo>
                <a:cubicBezTo>
                  <a:pt x="638" y="39"/>
                  <a:pt x="639" y="38"/>
                  <a:pt x="640" y="40"/>
                </a:cubicBezTo>
                <a:cubicBezTo>
                  <a:pt x="638" y="43"/>
                  <a:pt x="634" y="42"/>
                  <a:pt x="632" y="44"/>
                </a:cubicBezTo>
                <a:cubicBezTo>
                  <a:pt x="632" y="45"/>
                  <a:pt x="632" y="46"/>
                  <a:pt x="632" y="47"/>
                </a:cubicBezTo>
                <a:cubicBezTo>
                  <a:pt x="631" y="47"/>
                  <a:pt x="629" y="48"/>
                  <a:pt x="629" y="49"/>
                </a:cubicBezTo>
                <a:cubicBezTo>
                  <a:pt x="627" y="50"/>
                  <a:pt x="625" y="52"/>
                  <a:pt x="623" y="54"/>
                </a:cubicBezTo>
                <a:cubicBezTo>
                  <a:pt x="620" y="58"/>
                  <a:pt x="619" y="64"/>
                  <a:pt x="617" y="69"/>
                </a:cubicBezTo>
                <a:cubicBezTo>
                  <a:pt x="619" y="66"/>
                  <a:pt x="619" y="62"/>
                  <a:pt x="622" y="61"/>
                </a:cubicBezTo>
                <a:cubicBezTo>
                  <a:pt x="624" y="60"/>
                  <a:pt x="626" y="59"/>
                  <a:pt x="628" y="58"/>
                </a:cubicBezTo>
                <a:cubicBezTo>
                  <a:pt x="630" y="56"/>
                  <a:pt x="633" y="51"/>
                  <a:pt x="632" y="47"/>
                </a:cubicBezTo>
                <a:cubicBezTo>
                  <a:pt x="635" y="47"/>
                  <a:pt x="638" y="46"/>
                  <a:pt x="641" y="45"/>
                </a:cubicBezTo>
                <a:cubicBezTo>
                  <a:pt x="643" y="44"/>
                  <a:pt x="644" y="41"/>
                  <a:pt x="646" y="40"/>
                </a:cubicBezTo>
                <a:cubicBezTo>
                  <a:pt x="642" y="32"/>
                  <a:pt x="642" y="32"/>
                  <a:pt x="642" y="32"/>
                </a:cubicBezTo>
                <a:cubicBezTo>
                  <a:pt x="645" y="25"/>
                  <a:pt x="645" y="25"/>
                  <a:pt x="645" y="25"/>
                </a:cubicBezTo>
                <a:cubicBezTo>
                  <a:pt x="648" y="26"/>
                  <a:pt x="652" y="27"/>
                  <a:pt x="655" y="27"/>
                </a:cubicBezTo>
                <a:cubicBezTo>
                  <a:pt x="657" y="26"/>
                  <a:pt x="657" y="25"/>
                  <a:pt x="659" y="26"/>
                </a:cubicBezTo>
                <a:cubicBezTo>
                  <a:pt x="663" y="28"/>
                  <a:pt x="667" y="32"/>
                  <a:pt x="670" y="34"/>
                </a:cubicBezTo>
                <a:cubicBezTo>
                  <a:pt x="672" y="35"/>
                  <a:pt x="675" y="37"/>
                  <a:pt x="676" y="39"/>
                </a:cubicBezTo>
                <a:cubicBezTo>
                  <a:pt x="677" y="42"/>
                  <a:pt x="677" y="47"/>
                  <a:pt x="677" y="50"/>
                </a:cubicBezTo>
                <a:cubicBezTo>
                  <a:pt x="675" y="53"/>
                  <a:pt x="671" y="57"/>
                  <a:pt x="669" y="61"/>
                </a:cubicBezTo>
                <a:cubicBezTo>
                  <a:pt x="666" y="66"/>
                  <a:pt x="668" y="71"/>
                  <a:pt x="670" y="77"/>
                </a:cubicBezTo>
                <a:cubicBezTo>
                  <a:pt x="670" y="75"/>
                  <a:pt x="669" y="74"/>
                  <a:pt x="669" y="72"/>
                </a:cubicBezTo>
                <a:cubicBezTo>
                  <a:pt x="669" y="70"/>
                  <a:pt x="669" y="70"/>
                  <a:pt x="670" y="69"/>
                </a:cubicBezTo>
                <a:cubicBezTo>
                  <a:pt x="672" y="65"/>
                  <a:pt x="673" y="62"/>
                  <a:pt x="673" y="57"/>
                </a:cubicBezTo>
                <a:cubicBezTo>
                  <a:pt x="676" y="55"/>
                  <a:pt x="679" y="53"/>
                  <a:pt x="681" y="50"/>
                </a:cubicBezTo>
                <a:cubicBezTo>
                  <a:pt x="684" y="48"/>
                  <a:pt x="686" y="45"/>
                  <a:pt x="689" y="44"/>
                </a:cubicBezTo>
                <a:cubicBezTo>
                  <a:pt x="691" y="43"/>
                  <a:pt x="693" y="43"/>
                  <a:pt x="695" y="43"/>
                </a:cubicBezTo>
                <a:cubicBezTo>
                  <a:pt x="697" y="42"/>
                  <a:pt x="699" y="42"/>
                  <a:pt x="701" y="42"/>
                </a:cubicBezTo>
                <a:cubicBezTo>
                  <a:pt x="704" y="42"/>
                  <a:pt x="706" y="43"/>
                  <a:pt x="709" y="43"/>
                </a:cubicBezTo>
                <a:cubicBezTo>
                  <a:pt x="713" y="43"/>
                  <a:pt x="717" y="41"/>
                  <a:pt x="719" y="37"/>
                </a:cubicBezTo>
                <a:cubicBezTo>
                  <a:pt x="724" y="44"/>
                  <a:pt x="726" y="36"/>
                  <a:pt x="730" y="33"/>
                </a:cubicBezTo>
                <a:cubicBezTo>
                  <a:pt x="734" y="31"/>
                  <a:pt x="739" y="34"/>
                  <a:pt x="743" y="36"/>
                </a:cubicBezTo>
                <a:cubicBezTo>
                  <a:pt x="745" y="33"/>
                  <a:pt x="746" y="30"/>
                  <a:pt x="748" y="27"/>
                </a:cubicBezTo>
                <a:cubicBezTo>
                  <a:pt x="750" y="25"/>
                  <a:pt x="752" y="24"/>
                  <a:pt x="754" y="22"/>
                </a:cubicBezTo>
                <a:cubicBezTo>
                  <a:pt x="755" y="25"/>
                  <a:pt x="756" y="27"/>
                  <a:pt x="757" y="30"/>
                </a:cubicBezTo>
                <a:cubicBezTo>
                  <a:pt x="757" y="31"/>
                  <a:pt x="758" y="32"/>
                  <a:pt x="758" y="32"/>
                </a:cubicBezTo>
                <a:cubicBezTo>
                  <a:pt x="760" y="33"/>
                  <a:pt x="763" y="33"/>
                  <a:pt x="765" y="33"/>
                </a:cubicBezTo>
                <a:cubicBezTo>
                  <a:pt x="767" y="33"/>
                  <a:pt x="769" y="33"/>
                  <a:pt x="771" y="34"/>
                </a:cubicBezTo>
                <a:cubicBezTo>
                  <a:pt x="772" y="34"/>
                  <a:pt x="773" y="36"/>
                  <a:pt x="774" y="36"/>
                </a:cubicBezTo>
                <a:cubicBezTo>
                  <a:pt x="775" y="36"/>
                  <a:pt x="777" y="35"/>
                  <a:pt x="778" y="35"/>
                </a:cubicBezTo>
                <a:cubicBezTo>
                  <a:pt x="783" y="33"/>
                  <a:pt x="788" y="32"/>
                  <a:pt x="794" y="33"/>
                </a:cubicBezTo>
                <a:cubicBezTo>
                  <a:pt x="797" y="33"/>
                  <a:pt x="798" y="34"/>
                  <a:pt x="800" y="32"/>
                </a:cubicBezTo>
                <a:cubicBezTo>
                  <a:pt x="803" y="30"/>
                  <a:pt x="806" y="28"/>
                  <a:pt x="809" y="26"/>
                </a:cubicBezTo>
                <a:cubicBezTo>
                  <a:pt x="812" y="24"/>
                  <a:pt x="814" y="23"/>
                  <a:pt x="817" y="21"/>
                </a:cubicBezTo>
                <a:cubicBezTo>
                  <a:pt x="820" y="19"/>
                  <a:pt x="823" y="20"/>
                  <a:pt x="827" y="19"/>
                </a:cubicBezTo>
                <a:cubicBezTo>
                  <a:pt x="830" y="19"/>
                  <a:pt x="841" y="14"/>
                  <a:pt x="842" y="19"/>
                </a:cubicBezTo>
                <a:cubicBezTo>
                  <a:pt x="843" y="22"/>
                  <a:pt x="839" y="25"/>
                  <a:pt x="845" y="25"/>
                </a:cubicBezTo>
                <a:cubicBezTo>
                  <a:pt x="849" y="24"/>
                  <a:pt x="852" y="22"/>
                  <a:pt x="856" y="22"/>
                </a:cubicBezTo>
                <a:cubicBezTo>
                  <a:pt x="858" y="22"/>
                  <a:pt x="860" y="22"/>
                  <a:pt x="862" y="23"/>
                </a:cubicBezTo>
                <a:cubicBezTo>
                  <a:pt x="863" y="23"/>
                  <a:pt x="864" y="24"/>
                  <a:pt x="865" y="25"/>
                </a:cubicBezTo>
                <a:cubicBezTo>
                  <a:pt x="867" y="26"/>
                  <a:pt x="872" y="27"/>
                  <a:pt x="874" y="26"/>
                </a:cubicBezTo>
                <a:cubicBezTo>
                  <a:pt x="877" y="24"/>
                  <a:pt x="876" y="21"/>
                  <a:pt x="874" y="20"/>
                </a:cubicBezTo>
                <a:cubicBezTo>
                  <a:pt x="873" y="19"/>
                  <a:pt x="870" y="16"/>
                  <a:pt x="869" y="15"/>
                </a:cubicBezTo>
                <a:cubicBezTo>
                  <a:pt x="868" y="15"/>
                  <a:pt x="866" y="16"/>
                  <a:pt x="865" y="14"/>
                </a:cubicBezTo>
                <a:cubicBezTo>
                  <a:pt x="864" y="13"/>
                  <a:pt x="864" y="12"/>
                  <a:pt x="865" y="11"/>
                </a:cubicBezTo>
                <a:cubicBezTo>
                  <a:pt x="866" y="7"/>
                  <a:pt x="869" y="4"/>
                  <a:pt x="871" y="1"/>
                </a:cubicBezTo>
                <a:cubicBezTo>
                  <a:pt x="876" y="0"/>
                  <a:pt x="877" y="5"/>
                  <a:pt x="880" y="9"/>
                </a:cubicBezTo>
                <a:cubicBezTo>
                  <a:pt x="882" y="11"/>
                  <a:pt x="884" y="12"/>
                  <a:pt x="887" y="11"/>
                </a:cubicBezTo>
                <a:cubicBezTo>
                  <a:pt x="891" y="10"/>
                  <a:pt x="895" y="9"/>
                  <a:pt x="899" y="9"/>
                </a:cubicBezTo>
                <a:cubicBezTo>
                  <a:pt x="901" y="8"/>
                  <a:pt x="903" y="8"/>
                  <a:pt x="905" y="8"/>
                </a:cubicBezTo>
                <a:cubicBezTo>
                  <a:pt x="906" y="8"/>
                  <a:pt x="907" y="7"/>
                  <a:pt x="908" y="7"/>
                </a:cubicBezTo>
                <a:cubicBezTo>
                  <a:pt x="908" y="7"/>
                  <a:pt x="909" y="10"/>
                  <a:pt x="910" y="10"/>
                </a:cubicBezTo>
                <a:cubicBezTo>
                  <a:pt x="911" y="12"/>
                  <a:pt x="914" y="14"/>
                  <a:pt x="917" y="14"/>
                </a:cubicBezTo>
                <a:cubicBezTo>
                  <a:pt x="923" y="14"/>
                  <a:pt x="930" y="11"/>
                  <a:pt x="936" y="13"/>
                </a:cubicBezTo>
                <a:cubicBezTo>
                  <a:pt x="936" y="13"/>
                  <a:pt x="938" y="14"/>
                  <a:pt x="938" y="15"/>
                </a:cubicBezTo>
                <a:cubicBezTo>
                  <a:pt x="938" y="16"/>
                  <a:pt x="937" y="17"/>
                  <a:pt x="937" y="18"/>
                </a:cubicBezTo>
                <a:cubicBezTo>
                  <a:pt x="936" y="21"/>
                  <a:pt x="936" y="24"/>
                  <a:pt x="936" y="27"/>
                </a:cubicBezTo>
                <a:cubicBezTo>
                  <a:pt x="936" y="29"/>
                  <a:pt x="936" y="30"/>
                  <a:pt x="935" y="32"/>
                </a:cubicBezTo>
                <a:cubicBezTo>
                  <a:pt x="934" y="33"/>
                  <a:pt x="933" y="33"/>
                  <a:pt x="932" y="34"/>
                </a:cubicBezTo>
                <a:cubicBezTo>
                  <a:pt x="931" y="36"/>
                  <a:pt x="930" y="39"/>
                  <a:pt x="929" y="41"/>
                </a:cubicBezTo>
                <a:cubicBezTo>
                  <a:pt x="929" y="43"/>
                  <a:pt x="928" y="45"/>
                  <a:pt x="927" y="47"/>
                </a:cubicBezTo>
                <a:cubicBezTo>
                  <a:pt x="924" y="54"/>
                  <a:pt x="916" y="61"/>
                  <a:pt x="919" y="70"/>
                </a:cubicBezTo>
                <a:cubicBezTo>
                  <a:pt x="922" y="78"/>
                  <a:pt x="931" y="68"/>
                  <a:pt x="935" y="74"/>
                </a:cubicBezTo>
                <a:cubicBezTo>
                  <a:pt x="932" y="80"/>
                  <a:pt x="927" y="86"/>
                  <a:pt x="927" y="92"/>
                </a:cubicBezTo>
                <a:cubicBezTo>
                  <a:pt x="927" y="94"/>
                  <a:pt x="928" y="95"/>
                  <a:pt x="928" y="96"/>
                </a:cubicBezTo>
                <a:cubicBezTo>
                  <a:pt x="928" y="97"/>
                  <a:pt x="927" y="98"/>
                  <a:pt x="927" y="99"/>
                </a:cubicBezTo>
                <a:cubicBezTo>
                  <a:pt x="926" y="101"/>
                  <a:pt x="926" y="103"/>
                  <a:pt x="925" y="106"/>
                </a:cubicBezTo>
                <a:cubicBezTo>
                  <a:pt x="924" y="111"/>
                  <a:pt x="922" y="113"/>
                  <a:pt x="917" y="116"/>
                </a:cubicBezTo>
                <a:cubicBezTo>
                  <a:pt x="915" y="117"/>
                  <a:pt x="913" y="118"/>
                  <a:pt x="912" y="120"/>
                </a:cubicBezTo>
                <a:cubicBezTo>
                  <a:pt x="908" y="125"/>
                  <a:pt x="904" y="131"/>
                  <a:pt x="899" y="135"/>
                </a:cubicBezTo>
                <a:cubicBezTo>
                  <a:pt x="892" y="141"/>
                  <a:pt x="880" y="141"/>
                  <a:pt x="871" y="146"/>
                </a:cubicBezTo>
                <a:cubicBezTo>
                  <a:pt x="866" y="149"/>
                  <a:pt x="863" y="154"/>
                  <a:pt x="859" y="159"/>
                </a:cubicBezTo>
                <a:cubicBezTo>
                  <a:pt x="855" y="163"/>
                  <a:pt x="852" y="168"/>
                  <a:pt x="848" y="174"/>
                </a:cubicBezTo>
                <a:cubicBezTo>
                  <a:pt x="845" y="179"/>
                  <a:pt x="841" y="184"/>
                  <a:pt x="837" y="188"/>
                </a:cubicBezTo>
                <a:cubicBezTo>
                  <a:pt x="834" y="190"/>
                  <a:pt x="831" y="192"/>
                  <a:pt x="828" y="194"/>
                </a:cubicBezTo>
                <a:cubicBezTo>
                  <a:pt x="822" y="199"/>
                  <a:pt x="816" y="202"/>
                  <a:pt x="812" y="207"/>
                </a:cubicBezTo>
                <a:cubicBezTo>
                  <a:pt x="804" y="215"/>
                  <a:pt x="791" y="215"/>
                  <a:pt x="786" y="225"/>
                </a:cubicBezTo>
                <a:cubicBezTo>
                  <a:pt x="784" y="227"/>
                  <a:pt x="785" y="230"/>
                  <a:pt x="783" y="233"/>
                </a:cubicBezTo>
                <a:cubicBezTo>
                  <a:pt x="782" y="235"/>
                  <a:pt x="780" y="236"/>
                  <a:pt x="778" y="238"/>
                </a:cubicBezTo>
                <a:cubicBezTo>
                  <a:pt x="776" y="239"/>
                  <a:pt x="774" y="240"/>
                  <a:pt x="771" y="242"/>
                </a:cubicBezTo>
                <a:cubicBezTo>
                  <a:pt x="770" y="243"/>
                  <a:pt x="769" y="244"/>
                  <a:pt x="767" y="245"/>
                </a:cubicBezTo>
                <a:cubicBezTo>
                  <a:pt x="763" y="246"/>
                  <a:pt x="759" y="245"/>
                  <a:pt x="756" y="249"/>
                </a:cubicBezTo>
                <a:cubicBezTo>
                  <a:pt x="753" y="252"/>
                  <a:pt x="753" y="258"/>
                  <a:pt x="748" y="259"/>
                </a:cubicBezTo>
                <a:cubicBezTo>
                  <a:pt x="747" y="258"/>
                  <a:pt x="747" y="255"/>
                  <a:pt x="745" y="255"/>
                </a:cubicBezTo>
                <a:cubicBezTo>
                  <a:pt x="743" y="254"/>
                  <a:pt x="740" y="256"/>
                  <a:pt x="739" y="255"/>
                </a:cubicBezTo>
                <a:cubicBezTo>
                  <a:pt x="739" y="259"/>
                  <a:pt x="744" y="258"/>
                  <a:pt x="746" y="260"/>
                </a:cubicBezTo>
                <a:cubicBezTo>
                  <a:pt x="748" y="261"/>
                  <a:pt x="748" y="262"/>
                  <a:pt x="749" y="264"/>
                </a:cubicBezTo>
                <a:cubicBezTo>
                  <a:pt x="750" y="265"/>
                  <a:pt x="752" y="266"/>
                  <a:pt x="752" y="268"/>
                </a:cubicBezTo>
                <a:cubicBezTo>
                  <a:pt x="751" y="271"/>
                  <a:pt x="749" y="274"/>
                  <a:pt x="748" y="277"/>
                </a:cubicBezTo>
                <a:cubicBezTo>
                  <a:pt x="747" y="279"/>
                  <a:pt x="746" y="283"/>
                  <a:pt x="744" y="283"/>
                </a:cubicBezTo>
                <a:cubicBezTo>
                  <a:pt x="742" y="284"/>
                  <a:pt x="739" y="284"/>
                  <a:pt x="737" y="284"/>
                </a:cubicBezTo>
                <a:cubicBezTo>
                  <a:pt x="735" y="284"/>
                  <a:pt x="734" y="285"/>
                  <a:pt x="731" y="286"/>
                </a:cubicBezTo>
                <a:cubicBezTo>
                  <a:pt x="730" y="287"/>
                  <a:pt x="728" y="288"/>
                  <a:pt x="726" y="288"/>
                </a:cubicBezTo>
                <a:cubicBezTo>
                  <a:pt x="724" y="288"/>
                  <a:pt x="723" y="286"/>
                  <a:pt x="721" y="286"/>
                </a:cubicBezTo>
                <a:cubicBezTo>
                  <a:pt x="718" y="285"/>
                  <a:pt x="716" y="285"/>
                  <a:pt x="713" y="284"/>
                </a:cubicBezTo>
                <a:cubicBezTo>
                  <a:pt x="714" y="282"/>
                  <a:pt x="708" y="280"/>
                  <a:pt x="707" y="280"/>
                </a:cubicBezTo>
                <a:cubicBezTo>
                  <a:pt x="705" y="280"/>
                  <a:pt x="703" y="281"/>
                  <a:pt x="700" y="281"/>
                </a:cubicBezTo>
                <a:cubicBezTo>
                  <a:pt x="701" y="284"/>
                  <a:pt x="704" y="284"/>
                  <a:pt x="706" y="284"/>
                </a:cubicBezTo>
                <a:cubicBezTo>
                  <a:pt x="709" y="284"/>
                  <a:pt x="710" y="284"/>
                  <a:pt x="712" y="285"/>
                </a:cubicBezTo>
                <a:cubicBezTo>
                  <a:pt x="715" y="286"/>
                  <a:pt x="716" y="288"/>
                  <a:pt x="717" y="290"/>
                </a:cubicBezTo>
                <a:cubicBezTo>
                  <a:pt x="718" y="291"/>
                  <a:pt x="718" y="292"/>
                  <a:pt x="719" y="292"/>
                </a:cubicBezTo>
                <a:cubicBezTo>
                  <a:pt x="721" y="293"/>
                  <a:pt x="717" y="292"/>
                  <a:pt x="721" y="292"/>
                </a:cubicBezTo>
                <a:cubicBezTo>
                  <a:pt x="724" y="292"/>
                  <a:pt x="726" y="291"/>
                  <a:pt x="730" y="292"/>
                </a:cubicBezTo>
                <a:cubicBezTo>
                  <a:pt x="732" y="293"/>
                  <a:pt x="734" y="295"/>
                  <a:pt x="737" y="296"/>
                </a:cubicBezTo>
                <a:cubicBezTo>
                  <a:pt x="738" y="297"/>
                  <a:pt x="739" y="299"/>
                  <a:pt x="740" y="299"/>
                </a:cubicBezTo>
                <a:cubicBezTo>
                  <a:pt x="742" y="300"/>
                  <a:pt x="742" y="300"/>
                  <a:pt x="743" y="299"/>
                </a:cubicBezTo>
                <a:cubicBezTo>
                  <a:pt x="747" y="296"/>
                  <a:pt x="751" y="292"/>
                  <a:pt x="756" y="291"/>
                </a:cubicBezTo>
                <a:cubicBezTo>
                  <a:pt x="759" y="291"/>
                  <a:pt x="761" y="292"/>
                  <a:pt x="763" y="293"/>
                </a:cubicBezTo>
                <a:cubicBezTo>
                  <a:pt x="764" y="295"/>
                  <a:pt x="764" y="296"/>
                  <a:pt x="765" y="297"/>
                </a:cubicBezTo>
                <a:cubicBezTo>
                  <a:pt x="765" y="298"/>
                  <a:pt x="765" y="298"/>
                  <a:pt x="766" y="299"/>
                </a:cubicBezTo>
                <a:cubicBezTo>
                  <a:pt x="767" y="300"/>
                  <a:pt x="769" y="299"/>
                  <a:pt x="771" y="299"/>
                </a:cubicBezTo>
                <a:cubicBezTo>
                  <a:pt x="774" y="299"/>
                  <a:pt x="775" y="298"/>
                  <a:pt x="777" y="296"/>
                </a:cubicBezTo>
                <a:cubicBezTo>
                  <a:pt x="781" y="291"/>
                  <a:pt x="785" y="286"/>
                  <a:pt x="791" y="282"/>
                </a:cubicBezTo>
                <a:cubicBezTo>
                  <a:pt x="793" y="284"/>
                  <a:pt x="793" y="287"/>
                  <a:pt x="793" y="290"/>
                </a:cubicBezTo>
                <a:cubicBezTo>
                  <a:pt x="792" y="293"/>
                  <a:pt x="791" y="294"/>
                  <a:pt x="788" y="297"/>
                </a:cubicBezTo>
                <a:cubicBezTo>
                  <a:pt x="786" y="299"/>
                  <a:pt x="786" y="303"/>
                  <a:pt x="783" y="305"/>
                </a:cubicBezTo>
                <a:cubicBezTo>
                  <a:pt x="781" y="308"/>
                  <a:pt x="777" y="310"/>
                  <a:pt x="775" y="313"/>
                </a:cubicBezTo>
                <a:cubicBezTo>
                  <a:pt x="770" y="319"/>
                  <a:pt x="767" y="325"/>
                  <a:pt x="764" y="331"/>
                </a:cubicBezTo>
                <a:cubicBezTo>
                  <a:pt x="760" y="337"/>
                  <a:pt x="755" y="343"/>
                  <a:pt x="748" y="347"/>
                </a:cubicBezTo>
                <a:cubicBezTo>
                  <a:pt x="742" y="343"/>
                  <a:pt x="742" y="343"/>
                  <a:pt x="742" y="343"/>
                </a:cubicBezTo>
                <a:cubicBezTo>
                  <a:pt x="744" y="340"/>
                  <a:pt x="742" y="333"/>
                  <a:pt x="745" y="330"/>
                </a:cubicBezTo>
                <a:cubicBezTo>
                  <a:pt x="741" y="329"/>
                  <a:pt x="740" y="329"/>
                  <a:pt x="736" y="331"/>
                </a:cubicBezTo>
                <a:cubicBezTo>
                  <a:pt x="732" y="333"/>
                  <a:pt x="729" y="333"/>
                  <a:pt x="726" y="337"/>
                </a:cubicBezTo>
                <a:cubicBezTo>
                  <a:pt x="724" y="339"/>
                  <a:pt x="723" y="342"/>
                  <a:pt x="721" y="343"/>
                </a:cubicBezTo>
                <a:cubicBezTo>
                  <a:pt x="720" y="344"/>
                  <a:pt x="718" y="345"/>
                  <a:pt x="717" y="346"/>
                </a:cubicBezTo>
                <a:cubicBezTo>
                  <a:pt x="715" y="347"/>
                  <a:pt x="714" y="346"/>
                  <a:pt x="713" y="345"/>
                </a:cubicBezTo>
                <a:cubicBezTo>
                  <a:pt x="709" y="343"/>
                  <a:pt x="706" y="343"/>
                  <a:pt x="702" y="345"/>
                </a:cubicBezTo>
                <a:cubicBezTo>
                  <a:pt x="701" y="346"/>
                  <a:pt x="699" y="348"/>
                  <a:pt x="698" y="349"/>
                </a:cubicBezTo>
                <a:cubicBezTo>
                  <a:pt x="697" y="349"/>
                  <a:pt x="695" y="349"/>
                  <a:pt x="694" y="350"/>
                </a:cubicBezTo>
                <a:cubicBezTo>
                  <a:pt x="693" y="351"/>
                  <a:pt x="693" y="354"/>
                  <a:pt x="692" y="355"/>
                </a:cubicBezTo>
                <a:cubicBezTo>
                  <a:pt x="691" y="357"/>
                  <a:pt x="689" y="359"/>
                  <a:pt x="687" y="361"/>
                </a:cubicBezTo>
                <a:cubicBezTo>
                  <a:pt x="685" y="364"/>
                  <a:pt x="682" y="367"/>
                  <a:pt x="680" y="369"/>
                </a:cubicBezTo>
                <a:cubicBezTo>
                  <a:pt x="684" y="369"/>
                  <a:pt x="687" y="366"/>
                  <a:pt x="689" y="363"/>
                </a:cubicBezTo>
                <a:cubicBezTo>
                  <a:pt x="692" y="361"/>
                  <a:pt x="694" y="358"/>
                  <a:pt x="696" y="355"/>
                </a:cubicBezTo>
                <a:cubicBezTo>
                  <a:pt x="698" y="352"/>
                  <a:pt x="700" y="350"/>
                  <a:pt x="703" y="349"/>
                </a:cubicBezTo>
                <a:cubicBezTo>
                  <a:pt x="706" y="348"/>
                  <a:pt x="708" y="348"/>
                  <a:pt x="711" y="348"/>
                </a:cubicBezTo>
                <a:cubicBezTo>
                  <a:pt x="712" y="348"/>
                  <a:pt x="713" y="348"/>
                  <a:pt x="714" y="348"/>
                </a:cubicBezTo>
                <a:cubicBezTo>
                  <a:pt x="715" y="348"/>
                  <a:pt x="715" y="350"/>
                  <a:pt x="716" y="351"/>
                </a:cubicBezTo>
                <a:cubicBezTo>
                  <a:pt x="721" y="356"/>
                  <a:pt x="729" y="349"/>
                  <a:pt x="735" y="349"/>
                </a:cubicBezTo>
                <a:cubicBezTo>
                  <a:pt x="738" y="349"/>
                  <a:pt x="738" y="344"/>
                  <a:pt x="741" y="345"/>
                </a:cubicBezTo>
                <a:cubicBezTo>
                  <a:pt x="744" y="347"/>
                  <a:pt x="747" y="348"/>
                  <a:pt x="750" y="351"/>
                </a:cubicBezTo>
                <a:cubicBezTo>
                  <a:pt x="742" y="355"/>
                  <a:pt x="737" y="363"/>
                  <a:pt x="732" y="370"/>
                </a:cubicBezTo>
                <a:cubicBezTo>
                  <a:pt x="731" y="372"/>
                  <a:pt x="730" y="374"/>
                  <a:pt x="729" y="375"/>
                </a:cubicBezTo>
                <a:cubicBezTo>
                  <a:pt x="729" y="376"/>
                  <a:pt x="728" y="377"/>
                  <a:pt x="727" y="378"/>
                </a:cubicBezTo>
                <a:cubicBezTo>
                  <a:pt x="727" y="379"/>
                  <a:pt x="727" y="379"/>
                  <a:pt x="726" y="381"/>
                </a:cubicBezTo>
                <a:cubicBezTo>
                  <a:pt x="726" y="384"/>
                  <a:pt x="724" y="385"/>
                  <a:pt x="720" y="386"/>
                </a:cubicBezTo>
                <a:cubicBezTo>
                  <a:pt x="719" y="386"/>
                  <a:pt x="717" y="386"/>
                  <a:pt x="716" y="387"/>
                </a:cubicBezTo>
                <a:cubicBezTo>
                  <a:pt x="715" y="387"/>
                  <a:pt x="715" y="388"/>
                  <a:pt x="714" y="389"/>
                </a:cubicBezTo>
                <a:cubicBezTo>
                  <a:pt x="713" y="391"/>
                  <a:pt x="711" y="392"/>
                  <a:pt x="710" y="393"/>
                </a:cubicBezTo>
                <a:cubicBezTo>
                  <a:pt x="709" y="395"/>
                  <a:pt x="710" y="396"/>
                  <a:pt x="710" y="397"/>
                </a:cubicBezTo>
                <a:cubicBezTo>
                  <a:pt x="710" y="399"/>
                  <a:pt x="707" y="401"/>
                  <a:pt x="706" y="403"/>
                </a:cubicBezTo>
                <a:cubicBezTo>
                  <a:pt x="705" y="404"/>
                  <a:pt x="704" y="406"/>
                  <a:pt x="702" y="408"/>
                </a:cubicBezTo>
                <a:cubicBezTo>
                  <a:pt x="707" y="414"/>
                  <a:pt x="711" y="413"/>
                  <a:pt x="716" y="409"/>
                </a:cubicBezTo>
                <a:cubicBezTo>
                  <a:pt x="718" y="407"/>
                  <a:pt x="722" y="406"/>
                  <a:pt x="724" y="404"/>
                </a:cubicBezTo>
                <a:cubicBezTo>
                  <a:pt x="725" y="403"/>
                  <a:pt x="725" y="400"/>
                  <a:pt x="726" y="398"/>
                </a:cubicBezTo>
                <a:cubicBezTo>
                  <a:pt x="729" y="395"/>
                  <a:pt x="733" y="393"/>
                  <a:pt x="735" y="390"/>
                </a:cubicBezTo>
                <a:cubicBezTo>
                  <a:pt x="739" y="386"/>
                  <a:pt x="737" y="382"/>
                  <a:pt x="733" y="379"/>
                </a:cubicBezTo>
                <a:cubicBezTo>
                  <a:pt x="734" y="374"/>
                  <a:pt x="739" y="376"/>
                  <a:pt x="742" y="375"/>
                </a:cubicBezTo>
                <a:cubicBezTo>
                  <a:pt x="744" y="375"/>
                  <a:pt x="745" y="375"/>
                  <a:pt x="746" y="375"/>
                </a:cubicBezTo>
                <a:cubicBezTo>
                  <a:pt x="747" y="376"/>
                  <a:pt x="748" y="377"/>
                  <a:pt x="750" y="377"/>
                </a:cubicBezTo>
                <a:cubicBezTo>
                  <a:pt x="754" y="379"/>
                  <a:pt x="759" y="378"/>
                  <a:pt x="763" y="378"/>
                </a:cubicBezTo>
                <a:cubicBezTo>
                  <a:pt x="766" y="378"/>
                  <a:pt x="769" y="378"/>
                  <a:pt x="772" y="378"/>
                </a:cubicBezTo>
                <a:cubicBezTo>
                  <a:pt x="775" y="378"/>
                  <a:pt x="776" y="377"/>
                  <a:pt x="779" y="376"/>
                </a:cubicBezTo>
                <a:cubicBezTo>
                  <a:pt x="789" y="370"/>
                  <a:pt x="799" y="366"/>
                  <a:pt x="806" y="358"/>
                </a:cubicBezTo>
                <a:cubicBezTo>
                  <a:pt x="810" y="358"/>
                  <a:pt x="813" y="357"/>
                  <a:pt x="816" y="360"/>
                </a:cubicBezTo>
                <a:cubicBezTo>
                  <a:pt x="819" y="362"/>
                  <a:pt x="817" y="364"/>
                  <a:pt x="816" y="367"/>
                </a:cubicBezTo>
                <a:cubicBezTo>
                  <a:pt x="818" y="367"/>
                  <a:pt x="820" y="371"/>
                  <a:pt x="822" y="368"/>
                </a:cubicBezTo>
                <a:cubicBezTo>
                  <a:pt x="819" y="363"/>
                  <a:pt x="819" y="363"/>
                  <a:pt x="819" y="363"/>
                </a:cubicBezTo>
                <a:cubicBezTo>
                  <a:pt x="824" y="358"/>
                  <a:pt x="832" y="359"/>
                  <a:pt x="837" y="355"/>
                </a:cubicBezTo>
                <a:cubicBezTo>
                  <a:pt x="839" y="354"/>
                  <a:pt x="840" y="353"/>
                  <a:pt x="841" y="351"/>
                </a:cubicBezTo>
                <a:cubicBezTo>
                  <a:pt x="841" y="350"/>
                  <a:pt x="841" y="349"/>
                  <a:pt x="841" y="347"/>
                </a:cubicBezTo>
                <a:cubicBezTo>
                  <a:pt x="842" y="345"/>
                  <a:pt x="844" y="344"/>
                  <a:pt x="846" y="343"/>
                </a:cubicBezTo>
                <a:cubicBezTo>
                  <a:pt x="850" y="342"/>
                  <a:pt x="856" y="343"/>
                  <a:pt x="861" y="342"/>
                </a:cubicBezTo>
                <a:cubicBezTo>
                  <a:pt x="862" y="341"/>
                  <a:pt x="864" y="340"/>
                  <a:pt x="865" y="339"/>
                </a:cubicBezTo>
                <a:cubicBezTo>
                  <a:pt x="867" y="339"/>
                  <a:pt x="869" y="339"/>
                  <a:pt x="871" y="339"/>
                </a:cubicBezTo>
                <a:cubicBezTo>
                  <a:pt x="873" y="339"/>
                  <a:pt x="875" y="339"/>
                  <a:pt x="878" y="339"/>
                </a:cubicBezTo>
                <a:cubicBezTo>
                  <a:pt x="879" y="339"/>
                  <a:pt x="882" y="338"/>
                  <a:pt x="883" y="338"/>
                </a:cubicBezTo>
                <a:cubicBezTo>
                  <a:pt x="884" y="339"/>
                  <a:pt x="885" y="340"/>
                  <a:pt x="886" y="341"/>
                </a:cubicBezTo>
                <a:cubicBezTo>
                  <a:pt x="887" y="342"/>
                  <a:pt x="889" y="344"/>
                  <a:pt x="891" y="345"/>
                </a:cubicBezTo>
                <a:cubicBezTo>
                  <a:pt x="894" y="347"/>
                  <a:pt x="898" y="349"/>
                  <a:pt x="902" y="351"/>
                </a:cubicBezTo>
                <a:cubicBezTo>
                  <a:pt x="910" y="354"/>
                  <a:pt x="918" y="356"/>
                  <a:pt x="926" y="358"/>
                </a:cubicBezTo>
                <a:cubicBezTo>
                  <a:pt x="929" y="359"/>
                  <a:pt x="933" y="361"/>
                  <a:pt x="935" y="360"/>
                </a:cubicBezTo>
                <a:cubicBezTo>
                  <a:pt x="936" y="360"/>
                  <a:pt x="937" y="359"/>
                  <a:pt x="938" y="359"/>
                </a:cubicBezTo>
                <a:cubicBezTo>
                  <a:pt x="947" y="355"/>
                  <a:pt x="955" y="351"/>
                  <a:pt x="963" y="347"/>
                </a:cubicBezTo>
                <a:cubicBezTo>
                  <a:pt x="966" y="346"/>
                  <a:pt x="967" y="348"/>
                  <a:pt x="969" y="349"/>
                </a:cubicBezTo>
                <a:cubicBezTo>
                  <a:pt x="973" y="351"/>
                  <a:pt x="975" y="348"/>
                  <a:pt x="979" y="349"/>
                </a:cubicBezTo>
                <a:cubicBezTo>
                  <a:pt x="983" y="350"/>
                  <a:pt x="985" y="352"/>
                  <a:pt x="988" y="354"/>
                </a:cubicBezTo>
                <a:cubicBezTo>
                  <a:pt x="990" y="355"/>
                  <a:pt x="991" y="354"/>
                  <a:pt x="993" y="353"/>
                </a:cubicBezTo>
                <a:cubicBezTo>
                  <a:pt x="999" y="352"/>
                  <a:pt x="1003" y="352"/>
                  <a:pt x="1008" y="354"/>
                </a:cubicBezTo>
                <a:cubicBezTo>
                  <a:pt x="1011" y="355"/>
                  <a:pt x="1013" y="356"/>
                  <a:pt x="1016" y="357"/>
                </a:cubicBezTo>
                <a:cubicBezTo>
                  <a:pt x="1017" y="357"/>
                  <a:pt x="1018" y="358"/>
                  <a:pt x="1020" y="358"/>
                </a:cubicBezTo>
                <a:cubicBezTo>
                  <a:pt x="1021" y="358"/>
                  <a:pt x="1024" y="357"/>
                  <a:pt x="1025" y="358"/>
                </a:cubicBezTo>
                <a:cubicBezTo>
                  <a:pt x="1026" y="358"/>
                  <a:pt x="1027" y="359"/>
                  <a:pt x="1028" y="360"/>
                </a:cubicBezTo>
                <a:cubicBezTo>
                  <a:pt x="1029" y="360"/>
                  <a:pt x="1031" y="360"/>
                  <a:pt x="1032" y="360"/>
                </a:cubicBezTo>
                <a:cubicBezTo>
                  <a:pt x="1035" y="360"/>
                  <a:pt x="1038" y="359"/>
                  <a:pt x="1041" y="359"/>
                </a:cubicBezTo>
                <a:cubicBezTo>
                  <a:pt x="1044" y="359"/>
                  <a:pt x="1046" y="360"/>
                  <a:pt x="1049" y="360"/>
                </a:cubicBezTo>
                <a:cubicBezTo>
                  <a:pt x="1053" y="360"/>
                  <a:pt x="1057" y="360"/>
                  <a:pt x="1061" y="360"/>
                </a:cubicBezTo>
                <a:cubicBezTo>
                  <a:pt x="1063" y="360"/>
                  <a:pt x="1065" y="359"/>
                  <a:pt x="1067" y="359"/>
                </a:cubicBezTo>
                <a:cubicBezTo>
                  <a:pt x="1069" y="359"/>
                  <a:pt x="1069" y="358"/>
                  <a:pt x="1070" y="356"/>
                </a:cubicBezTo>
                <a:cubicBezTo>
                  <a:pt x="1073" y="353"/>
                  <a:pt x="1076" y="353"/>
                  <a:pt x="1079" y="355"/>
                </a:cubicBezTo>
                <a:cubicBezTo>
                  <a:pt x="1082" y="356"/>
                  <a:pt x="1084" y="357"/>
                  <a:pt x="1087" y="357"/>
                </a:cubicBezTo>
                <a:cubicBezTo>
                  <a:pt x="1088" y="357"/>
                  <a:pt x="1090" y="357"/>
                  <a:pt x="1091" y="357"/>
                </a:cubicBezTo>
                <a:cubicBezTo>
                  <a:pt x="1093" y="357"/>
                  <a:pt x="1096" y="358"/>
                  <a:pt x="1097" y="358"/>
                </a:cubicBezTo>
                <a:cubicBezTo>
                  <a:pt x="1100" y="358"/>
                  <a:pt x="1104" y="355"/>
                  <a:pt x="1106" y="354"/>
                </a:cubicBezTo>
                <a:cubicBezTo>
                  <a:pt x="1109" y="352"/>
                  <a:pt x="1112" y="351"/>
                  <a:pt x="1116" y="349"/>
                </a:cubicBezTo>
                <a:cubicBezTo>
                  <a:pt x="1118" y="350"/>
                  <a:pt x="1121" y="351"/>
                  <a:pt x="1123" y="352"/>
                </a:cubicBezTo>
                <a:cubicBezTo>
                  <a:pt x="1124" y="352"/>
                  <a:pt x="1126" y="353"/>
                  <a:pt x="1127" y="353"/>
                </a:cubicBezTo>
                <a:cubicBezTo>
                  <a:pt x="1128" y="353"/>
                  <a:pt x="1129" y="352"/>
                  <a:pt x="1130" y="351"/>
                </a:cubicBezTo>
                <a:cubicBezTo>
                  <a:pt x="1133" y="351"/>
                  <a:pt x="1134" y="355"/>
                  <a:pt x="1136" y="357"/>
                </a:cubicBezTo>
                <a:cubicBezTo>
                  <a:pt x="1139" y="360"/>
                  <a:pt x="1141" y="356"/>
                  <a:pt x="1144" y="357"/>
                </a:cubicBezTo>
                <a:cubicBezTo>
                  <a:pt x="1148" y="359"/>
                  <a:pt x="1151" y="363"/>
                  <a:pt x="1153" y="366"/>
                </a:cubicBezTo>
                <a:cubicBezTo>
                  <a:pt x="1154" y="368"/>
                  <a:pt x="1155" y="369"/>
                  <a:pt x="1156" y="371"/>
                </a:cubicBezTo>
                <a:cubicBezTo>
                  <a:pt x="1157" y="372"/>
                  <a:pt x="1157" y="374"/>
                  <a:pt x="1158" y="376"/>
                </a:cubicBezTo>
                <a:cubicBezTo>
                  <a:pt x="1160" y="378"/>
                  <a:pt x="1164" y="377"/>
                  <a:pt x="1166" y="380"/>
                </a:cubicBezTo>
                <a:cubicBezTo>
                  <a:pt x="1170" y="383"/>
                  <a:pt x="1167" y="389"/>
                  <a:pt x="1168" y="393"/>
                </a:cubicBezTo>
                <a:cubicBezTo>
                  <a:pt x="1168" y="394"/>
                  <a:pt x="1168" y="396"/>
                  <a:pt x="1169" y="397"/>
                </a:cubicBezTo>
                <a:cubicBezTo>
                  <a:pt x="1169" y="397"/>
                  <a:pt x="1170" y="398"/>
                  <a:pt x="1170" y="398"/>
                </a:cubicBezTo>
                <a:cubicBezTo>
                  <a:pt x="1171" y="399"/>
                  <a:pt x="1171" y="399"/>
                  <a:pt x="1171" y="400"/>
                </a:cubicBezTo>
                <a:cubicBezTo>
                  <a:pt x="1171" y="401"/>
                  <a:pt x="1172" y="404"/>
                  <a:pt x="1172" y="405"/>
                </a:cubicBezTo>
                <a:cubicBezTo>
                  <a:pt x="1172" y="407"/>
                  <a:pt x="1171" y="407"/>
                  <a:pt x="1171" y="408"/>
                </a:cubicBezTo>
                <a:cubicBezTo>
                  <a:pt x="1171" y="409"/>
                  <a:pt x="1172" y="411"/>
                  <a:pt x="1172" y="411"/>
                </a:cubicBezTo>
                <a:cubicBezTo>
                  <a:pt x="1174" y="413"/>
                  <a:pt x="1176" y="415"/>
                  <a:pt x="1178" y="416"/>
                </a:cubicBezTo>
                <a:cubicBezTo>
                  <a:pt x="1180" y="419"/>
                  <a:pt x="1172" y="422"/>
                  <a:pt x="1174" y="425"/>
                </a:cubicBezTo>
                <a:cubicBezTo>
                  <a:pt x="1175" y="428"/>
                  <a:pt x="1180" y="429"/>
                  <a:pt x="1179" y="432"/>
                </a:cubicBezTo>
                <a:cubicBezTo>
                  <a:pt x="1178" y="435"/>
                  <a:pt x="1175" y="435"/>
                  <a:pt x="1174" y="437"/>
                </a:cubicBezTo>
                <a:cubicBezTo>
                  <a:pt x="1173" y="439"/>
                  <a:pt x="1173" y="441"/>
                  <a:pt x="1173" y="444"/>
                </a:cubicBezTo>
                <a:cubicBezTo>
                  <a:pt x="1172" y="446"/>
                  <a:pt x="1171" y="446"/>
                  <a:pt x="1169" y="448"/>
                </a:cubicBezTo>
                <a:cubicBezTo>
                  <a:pt x="1167" y="450"/>
                  <a:pt x="1166" y="453"/>
                  <a:pt x="1164" y="454"/>
                </a:cubicBezTo>
                <a:cubicBezTo>
                  <a:pt x="1162" y="456"/>
                  <a:pt x="1162" y="455"/>
                  <a:pt x="1161" y="458"/>
                </a:cubicBezTo>
                <a:cubicBezTo>
                  <a:pt x="1161" y="461"/>
                  <a:pt x="1158" y="462"/>
                  <a:pt x="1155" y="465"/>
                </a:cubicBezTo>
                <a:cubicBezTo>
                  <a:pt x="1150" y="470"/>
                  <a:pt x="1146" y="475"/>
                  <a:pt x="1141" y="481"/>
                </a:cubicBezTo>
                <a:cubicBezTo>
                  <a:pt x="1134" y="491"/>
                  <a:pt x="1129" y="503"/>
                  <a:pt x="1124" y="515"/>
                </a:cubicBezTo>
                <a:cubicBezTo>
                  <a:pt x="1122" y="520"/>
                  <a:pt x="1120" y="526"/>
                  <a:pt x="1119" y="532"/>
                </a:cubicBezTo>
                <a:cubicBezTo>
                  <a:pt x="1118" y="536"/>
                  <a:pt x="1116" y="542"/>
                  <a:pt x="1118" y="547"/>
                </a:cubicBezTo>
                <a:cubicBezTo>
                  <a:pt x="1119" y="549"/>
                  <a:pt x="1121" y="549"/>
                  <a:pt x="1123" y="551"/>
                </a:cubicBezTo>
                <a:cubicBezTo>
                  <a:pt x="1124" y="552"/>
                  <a:pt x="1123" y="551"/>
                  <a:pt x="1124" y="552"/>
                </a:cubicBezTo>
                <a:cubicBezTo>
                  <a:pt x="1124" y="553"/>
                  <a:pt x="1123" y="554"/>
                  <a:pt x="1123" y="555"/>
                </a:cubicBezTo>
                <a:cubicBezTo>
                  <a:pt x="1122" y="557"/>
                  <a:pt x="1122" y="559"/>
                  <a:pt x="1121" y="561"/>
                </a:cubicBezTo>
                <a:cubicBezTo>
                  <a:pt x="1118" y="568"/>
                  <a:pt x="1114" y="575"/>
                  <a:pt x="1110" y="582"/>
                </a:cubicBezTo>
                <a:cubicBezTo>
                  <a:pt x="1106" y="589"/>
                  <a:pt x="1103" y="596"/>
                  <a:pt x="1099" y="603"/>
                </a:cubicBezTo>
                <a:cubicBezTo>
                  <a:pt x="1098" y="606"/>
                  <a:pt x="1097" y="610"/>
                  <a:pt x="1098" y="614"/>
                </a:cubicBezTo>
                <a:cubicBezTo>
                  <a:pt x="1098" y="616"/>
                  <a:pt x="1098" y="616"/>
                  <a:pt x="1098" y="618"/>
                </a:cubicBezTo>
                <a:cubicBezTo>
                  <a:pt x="1097" y="620"/>
                  <a:pt x="1097" y="621"/>
                  <a:pt x="1096" y="623"/>
                </a:cubicBezTo>
                <a:cubicBezTo>
                  <a:pt x="1095" y="630"/>
                  <a:pt x="1094" y="637"/>
                  <a:pt x="1091" y="643"/>
                </a:cubicBezTo>
                <a:cubicBezTo>
                  <a:pt x="1089" y="646"/>
                  <a:pt x="1087" y="647"/>
                  <a:pt x="1085" y="649"/>
                </a:cubicBezTo>
                <a:cubicBezTo>
                  <a:pt x="1083" y="652"/>
                  <a:pt x="1083" y="656"/>
                  <a:pt x="1081" y="659"/>
                </a:cubicBezTo>
                <a:cubicBezTo>
                  <a:pt x="1079" y="662"/>
                  <a:pt x="1076" y="664"/>
                  <a:pt x="1073" y="667"/>
                </a:cubicBezTo>
                <a:cubicBezTo>
                  <a:pt x="1071" y="669"/>
                  <a:pt x="1068" y="672"/>
                  <a:pt x="1065" y="675"/>
                </a:cubicBezTo>
                <a:cubicBezTo>
                  <a:pt x="1064" y="676"/>
                  <a:pt x="1062" y="677"/>
                  <a:pt x="1061" y="677"/>
                </a:cubicBezTo>
                <a:cubicBezTo>
                  <a:pt x="1059" y="678"/>
                  <a:pt x="1057" y="678"/>
                  <a:pt x="1055" y="679"/>
                </a:cubicBezTo>
                <a:cubicBezTo>
                  <a:pt x="1054" y="680"/>
                  <a:pt x="1053" y="683"/>
                  <a:pt x="1052" y="684"/>
                </a:cubicBezTo>
                <a:cubicBezTo>
                  <a:pt x="1051" y="686"/>
                  <a:pt x="1050" y="688"/>
                  <a:pt x="1049" y="690"/>
                </a:cubicBezTo>
                <a:cubicBezTo>
                  <a:pt x="1049" y="692"/>
                  <a:pt x="1048" y="694"/>
                  <a:pt x="1047" y="696"/>
                </a:cubicBezTo>
                <a:cubicBezTo>
                  <a:pt x="1047" y="697"/>
                  <a:pt x="1047" y="698"/>
                  <a:pt x="1047" y="699"/>
                </a:cubicBezTo>
                <a:cubicBezTo>
                  <a:pt x="1047" y="701"/>
                  <a:pt x="1048" y="700"/>
                  <a:pt x="1049" y="702"/>
                </a:cubicBezTo>
                <a:cubicBezTo>
                  <a:pt x="1050" y="704"/>
                  <a:pt x="1047" y="707"/>
                  <a:pt x="1046" y="709"/>
                </a:cubicBezTo>
                <a:cubicBezTo>
                  <a:pt x="1044" y="711"/>
                  <a:pt x="1044" y="711"/>
                  <a:pt x="1042" y="712"/>
                </a:cubicBezTo>
                <a:cubicBezTo>
                  <a:pt x="1041" y="712"/>
                  <a:pt x="1039" y="713"/>
                  <a:pt x="1039" y="714"/>
                </a:cubicBezTo>
                <a:cubicBezTo>
                  <a:pt x="1037" y="717"/>
                  <a:pt x="1036" y="720"/>
                  <a:pt x="1035" y="723"/>
                </a:cubicBezTo>
                <a:cubicBezTo>
                  <a:pt x="1035" y="726"/>
                  <a:pt x="1042" y="728"/>
                  <a:pt x="1039" y="733"/>
                </a:cubicBezTo>
                <a:cubicBezTo>
                  <a:pt x="1033" y="735"/>
                  <a:pt x="1034" y="739"/>
                  <a:pt x="1031" y="743"/>
                </a:cubicBezTo>
                <a:cubicBezTo>
                  <a:pt x="1030" y="745"/>
                  <a:pt x="1029" y="746"/>
                  <a:pt x="1027" y="748"/>
                </a:cubicBezTo>
                <a:cubicBezTo>
                  <a:pt x="1022" y="752"/>
                  <a:pt x="1017" y="757"/>
                  <a:pt x="1012" y="761"/>
                </a:cubicBezTo>
                <a:cubicBezTo>
                  <a:pt x="1009" y="764"/>
                  <a:pt x="1005" y="768"/>
                  <a:pt x="1001" y="771"/>
                </a:cubicBezTo>
                <a:cubicBezTo>
                  <a:pt x="999" y="773"/>
                  <a:pt x="996" y="773"/>
                  <a:pt x="994" y="775"/>
                </a:cubicBezTo>
                <a:cubicBezTo>
                  <a:pt x="993" y="776"/>
                  <a:pt x="993" y="777"/>
                  <a:pt x="992" y="779"/>
                </a:cubicBezTo>
                <a:cubicBezTo>
                  <a:pt x="991" y="782"/>
                  <a:pt x="990" y="785"/>
                  <a:pt x="988" y="788"/>
                </a:cubicBezTo>
                <a:cubicBezTo>
                  <a:pt x="984" y="785"/>
                  <a:pt x="980" y="783"/>
                  <a:pt x="975" y="783"/>
                </a:cubicBezTo>
                <a:cubicBezTo>
                  <a:pt x="970" y="782"/>
                  <a:pt x="966" y="784"/>
                  <a:pt x="961" y="785"/>
                </a:cubicBezTo>
                <a:cubicBezTo>
                  <a:pt x="956" y="786"/>
                  <a:pt x="951" y="787"/>
                  <a:pt x="946" y="787"/>
                </a:cubicBezTo>
                <a:cubicBezTo>
                  <a:pt x="944" y="786"/>
                  <a:pt x="943" y="788"/>
                  <a:pt x="941" y="790"/>
                </a:cubicBezTo>
                <a:cubicBezTo>
                  <a:pt x="934" y="791"/>
                  <a:pt x="927" y="784"/>
                  <a:pt x="920" y="789"/>
                </a:cubicBezTo>
                <a:cubicBezTo>
                  <a:pt x="917" y="792"/>
                  <a:pt x="914" y="795"/>
                  <a:pt x="911" y="798"/>
                </a:cubicBezTo>
                <a:cubicBezTo>
                  <a:pt x="904" y="804"/>
                  <a:pt x="897" y="811"/>
                  <a:pt x="889" y="818"/>
                </a:cubicBezTo>
                <a:cubicBezTo>
                  <a:pt x="895" y="815"/>
                  <a:pt x="901" y="812"/>
                  <a:pt x="908" y="810"/>
                </a:cubicBezTo>
                <a:cubicBezTo>
                  <a:pt x="911" y="809"/>
                  <a:pt x="914" y="807"/>
                  <a:pt x="917" y="805"/>
                </a:cubicBezTo>
                <a:cubicBezTo>
                  <a:pt x="921" y="804"/>
                  <a:pt x="924" y="803"/>
                  <a:pt x="927" y="802"/>
                </a:cubicBezTo>
                <a:cubicBezTo>
                  <a:pt x="933" y="800"/>
                  <a:pt x="938" y="798"/>
                  <a:pt x="943" y="795"/>
                </a:cubicBezTo>
                <a:cubicBezTo>
                  <a:pt x="948" y="792"/>
                  <a:pt x="954" y="787"/>
                  <a:pt x="959" y="790"/>
                </a:cubicBezTo>
                <a:cubicBezTo>
                  <a:pt x="961" y="798"/>
                  <a:pt x="970" y="788"/>
                  <a:pt x="973" y="795"/>
                </a:cubicBezTo>
                <a:cubicBezTo>
                  <a:pt x="974" y="799"/>
                  <a:pt x="973" y="806"/>
                  <a:pt x="972" y="810"/>
                </a:cubicBezTo>
                <a:cubicBezTo>
                  <a:pt x="971" y="815"/>
                  <a:pt x="968" y="818"/>
                  <a:pt x="963" y="819"/>
                </a:cubicBezTo>
                <a:cubicBezTo>
                  <a:pt x="964" y="821"/>
                  <a:pt x="966" y="821"/>
                  <a:pt x="968" y="822"/>
                </a:cubicBezTo>
                <a:cubicBezTo>
                  <a:pt x="971" y="822"/>
                  <a:pt x="973" y="822"/>
                  <a:pt x="975" y="824"/>
                </a:cubicBezTo>
                <a:cubicBezTo>
                  <a:pt x="978" y="827"/>
                  <a:pt x="982" y="829"/>
                  <a:pt x="986" y="831"/>
                </a:cubicBezTo>
                <a:cubicBezTo>
                  <a:pt x="990" y="833"/>
                  <a:pt x="995" y="834"/>
                  <a:pt x="1000" y="835"/>
                </a:cubicBezTo>
                <a:cubicBezTo>
                  <a:pt x="1002" y="835"/>
                  <a:pt x="1003" y="837"/>
                  <a:pt x="1005" y="838"/>
                </a:cubicBezTo>
                <a:cubicBezTo>
                  <a:pt x="1007" y="841"/>
                  <a:pt x="1009" y="843"/>
                  <a:pt x="1012" y="845"/>
                </a:cubicBezTo>
                <a:cubicBezTo>
                  <a:pt x="1013" y="847"/>
                  <a:pt x="1016" y="849"/>
                  <a:pt x="1017" y="851"/>
                </a:cubicBezTo>
                <a:cubicBezTo>
                  <a:pt x="1018" y="853"/>
                  <a:pt x="1015" y="855"/>
                  <a:pt x="1013" y="856"/>
                </a:cubicBezTo>
                <a:cubicBezTo>
                  <a:pt x="1010" y="859"/>
                  <a:pt x="1008" y="860"/>
                  <a:pt x="1007" y="864"/>
                </a:cubicBezTo>
                <a:cubicBezTo>
                  <a:pt x="1004" y="873"/>
                  <a:pt x="995" y="869"/>
                  <a:pt x="988" y="873"/>
                </a:cubicBezTo>
                <a:cubicBezTo>
                  <a:pt x="987" y="874"/>
                  <a:pt x="986" y="875"/>
                  <a:pt x="984" y="876"/>
                </a:cubicBezTo>
                <a:cubicBezTo>
                  <a:pt x="982" y="877"/>
                  <a:pt x="980" y="878"/>
                  <a:pt x="979" y="879"/>
                </a:cubicBezTo>
                <a:cubicBezTo>
                  <a:pt x="976" y="881"/>
                  <a:pt x="973" y="884"/>
                  <a:pt x="969" y="885"/>
                </a:cubicBezTo>
                <a:cubicBezTo>
                  <a:pt x="964" y="886"/>
                  <a:pt x="962" y="883"/>
                  <a:pt x="959" y="880"/>
                </a:cubicBezTo>
                <a:cubicBezTo>
                  <a:pt x="955" y="877"/>
                  <a:pt x="949" y="875"/>
                  <a:pt x="945" y="875"/>
                </a:cubicBezTo>
                <a:cubicBezTo>
                  <a:pt x="936" y="877"/>
                  <a:pt x="929" y="886"/>
                  <a:pt x="923" y="892"/>
                </a:cubicBezTo>
                <a:cubicBezTo>
                  <a:pt x="919" y="896"/>
                  <a:pt x="916" y="901"/>
                  <a:pt x="912" y="904"/>
                </a:cubicBezTo>
                <a:cubicBezTo>
                  <a:pt x="910" y="906"/>
                  <a:pt x="907" y="908"/>
                  <a:pt x="905" y="910"/>
                </a:cubicBezTo>
                <a:cubicBezTo>
                  <a:pt x="904" y="911"/>
                  <a:pt x="903" y="911"/>
                  <a:pt x="903" y="913"/>
                </a:cubicBezTo>
                <a:cubicBezTo>
                  <a:pt x="903" y="914"/>
                  <a:pt x="903" y="915"/>
                  <a:pt x="902" y="917"/>
                </a:cubicBezTo>
                <a:cubicBezTo>
                  <a:pt x="901" y="921"/>
                  <a:pt x="896" y="925"/>
                  <a:pt x="892" y="927"/>
                </a:cubicBezTo>
                <a:cubicBezTo>
                  <a:pt x="888" y="928"/>
                  <a:pt x="882" y="931"/>
                  <a:pt x="879" y="926"/>
                </a:cubicBezTo>
                <a:cubicBezTo>
                  <a:pt x="875" y="931"/>
                  <a:pt x="870" y="933"/>
                  <a:pt x="865" y="935"/>
                </a:cubicBezTo>
                <a:cubicBezTo>
                  <a:pt x="863" y="936"/>
                  <a:pt x="862" y="937"/>
                  <a:pt x="861" y="937"/>
                </a:cubicBezTo>
                <a:cubicBezTo>
                  <a:pt x="859" y="938"/>
                  <a:pt x="860" y="938"/>
                  <a:pt x="858" y="937"/>
                </a:cubicBezTo>
                <a:cubicBezTo>
                  <a:pt x="856" y="937"/>
                  <a:pt x="856" y="936"/>
                  <a:pt x="855" y="938"/>
                </a:cubicBezTo>
                <a:cubicBezTo>
                  <a:pt x="855" y="939"/>
                  <a:pt x="855" y="940"/>
                  <a:pt x="854" y="941"/>
                </a:cubicBezTo>
                <a:cubicBezTo>
                  <a:pt x="852" y="944"/>
                  <a:pt x="852" y="942"/>
                  <a:pt x="850" y="941"/>
                </a:cubicBezTo>
                <a:cubicBezTo>
                  <a:pt x="847" y="937"/>
                  <a:pt x="843" y="936"/>
                  <a:pt x="838" y="935"/>
                </a:cubicBezTo>
                <a:cubicBezTo>
                  <a:pt x="834" y="933"/>
                  <a:pt x="829" y="933"/>
                  <a:pt x="825" y="931"/>
                </a:cubicBezTo>
                <a:cubicBezTo>
                  <a:pt x="823" y="930"/>
                  <a:pt x="821" y="929"/>
                  <a:pt x="819" y="928"/>
                </a:cubicBezTo>
                <a:cubicBezTo>
                  <a:pt x="818" y="927"/>
                  <a:pt x="818" y="926"/>
                  <a:pt x="817" y="926"/>
                </a:cubicBezTo>
                <a:cubicBezTo>
                  <a:pt x="815" y="924"/>
                  <a:pt x="815" y="924"/>
                  <a:pt x="813" y="925"/>
                </a:cubicBezTo>
                <a:cubicBezTo>
                  <a:pt x="806" y="925"/>
                  <a:pt x="799" y="928"/>
                  <a:pt x="793" y="926"/>
                </a:cubicBezTo>
                <a:cubicBezTo>
                  <a:pt x="790" y="926"/>
                  <a:pt x="789" y="925"/>
                  <a:pt x="786" y="922"/>
                </a:cubicBezTo>
                <a:cubicBezTo>
                  <a:pt x="782" y="918"/>
                  <a:pt x="778" y="913"/>
                  <a:pt x="774" y="909"/>
                </a:cubicBezTo>
                <a:cubicBezTo>
                  <a:pt x="770" y="908"/>
                  <a:pt x="771" y="911"/>
                  <a:pt x="772" y="912"/>
                </a:cubicBezTo>
                <a:cubicBezTo>
                  <a:pt x="774" y="919"/>
                  <a:pt x="783" y="922"/>
                  <a:pt x="784" y="930"/>
                </a:cubicBezTo>
                <a:cubicBezTo>
                  <a:pt x="784" y="931"/>
                  <a:pt x="784" y="932"/>
                  <a:pt x="785" y="933"/>
                </a:cubicBezTo>
                <a:cubicBezTo>
                  <a:pt x="785" y="934"/>
                  <a:pt x="787" y="935"/>
                  <a:pt x="787" y="935"/>
                </a:cubicBezTo>
                <a:cubicBezTo>
                  <a:pt x="789" y="937"/>
                  <a:pt x="791" y="938"/>
                  <a:pt x="793" y="939"/>
                </a:cubicBezTo>
                <a:cubicBezTo>
                  <a:pt x="797" y="940"/>
                  <a:pt x="800" y="939"/>
                  <a:pt x="803" y="937"/>
                </a:cubicBezTo>
                <a:cubicBezTo>
                  <a:pt x="808" y="936"/>
                  <a:pt x="811" y="936"/>
                  <a:pt x="815" y="937"/>
                </a:cubicBezTo>
                <a:cubicBezTo>
                  <a:pt x="823" y="939"/>
                  <a:pt x="829" y="944"/>
                  <a:pt x="836" y="945"/>
                </a:cubicBezTo>
                <a:cubicBezTo>
                  <a:pt x="844" y="946"/>
                  <a:pt x="852" y="944"/>
                  <a:pt x="860" y="945"/>
                </a:cubicBezTo>
                <a:cubicBezTo>
                  <a:pt x="864" y="946"/>
                  <a:pt x="866" y="948"/>
                  <a:pt x="869" y="950"/>
                </a:cubicBezTo>
                <a:cubicBezTo>
                  <a:pt x="871" y="951"/>
                  <a:pt x="873" y="951"/>
                  <a:pt x="875" y="951"/>
                </a:cubicBezTo>
                <a:cubicBezTo>
                  <a:pt x="877" y="951"/>
                  <a:pt x="879" y="952"/>
                  <a:pt x="881" y="952"/>
                </a:cubicBezTo>
                <a:cubicBezTo>
                  <a:pt x="883" y="952"/>
                  <a:pt x="884" y="952"/>
                  <a:pt x="886" y="951"/>
                </a:cubicBezTo>
                <a:cubicBezTo>
                  <a:pt x="887" y="950"/>
                  <a:pt x="887" y="950"/>
                  <a:pt x="889" y="950"/>
                </a:cubicBezTo>
                <a:cubicBezTo>
                  <a:pt x="890" y="951"/>
                  <a:pt x="890" y="951"/>
                  <a:pt x="891" y="952"/>
                </a:cubicBezTo>
                <a:cubicBezTo>
                  <a:pt x="895" y="954"/>
                  <a:pt x="899" y="954"/>
                  <a:pt x="904" y="955"/>
                </a:cubicBezTo>
                <a:cubicBezTo>
                  <a:pt x="908" y="957"/>
                  <a:pt x="913" y="961"/>
                  <a:pt x="918" y="962"/>
                </a:cubicBezTo>
                <a:cubicBezTo>
                  <a:pt x="920" y="963"/>
                  <a:pt x="922" y="961"/>
                  <a:pt x="924" y="960"/>
                </a:cubicBezTo>
                <a:cubicBezTo>
                  <a:pt x="930" y="958"/>
                  <a:pt x="935" y="956"/>
                  <a:pt x="940" y="954"/>
                </a:cubicBezTo>
                <a:cubicBezTo>
                  <a:pt x="943" y="953"/>
                  <a:pt x="948" y="952"/>
                  <a:pt x="951" y="950"/>
                </a:cubicBezTo>
                <a:cubicBezTo>
                  <a:pt x="955" y="946"/>
                  <a:pt x="955" y="937"/>
                  <a:pt x="962" y="945"/>
                </a:cubicBezTo>
                <a:cubicBezTo>
                  <a:pt x="964" y="942"/>
                  <a:pt x="961" y="940"/>
                  <a:pt x="960" y="938"/>
                </a:cubicBezTo>
                <a:cubicBezTo>
                  <a:pt x="967" y="935"/>
                  <a:pt x="969" y="921"/>
                  <a:pt x="978" y="923"/>
                </a:cubicBezTo>
                <a:cubicBezTo>
                  <a:pt x="981" y="924"/>
                  <a:pt x="982" y="926"/>
                  <a:pt x="985" y="926"/>
                </a:cubicBezTo>
                <a:cubicBezTo>
                  <a:pt x="989" y="926"/>
                  <a:pt x="994" y="926"/>
                  <a:pt x="997" y="927"/>
                </a:cubicBezTo>
                <a:cubicBezTo>
                  <a:pt x="1001" y="927"/>
                  <a:pt x="1004" y="928"/>
                  <a:pt x="1007" y="930"/>
                </a:cubicBezTo>
                <a:cubicBezTo>
                  <a:pt x="1011" y="932"/>
                  <a:pt x="1012" y="935"/>
                  <a:pt x="1014" y="938"/>
                </a:cubicBezTo>
                <a:cubicBezTo>
                  <a:pt x="1015" y="940"/>
                  <a:pt x="1016" y="945"/>
                  <a:pt x="1018" y="946"/>
                </a:cubicBezTo>
                <a:cubicBezTo>
                  <a:pt x="1019" y="946"/>
                  <a:pt x="1022" y="946"/>
                  <a:pt x="1023" y="946"/>
                </a:cubicBezTo>
                <a:cubicBezTo>
                  <a:pt x="1027" y="947"/>
                  <a:pt x="1031" y="948"/>
                  <a:pt x="1035" y="949"/>
                </a:cubicBezTo>
                <a:cubicBezTo>
                  <a:pt x="1037" y="949"/>
                  <a:pt x="1039" y="950"/>
                  <a:pt x="1040" y="952"/>
                </a:cubicBezTo>
                <a:cubicBezTo>
                  <a:pt x="1044" y="954"/>
                  <a:pt x="1048" y="957"/>
                  <a:pt x="1051" y="959"/>
                </a:cubicBezTo>
                <a:cubicBezTo>
                  <a:pt x="1056" y="963"/>
                  <a:pt x="1061" y="968"/>
                  <a:pt x="1066" y="973"/>
                </a:cubicBezTo>
                <a:cubicBezTo>
                  <a:pt x="1077" y="973"/>
                  <a:pt x="1090" y="971"/>
                  <a:pt x="1100" y="979"/>
                </a:cubicBezTo>
                <a:cubicBezTo>
                  <a:pt x="1101" y="979"/>
                  <a:pt x="1102" y="980"/>
                  <a:pt x="1103" y="981"/>
                </a:cubicBezTo>
                <a:cubicBezTo>
                  <a:pt x="1104" y="982"/>
                  <a:pt x="1104" y="982"/>
                  <a:pt x="1104" y="984"/>
                </a:cubicBezTo>
                <a:cubicBezTo>
                  <a:pt x="1105" y="986"/>
                  <a:pt x="1104" y="988"/>
                  <a:pt x="1106" y="990"/>
                </a:cubicBezTo>
                <a:cubicBezTo>
                  <a:pt x="1108" y="993"/>
                  <a:pt x="1111" y="995"/>
                  <a:pt x="1115" y="996"/>
                </a:cubicBezTo>
                <a:cubicBezTo>
                  <a:pt x="1118" y="998"/>
                  <a:pt x="1118" y="998"/>
                  <a:pt x="1119" y="1002"/>
                </a:cubicBezTo>
                <a:cubicBezTo>
                  <a:pt x="1120" y="1004"/>
                  <a:pt x="1121" y="1006"/>
                  <a:pt x="1121" y="1008"/>
                </a:cubicBezTo>
                <a:close/>
                <a:moveTo>
                  <a:pt x="489" y="962"/>
                </a:moveTo>
                <a:cubicBezTo>
                  <a:pt x="487" y="960"/>
                  <a:pt x="486" y="956"/>
                  <a:pt x="486" y="951"/>
                </a:cubicBezTo>
                <a:cubicBezTo>
                  <a:pt x="485" y="954"/>
                  <a:pt x="483" y="956"/>
                  <a:pt x="480" y="958"/>
                </a:cubicBezTo>
                <a:cubicBezTo>
                  <a:pt x="483" y="958"/>
                  <a:pt x="486" y="961"/>
                  <a:pt x="489" y="962"/>
                </a:cubicBezTo>
                <a:cubicBezTo>
                  <a:pt x="487" y="960"/>
                  <a:pt x="487" y="961"/>
                  <a:pt x="489" y="962"/>
                </a:cubicBezTo>
                <a:close/>
                <a:moveTo>
                  <a:pt x="114" y="412"/>
                </a:moveTo>
                <a:cubicBezTo>
                  <a:pt x="115" y="408"/>
                  <a:pt x="113" y="407"/>
                  <a:pt x="111" y="407"/>
                </a:cubicBezTo>
                <a:cubicBezTo>
                  <a:pt x="111" y="409"/>
                  <a:pt x="104" y="411"/>
                  <a:pt x="105" y="414"/>
                </a:cubicBezTo>
                <a:cubicBezTo>
                  <a:pt x="108" y="420"/>
                  <a:pt x="112" y="412"/>
                  <a:pt x="114" y="412"/>
                </a:cubicBezTo>
                <a:cubicBezTo>
                  <a:pt x="115" y="408"/>
                  <a:pt x="112" y="412"/>
                  <a:pt x="114" y="412"/>
                </a:cubicBezTo>
                <a:close/>
                <a:moveTo>
                  <a:pt x="492" y="1096"/>
                </a:moveTo>
                <a:cubicBezTo>
                  <a:pt x="497" y="1096"/>
                  <a:pt x="497" y="1096"/>
                  <a:pt x="497" y="1096"/>
                </a:cubicBezTo>
                <a:cubicBezTo>
                  <a:pt x="496" y="1095"/>
                  <a:pt x="493" y="1088"/>
                  <a:pt x="491" y="1091"/>
                </a:cubicBezTo>
                <a:cubicBezTo>
                  <a:pt x="491" y="1093"/>
                  <a:pt x="495" y="1095"/>
                  <a:pt x="492" y="1096"/>
                </a:cubicBezTo>
                <a:close/>
                <a:moveTo>
                  <a:pt x="533" y="1002"/>
                </a:moveTo>
                <a:cubicBezTo>
                  <a:pt x="528" y="1005"/>
                  <a:pt x="519" y="1011"/>
                  <a:pt x="524" y="1019"/>
                </a:cubicBezTo>
                <a:cubicBezTo>
                  <a:pt x="528" y="1019"/>
                  <a:pt x="534" y="1020"/>
                  <a:pt x="536" y="1015"/>
                </a:cubicBezTo>
                <a:cubicBezTo>
                  <a:pt x="534" y="1011"/>
                  <a:pt x="539" y="1004"/>
                  <a:pt x="533" y="1002"/>
                </a:cubicBezTo>
                <a:cubicBezTo>
                  <a:pt x="528" y="1005"/>
                  <a:pt x="539" y="1004"/>
                  <a:pt x="533" y="1002"/>
                </a:cubicBezTo>
                <a:close/>
                <a:moveTo>
                  <a:pt x="487" y="1063"/>
                </a:moveTo>
                <a:cubicBezTo>
                  <a:pt x="486" y="1046"/>
                  <a:pt x="473" y="1026"/>
                  <a:pt x="458" y="1021"/>
                </a:cubicBezTo>
                <a:cubicBezTo>
                  <a:pt x="454" y="1022"/>
                  <a:pt x="451" y="1029"/>
                  <a:pt x="448" y="1027"/>
                </a:cubicBezTo>
                <a:cubicBezTo>
                  <a:pt x="448" y="1032"/>
                  <a:pt x="441" y="1033"/>
                  <a:pt x="439" y="1036"/>
                </a:cubicBezTo>
                <a:cubicBezTo>
                  <a:pt x="437" y="1039"/>
                  <a:pt x="436" y="1042"/>
                  <a:pt x="435" y="1045"/>
                </a:cubicBezTo>
                <a:cubicBezTo>
                  <a:pt x="434" y="1048"/>
                  <a:pt x="432" y="1052"/>
                  <a:pt x="431" y="1056"/>
                </a:cubicBezTo>
                <a:cubicBezTo>
                  <a:pt x="430" y="1061"/>
                  <a:pt x="434" y="1066"/>
                  <a:pt x="437" y="1070"/>
                </a:cubicBezTo>
                <a:cubicBezTo>
                  <a:pt x="440" y="1077"/>
                  <a:pt x="438" y="1085"/>
                  <a:pt x="437" y="1092"/>
                </a:cubicBezTo>
                <a:cubicBezTo>
                  <a:pt x="437" y="1095"/>
                  <a:pt x="437" y="1096"/>
                  <a:pt x="439" y="1099"/>
                </a:cubicBezTo>
                <a:cubicBezTo>
                  <a:pt x="442" y="1102"/>
                  <a:pt x="445" y="1104"/>
                  <a:pt x="445" y="1109"/>
                </a:cubicBezTo>
                <a:cubicBezTo>
                  <a:pt x="444" y="1122"/>
                  <a:pt x="463" y="1124"/>
                  <a:pt x="472" y="1128"/>
                </a:cubicBezTo>
                <a:cubicBezTo>
                  <a:pt x="476" y="1126"/>
                  <a:pt x="483" y="1124"/>
                  <a:pt x="490" y="1125"/>
                </a:cubicBezTo>
                <a:cubicBezTo>
                  <a:pt x="497" y="1120"/>
                  <a:pt x="492" y="1115"/>
                  <a:pt x="492" y="1109"/>
                </a:cubicBezTo>
                <a:cubicBezTo>
                  <a:pt x="492" y="1105"/>
                  <a:pt x="492" y="1101"/>
                  <a:pt x="492" y="1096"/>
                </a:cubicBezTo>
                <a:cubicBezTo>
                  <a:pt x="485" y="1092"/>
                  <a:pt x="485" y="1092"/>
                  <a:pt x="485" y="1092"/>
                </a:cubicBezTo>
                <a:cubicBezTo>
                  <a:pt x="492" y="1087"/>
                  <a:pt x="492" y="1087"/>
                  <a:pt x="492" y="1087"/>
                </a:cubicBezTo>
                <a:cubicBezTo>
                  <a:pt x="493" y="1082"/>
                  <a:pt x="490" y="1079"/>
                  <a:pt x="489" y="1075"/>
                </a:cubicBezTo>
                <a:cubicBezTo>
                  <a:pt x="485" y="1074"/>
                  <a:pt x="482" y="1076"/>
                  <a:pt x="481" y="1072"/>
                </a:cubicBezTo>
                <a:cubicBezTo>
                  <a:pt x="485" y="1070"/>
                  <a:pt x="484" y="1065"/>
                  <a:pt x="487" y="1063"/>
                </a:cubicBezTo>
                <a:cubicBezTo>
                  <a:pt x="486" y="1046"/>
                  <a:pt x="484" y="1065"/>
                  <a:pt x="487" y="1063"/>
                </a:cubicBezTo>
                <a:close/>
                <a:moveTo>
                  <a:pt x="520" y="1025"/>
                </a:moveTo>
                <a:cubicBezTo>
                  <a:pt x="519" y="1028"/>
                  <a:pt x="520" y="1031"/>
                  <a:pt x="522" y="1032"/>
                </a:cubicBezTo>
                <a:cubicBezTo>
                  <a:pt x="523" y="1032"/>
                  <a:pt x="523" y="1031"/>
                  <a:pt x="524" y="1031"/>
                </a:cubicBezTo>
                <a:cubicBezTo>
                  <a:pt x="523" y="1028"/>
                  <a:pt x="527" y="1024"/>
                  <a:pt x="523" y="1023"/>
                </a:cubicBezTo>
                <a:cubicBezTo>
                  <a:pt x="522" y="1023"/>
                  <a:pt x="521" y="1024"/>
                  <a:pt x="520" y="1025"/>
                </a:cubicBezTo>
                <a:close/>
                <a:moveTo>
                  <a:pt x="433" y="732"/>
                </a:moveTo>
                <a:cubicBezTo>
                  <a:pt x="431" y="737"/>
                  <a:pt x="423" y="737"/>
                  <a:pt x="423" y="743"/>
                </a:cubicBezTo>
                <a:cubicBezTo>
                  <a:pt x="421" y="745"/>
                  <a:pt x="420" y="746"/>
                  <a:pt x="418" y="747"/>
                </a:cubicBezTo>
                <a:cubicBezTo>
                  <a:pt x="416" y="747"/>
                  <a:pt x="413" y="748"/>
                  <a:pt x="412" y="750"/>
                </a:cubicBezTo>
                <a:cubicBezTo>
                  <a:pt x="411" y="751"/>
                  <a:pt x="411" y="754"/>
                  <a:pt x="410" y="755"/>
                </a:cubicBezTo>
                <a:cubicBezTo>
                  <a:pt x="409" y="757"/>
                  <a:pt x="408" y="759"/>
                  <a:pt x="408" y="761"/>
                </a:cubicBezTo>
                <a:cubicBezTo>
                  <a:pt x="413" y="762"/>
                  <a:pt x="419" y="750"/>
                  <a:pt x="423" y="758"/>
                </a:cubicBezTo>
                <a:cubicBezTo>
                  <a:pt x="428" y="750"/>
                  <a:pt x="432" y="742"/>
                  <a:pt x="439" y="736"/>
                </a:cubicBezTo>
                <a:cubicBezTo>
                  <a:pt x="441" y="734"/>
                  <a:pt x="442" y="734"/>
                  <a:pt x="442" y="732"/>
                </a:cubicBezTo>
                <a:cubicBezTo>
                  <a:pt x="443" y="731"/>
                  <a:pt x="444" y="728"/>
                  <a:pt x="443" y="728"/>
                </a:cubicBezTo>
                <a:cubicBezTo>
                  <a:pt x="442" y="727"/>
                  <a:pt x="439" y="730"/>
                  <a:pt x="438" y="730"/>
                </a:cubicBezTo>
                <a:cubicBezTo>
                  <a:pt x="436" y="730"/>
                  <a:pt x="435" y="730"/>
                  <a:pt x="433" y="729"/>
                </a:cubicBezTo>
                <a:cubicBezTo>
                  <a:pt x="433" y="730"/>
                  <a:pt x="433" y="731"/>
                  <a:pt x="433" y="732"/>
                </a:cubicBezTo>
                <a:close/>
                <a:moveTo>
                  <a:pt x="386" y="1006"/>
                </a:moveTo>
                <a:cubicBezTo>
                  <a:pt x="384" y="1004"/>
                  <a:pt x="381" y="1003"/>
                  <a:pt x="383" y="1007"/>
                </a:cubicBezTo>
                <a:cubicBezTo>
                  <a:pt x="384" y="1008"/>
                  <a:pt x="385" y="1006"/>
                  <a:pt x="386" y="1006"/>
                </a:cubicBezTo>
                <a:close/>
                <a:moveTo>
                  <a:pt x="464" y="217"/>
                </a:moveTo>
                <a:cubicBezTo>
                  <a:pt x="465" y="221"/>
                  <a:pt x="465" y="221"/>
                  <a:pt x="465" y="221"/>
                </a:cubicBezTo>
                <a:cubicBezTo>
                  <a:pt x="466" y="220"/>
                  <a:pt x="466" y="220"/>
                  <a:pt x="466" y="220"/>
                </a:cubicBezTo>
                <a:cubicBezTo>
                  <a:pt x="466" y="219"/>
                  <a:pt x="466" y="216"/>
                  <a:pt x="464" y="217"/>
                </a:cubicBezTo>
                <a:close/>
                <a:moveTo>
                  <a:pt x="223" y="378"/>
                </a:moveTo>
                <a:cubicBezTo>
                  <a:pt x="224" y="377"/>
                  <a:pt x="223" y="375"/>
                  <a:pt x="222" y="375"/>
                </a:cubicBezTo>
                <a:cubicBezTo>
                  <a:pt x="222" y="379"/>
                  <a:pt x="222" y="379"/>
                  <a:pt x="222" y="379"/>
                </a:cubicBezTo>
                <a:lnTo>
                  <a:pt x="223" y="378"/>
                </a:lnTo>
                <a:close/>
                <a:moveTo>
                  <a:pt x="20" y="586"/>
                </a:moveTo>
                <a:cubicBezTo>
                  <a:pt x="22" y="585"/>
                  <a:pt x="20" y="582"/>
                  <a:pt x="19" y="583"/>
                </a:cubicBezTo>
                <a:cubicBezTo>
                  <a:pt x="18" y="586"/>
                  <a:pt x="18" y="586"/>
                  <a:pt x="18" y="586"/>
                </a:cubicBezTo>
                <a:cubicBezTo>
                  <a:pt x="18" y="588"/>
                  <a:pt x="19" y="586"/>
                  <a:pt x="20" y="586"/>
                </a:cubicBezTo>
                <a:cubicBezTo>
                  <a:pt x="22" y="585"/>
                  <a:pt x="19" y="586"/>
                  <a:pt x="20" y="586"/>
                </a:cubicBezTo>
                <a:close/>
                <a:moveTo>
                  <a:pt x="13" y="614"/>
                </a:moveTo>
                <a:cubicBezTo>
                  <a:pt x="13" y="612"/>
                  <a:pt x="16" y="605"/>
                  <a:pt x="12" y="604"/>
                </a:cubicBezTo>
                <a:cubicBezTo>
                  <a:pt x="8" y="606"/>
                  <a:pt x="0" y="612"/>
                  <a:pt x="6" y="616"/>
                </a:cubicBezTo>
                <a:cubicBezTo>
                  <a:pt x="8" y="617"/>
                  <a:pt x="11" y="616"/>
                  <a:pt x="13" y="614"/>
                </a:cubicBezTo>
                <a:cubicBezTo>
                  <a:pt x="13" y="612"/>
                  <a:pt x="11" y="616"/>
                  <a:pt x="13" y="614"/>
                </a:cubicBezTo>
                <a:close/>
                <a:moveTo>
                  <a:pt x="25" y="360"/>
                </a:moveTo>
                <a:cubicBezTo>
                  <a:pt x="26" y="360"/>
                  <a:pt x="27" y="360"/>
                  <a:pt x="28" y="360"/>
                </a:cubicBezTo>
                <a:cubicBezTo>
                  <a:pt x="29" y="358"/>
                  <a:pt x="27" y="356"/>
                  <a:pt x="26" y="357"/>
                </a:cubicBezTo>
                <a:cubicBezTo>
                  <a:pt x="24" y="360"/>
                  <a:pt x="24" y="360"/>
                  <a:pt x="24" y="360"/>
                </a:cubicBezTo>
                <a:cubicBezTo>
                  <a:pt x="24" y="360"/>
                  <a:pt x="24" y="360"/>
                  <a:pt x="25" y="360"/>
                </a:cubicBezTo>
                <a:close/>
                <a:moveTo>
                  <a:pt x="7" y="619"/>
                </a:moveTo>
                <a:cubicBezTo>
                  <a:pt x="9" y="623"/>
                  <a:pt x="9" y="623"/>
                  <a:pt x="9" y="623"/>
                </a:cubicBezTo>
                <a:cubicBezTo>
                  <a:pt x="10" y="623"/>
                  <a:pt x="14" y="623"/>
                  <a:pt x="12" y="621"/>
                </a:cubicBezTo>
                <a:lnTo>
                  <a:pt x="7" y="619"/>
                </a:lnTo>
                <a:close/>
                <a:moveTo>
                  <a:pt x="36" y="581"/>
                </a:moveTo>
                <a:cubicBezTo>
                  <a:pt x="36" y="581"/>
                  <a:pt x="36" y="581"/>
                  <a:pt x="36" y="581"/>
                </a:cubicBezTo>
                <a:cubicBezTo>
                  <a:pt x="36" y="581"/>
                  <a:pt x="36" y="581"/>
                  <a:pt x="36" y="581"/>
                </a:cubicBezTo>
                <a:close/>
                <a:moveTo>
                  <a:pt x="37" y="582"/>
                </a:moveTo>
                <a:cubicBezTo>
                  <a:pt x="33" y="584"/>
                  <a:pt x="32" y="585"/>
                  <a:pt x="34" y="587"/>
                </a:cubicBezTo>
                <a:cubicBezTo>
                  <a:pt x="35" y="590"/>
                  <a:pt x="40" y="590"/>
                  <a:pt x="41" y="587"/>
                </a:cubicBezTo>
                <a:cubicBezTo>
                  <a:pt x="42" y="583"/>
                  <a:pt x="39" y="582"/>
                  <a:pt x="37" y="582"/>
                </a:cubicBezTo>
                <a:cubicBezTo>
                  <a:pt x="33" y="584"/>
                  <a:pt x="39" y="582"/>
                  <a:pt x="37" y="582"/>
                </a:cubicBezTo>
                <a:close/>
                <a:moveTo>
                  <a:pt x="33" y="363"/>
                </a:moveTo>
                <a:cubicBezTo>
                  <a:pt x="33" y="363"/>
                  <a:pt x="33" y="363"/>
                  <a:pt x="34" y="363"/>
                </a:cubicBezTo>
                <a:cubicBezTo>
                  <a:pt x="36" y="360"/>
                  <a:pt x="36" y="360"/>
                  <a:pt x="36" y="360"/>
                </a:cubicBezTo>
                <a:cubicBezTo>
                  <a:pt x="34" y="358"/>
                  <a:pt x="34" y="358"/>
                  <a:pt x="34" y="358"/>
                </a:cubicBezTo>
                <a:cubicBezTo>
                  <a:pt x="33" y="358"/>
                  <a:pt x="31" y="362"/>
                  <a:pt x="33" y="363"/>
                </a:cubicBezTo>
                <a:close/>
                <a:moveTo>
                  <a:pt x="27" y="568"/>
                </a:moveTo>
                <a:cubicBezTo>
                  <a:pt x="33" y="571"/>
                  <a:pt x="26" y="580"/>
                  <a:pt x="36" y="581"/>
                </a:cubicBezTo>
                <a:cubicBezTo>
                  <a:pt x="37" y="580"/>
                  <a:pt x="39" y="579"/>
                  <a:pt x="40" y="578"/>
                </a:cubicBezTo>
                <a:cubicBezTo>
                  <a:pt x="40" y="577"/>
                  <a:pt x="40" y="576"/>
                  <a:pt x="41" y="574"/>
                </a:cubicBezTo>
                <a:cubicBezTo>
                  <a:pt x="43" y="572"/>
                  <a:pt x="47" y="572"/>
                  <a:pt x="44" y="568"/>
                </a:cubicBezTo>
                <a:cubicBezTo>
                  <a:pt x="41" y="569"/>
                  <a:pt x="38" y="569"/>
                  <a:pt x="39" y="567"/>
                </a:cubicBezTo>
                <a:cubicBezTo>
                  <a:pt x="39" y="564"/>
                  <a:pt x="42" y="566"/>
                  <a:pt x="43" y="566"/>
                </a:cubicBezTo>
                <a:cubicBezTo>
                  <a:pt x="45" y="568"/>
                  <a:pt x="46" y="568"/>
                  <a:pt x="49" y="568"/>
                </a:cubicBezTo>
                <a:cubicBezTo>
                  <a:pt x="55" y="568"/>
                  <a:pt x="55" y="561"/>
                  <a:pt x="59" y="558"/>
                </a:cubicBezTo>
                <a:cubicBezTo>
                  <a:pt x="61" y="556"/>
                  <a:pt x="62" y="558"/>
                  <a:pt x="64" y="557"/>
                </a:cubicBezTo>
                <a:cubicBezTo>
                  <a:pt x="65" y="557"/>
                  <a:pt x="68" y="555"/>
                  <a:pt x="67" y="553"/>
                </a:cubicBezTo>
                <a:cubicBezTo>
                  <a:pt x="60" y="548"/>
                  <a:pt x="60" y="548"/>
                  <a:pt x="60" y="548"/>
                </a:cubicBezTo>
                <a:cubicBezTo>
                  <a:pt x="63" y="546"/>
                  <a:pt x="63" y="546"/>
                  <a:pt x="63" y="546"/>
                </a:cubicBezTo>
                <a:cubicBezTo>
                  <a:pt x="53" y="544"/>
                  <a:pt x="58" y="535"/>
                  <a:pt x="62" y="531"/>
                </a:cubicBezTo>
                <a:cubicBezTo>
                  <a:pt x="51" y="526"/>
                  <a:pt x="51" y="526"/>
                  <a:pt x="51" y="526"/>
                </a:cubicBezTo>
                <a:cubicBezTo>
                  <a:pt x="48" y="527"/>
                  <a:pt x="52" y="530"/>
                  <a:pt x="52" y="532"/>
                </a:cubicBezTo>
                <a:cubicBezTo>
                  <a:pt x="53" y="534"/>
                  <a:pt x="53" y="536"/>
                  <a:pt x="52" y="538"/>
                </a:cubicBezTo>
                <a:cubicBezTo>
                  <a:pt x="49" y="541"/>
                  <a:pt x="44" y="540"/>
                  <a:pt x="40" y="542"/>
                </a:cubicBezTo>
                <a:cubicBezTo>
                  <a:pt x="40" y="542"/>
                  <a:pt x="39" y="542"/>
                  <a:pt x="38" y="543"/>
                </a:cubicBezTo>
                <a:cubicBezTo>
                  <a:pt x="38" y="543"/>
                  <a:pt x="39" y="545"/>
                  <a:pt x="39" y="546"/>
                </a:cubicBezTo>
                <a:cubicBezTo>
                  <a:pt x="39" y="549"/>
                  <a:pt x="37" y="552"/>
                  <a:pt x="36" y="553"/>
                </a:cubicBezTo>
                <a:cubicBezTo>
                  <a:pt x="34" y="555"/>
                  <a:pt x="30" y="557"/>
                  <a:pt x="29" y="560"/>
                </a:cubicBezTo>
                <a:cubicBezTo>
                  <a:pt x="27" y="563"/>
                  <a:pt x="29" y="566"/>
                  <a:pt x="27" y="568"/>
                </a:cubicBezTo>
                <a:cubicBezTo>
                  <a:pt x="33" y="571"/>
                  <a:pt x="30" y="565"/>
                  <a:pt x="27" y="568"/>
                </a:cubicBezTo>
                <a:close/>
                <a:moveTo>
                  <a:pt x="29" y="598"/>
                </a:moveTo>
                <a:cubicBezTo>
                  <a:pt x="26" y="595"/>
                  <a:pt x="25" y="594"/>
                  <a:pt x="22" y="595"/>
                </a:cubicBezTo>
                <a:cubicBezTo>
                  <a:pt x="20" y="597"/>
                  <a:pt x="20" y="597"/>
                  <a:pt x="20" y="597"/>
                </a:cubicBezTo>
                <a:cubicBezTo>
                  <a:pt x="21" y="598"/>
                  <a:pt x="25" y="603"/>
                  <a:pt x="29" y="598"/>
                </a:cubicBezTo>
                <a:cubicBezTo>
                  <a:pt x="26" y="595"/>
                  <a:pt x="25" y="603"/>
                  <a:pt x="29" y="598"/>
                </a:cubicBezTo>
                <a:close/>
                <a:moveTo>
                  <a:pt x="384" y="1177"/>
                </a:moveTo>
                <a:cubicBezTo>
                  <a:pt x="385" y="1180"/>
                  <a:pt x="385" y="1180"/>
                  <a:pt x="385" y="1180"/>
                </a:cubicBezTo>
                <a:cubicBezTo>
                  <a:pt x="386" y="1179"/>
                  <a:pt x="386" y="1179"/>
                  <a:pt x="386" y="1179"/>
                </a:cubicBezTo>
                <a:cubicBezTo>
                  <a:pt x="386" y="1178"/>
                  <a:pt x="385" y="1177"/>
                  <a:pt x="384" y="1177"/>
                </a:cubicBezTo>
                <a:close/>
                <a:moveTo>
                  <a:pt x="295" y="1038"/>
                </a:moveTo>
                <a:cubicBezTo>
                  <a:pt x="297" y="1032"/>
                  <a:pt x="310" y="1029"/>
                  <a:pt x="303" y="1022"/>
                </a:cubicBezTo>
                <a:cubicBezTo>
                  <a:pt x="303" y="1020"/>
                  <a:pt x="304" y="1017"/>
                  <a:pt x="304" y="1015"/>
                </a:cubicBezTo>
                <a:cubicBezTo>
                  <a:pt x="304" y="1015"/>
                  <a:pt x="304" y="1015"/>
                  <a:pt x="304" y="1015"/>
                </a:cubicBezTo>
                <a:cubicBezTo>
                  <a:pt x="304" y="1012"/>
                  <a:pt x="303" y="1009"/>
                  <a:pt x="302" y="1007"/>
                </a:cubicBezTo>
                <a:cubicBezTo>
                  <a:pt x="302" y="1005"/>
                  <a:pt x="302" y="1001"/>
                  <a:pt x="301" y="1000"/>
                </a:cubicBezTo>
                <a:cubicBezTo>
                  <a:pt x="300" y="998"/>
                  <a:pt x="298" y="996"/>
                  <a:pt x="296" y="994"/>
                </a:cubicBezTo>
                <a:cubicBezTo>
                  <a:pt x="294" y="991"/>
                  <a:pt x="290" y="985"/>
                  <a:pt x="290" y="981"/>
                </a:cubicBezTo>
                <a:cubicBezTo>
                  <a:pt x="290" y="978"/>
                  <a:pt x="293" y="977"/>
                  <a:pt x="293" y="974"/>
                </a:cubicBezTo>
                <a:cubicBezTo>
                  <a:pt x="294" y="970"/>
                  <a:pt x="293" y="966"/>
                  <a:pt x="291" y="962"/>
                </a:cubicBezTo>
                <a:cubicBezTo>
                  <a:pt x="290" y="960"/>
                  <a:pt x="289" y="957"/>
                  <a:pt x="289" y="954"/>
                </a:cubicBezTo>
                <a:cubicBezTo>
                  <a:pt x="289" y="951"/>
                  <a:pt x="292" y="948"/>
                  <a:pt x="292" y="944"/>
                </a:cubicBezTo>
                <a:cubicBezTo>
                  <a:pt x="292" y="944"/>
                  <a:pt x="292" y="944"/>
                  <a:pt x="292" y="944"/>
                </a:cubicBezTo>
                <a:cubicBezTo>
                  <a:pt x="292" y="943"/>
                  <a:pt x="291" y="943"/>
                  <a:pt x="291" y="942"/>
                </a:cubicBezTo>
                <a:cubicBezTo>
                  <a:pt x="286" y="938"/>
                  <a:pt x="279" y="942"/>
                  <a:pt x="275" y="946"/>
                </a:cubicBezTo>
                <a:cubicBezTo>
                  <a:pt x="270" y="949"/>
                  <a:pt x="265" y="953"/>
                  <a:pt x="260" y="957"/>
                </a:cubicBezTo>
                <a:cubicBezTo>
                  <a:pt x="253" y="956"/>
                  <a:pt x="251" y="966"/>
                  <a:pt x="247" y="969"/>
                </a:cubicBezTo>
                <a:cubicBezTo>
                  <a:pt x="248" y="964"/>
                  <a:pt x="249" y="959"/>
                  <a:pt x="250" y="954"/>
                </a:cubicBezTo>
                <a:cubicBezTo>
                  <a:pt x="250" y="954"/>
                  <a:pt x="250" y="954"/>
                  <a:pt x="250" y="954"/>
                </a:cubicBezTo>
                <a:cubicBezTo>
                  <a:pt x="249" y="954"/>
                  <a:pt x="248" y="954"/>
                  <a:pt x="247" y="954"/>
                </a:cubicBezTo>
                <a:cubicBezTo>
                  <a:pt x="242" y="957"/>
                  <a:pt x="237" y="961"/>
                  <a:pt x="232" y="965"/>
                </a:cubicBezTo>
                <a:cubicBezTo>
                  <a:pt x="229" y="963"/>
                  <a:pt x="225" y="961"/>
                  <a:pt x="223" y="965"/>
                </a:cubicBezTo>
                <a:cubicBezTo>
                  <a:pt x="220" y="968"/>
                  <a:pt x="221" y="975"/>
                  <a:pt x="220" y="979"/>
                </a:cubicBezTo>
                <a:cubicBezTo>
                  <a:pt x="220" y="979"/>
                  <a:pt x="220" y="979"/>
                  <a:pt x="220" y="979"/>
                </a:cubicBezTo>
                <a:cubicBezTo>
                  <a:pt x="220" y="979"/>
                  <a:pt x="220" y="979"/>
                  <a:pt x="220" y="979"/>
                </a:cubicBezTo>
                <a:cubicBezTo>
                  <a:pt x="221" y="982"/>
                  <a:pt x="216" y="984"/>
                  <a:pt x="215" y="986"/>
                </a:cubicBezTo>
                <a:cubicBezTo>
                  <a:pt x="214" y="989"/>
                  <a:pt x="217" y="990"/>
                  <a:pt x="219" y="990"/>
                </a:cubicBezTo>
                <a:cubicBezTo>
                  <a:pt x="220" y="994"/>
                  <a:pt x="217" y="997"/>
                  <a:pt x="215" y="1000"/>
                </a:cubicBezTo>
                <a:cubicBezTo>
                  <a:pt x="213" y="1003"/>
                  <a:pt x="211" y="1005"/>
                  <a:pt x="210" y="1009"/>
                </a:cubicBezTo>
                <a:cubicBezTo>
                  <a:pt x="208" y="1013"/>
                  <a:pt x="210" y="1019"/>
                  <a:pt x="205" y="1021"/>
                </a:cubicBezTo>
                <a:cubicBezTo>
                  <a:pt x="205" y="1021"/>
                  <a:pt x="205" y="1021"/>
                  <a:pt x="205" y="1021"/>
                </a:cubicBezTo>
                <a:cubicBezTo>
                  <a:pt x="205" y="1021"/>
                  <a:pt x="205" y="1021"/>
                  <a:pt x="205" y="1021"/>
                </a:cubicBezTo>
                <a:cubicBezTo>
                  <a:pt x="206" y="1024"/>
                  <a:pt x="209" y="1027"/>
                  <a:pt x="211" y="1028"/>
                </a:cubicBezTo>
                <a:cubicBezTo>
                  <a:pt x="217" y="1029"/>
                  <a:pt x="222" y="1022"/>
                  <a:pt x="225" y="1019"/>
                </a:cubicBezTo>
                <a:cubicBezTo>
                  <a:pt x="229" y="1014"/>
                  <a:pt x="234" y="1009"/>
                  <a:pt x="237" y="1003"/>
                </a:cubicBezTo>
                <a:cubicBezTo>
                  <a:pt x="239" y="998"/>
                  <a:pt x="241" y="992"/>
                  <a:pt x="245" y="990"/>
                </a:cubicBezTo>
                <a:cubicBezTo>
                  <a:pt x="248" y="992"/>
                  <a:pt x="257" y="989"/>
                  <a:pt x="258" y="994"/>
                </a:cubicBezTo>
                <a:cubicBezTo>
                  <a:pt x="254" y="996"/>
                  <a:pt x="253" y="1000"/>
                  <a:pt x="249" y="1001"/>
                </a:cubicBezTo>
                <a:cubicBezTo>
                  <a:pt x="246" y="1002"/>
                  <a:pt x="244" y="1003"/>
                  <a:pt x="243" y="1006"/>
                </a:cubicBezTo>
                <a:cubicBezTo>
                  <a:pt x="242" y="1008"/>
                  <a:pt x="242" y="1010"/>
                  <a:pt x="242" y="1013"/>
                </a:cubicBezTo>
                <a:cubicBezTo>
                  <a:pt x="245" y="1014"/>
                  <a:pt x="249" y="1014"/>
                  <a:pt x="251" y="1017"/>
                </a:cubicBezTo>
                <a:cubicBezTo>
                  <a:pt x="254" y="1022"/>
                  <a:pt x="255" y="1028"/>
                  <a:pt x="255" y="1033"/>
                </a:cubicBezTo>
                <a:cubicBezTo>
                  <a:pt x="245" y="1038"/>
                  <a:pt x="245" y="1038"/>
                  <a:pt x="245" y="1038"/>
                </a:cubicBezTo>
                <a:cubicBezTo>
                  <a:pt x="239" y="1055"/>
                  <a:pt x="239" y="1055"/>
                  <a:pt x="239" y="1055"/>
                </a:cubicBezTo>
                <a:cubicBezTo>
                  <a:pt x="244" y="1058"/>
                  <a:pt x="253" y="1066"/>
                  <a:pt x="257" y="1057"/>
                </a:cubicBezTo>
                <a:cubicBezTo>
                  <a:pt x="260" y="1057"/>
                  <a:pt x="262" y="1055"/>
                  <a:pt x="263" y="1052"/>
                </a:cubicBezTo>
                <a:cubicBezTo>
                  <a:pt x="264" y="1050"/>
                  <a:pt x="264" y="1046"/>
                  <a:pt x="267" y="1045"/>
                </a:cubicBezTo>
                <a:cubicBezTo>
                  <a:pt x="270" y="1043"/>
                  <a:pt x="271" y="1047"/>
                  <a:pt x="273" y="1047"/>
                </a:cubicBezTo>
                <a:cubicBezTo>
                  <a:pt x="275" y="1048"/>
                  <a:pt x="276" y="1047"/>
                  <a:pt x="277" y="1047"/>
                </a:cubicBezTo>
                <a:cubicBezTo>
                  <a:pt x="279" y="1046"/>
                  <a:pt x="281" y="1045"/>
                  <a:pt x="283" y="1044"/>
                </a:cubicBezTo>
                <a:cubicBezTo>
                  <a:pt x="287" y="1043"/>
                  <a:pt x="291" y="1041"/>
                  <a:pt x="295" y="1040"/>
                </a:cubicBezTo>
                <a:cubicBezTo>
                  <a:pt x="295" y="1040"/>
                  <a:pt x="295" y="1040"/>
                  <a:pt x="295" y="1040"/>
                </a:cubicBezTo>
                <a:cubicBezTo>
                  <a:pt x="295" y="1039"/>
                  <a:pt x="295" y="1038"/>
                  <a:pt x="295" y="1038"/>
                </a:cubicBezTo>
                <a:close/>
                <a:moveTo>
                  <a:pt x="382" y="852"/>
                </a:moveTo>
                <a:cubicBezTo>
                  <a:pt x="371" y="864"/>
                  <a:pt x="371" y="864"/>
                  <a:pt x="371" y="864"/>
                </a:cubicBezTo>
                <a:cubicBezTo>
                  <a:pt x="369" y="867"/>
                  <a:pt x="376" y="869"/>
                  <a:pt x="379" y="870"/>
                </a:cubicBezTo>
                <a:cubicBezTo>
                  <a:pt x="385" y="865"/>
                  <a:pt x="385" y="865"/>
                  <a:pt x="385" y="865"/>
                </a:cubicBezTo>
                <a:cubicBezTo>
                  <a:pt x="385" y="861"/>
                  <a:pt x="385" y="854"/>
                  <a:pt x="382" y="852"/>
                </a:cubicBezTo>
                <a:close/>
              </a:path>
            </a:pathLst>
          </a:custGeom>
          <a:solidFill>
            <a:srgbClr val="004F6F"/>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8"/>
          <p:cNvSpPr>
            <a:spLocks/>
          </p:cNvSpPr>
          <p:nvPr/>
        </p:nvSpPr>
        <p:spPr bwMode="auto">
          <a:xfrm>
            <a:off x="7394575" y="2949575"/>
            <a:ext cx="1312863" cy="2211388"/>
          </a:xfrm>
          <a:custGeom>
            <a:avLst/>
            <a:gdLst>
              <a:gd name="T0" fmla="*/ 345 w 741"/>
              <a:gd name="T1" fmla="*/ 972 h 1251"/>
              <a:gd name="T2" fmla="*/ 337 w 741"/>
              <a:gd name="T3" fmla="*/ 991 h 1251"/>
              <a:gd name="T4" fmla="*/ 349 w 741"/>
              <a:gd name="T5" fmla="*/ 1001 h 1251"/>
              <a:gd name="T6" fmla="*/ 352 w 741"/>
              <a:gd name="T7" fmla="*/ 1025 h 1251"/>
              <a:gd name="T8" fmla="*/ 370 w 741"/>
              <a:gd name="T9" fmla="*/ 1032 h 1251"/>
              <a:gd name="T10" fmla="*/ 387 w 741"/>
              <a:gd name="T11" fmla="*/ 1043 h 1251"/>
              <a:gd name="T12" fmla="*/ 401 w 741"/>
              <a:gd name="T13" fmla="*/ 1061 h 1251"/>
              <a:gd name="T14" fmla="*/ 417 w 741"/>
              <a:gd name="T15" fmla="*/ 1075 h 1251"/>
              <a:gd name="T16" fmla="*/ 420 w 741"/>
              <a:gd name="T17" fmla="*/ 1083 h 1251"/>
              <a:gd name="T18" fmla="*/ 444 w 741"/>
              <a:gd name="T19" fmla="*/ 1088 h 1251"/>
              <a:gd name="T20" fmla="*/ 478 w 741"/>
              <a:gd name="T21" fmla="*/ 1093 h 1251"/>
              <a:gd name="T22" fmla="*/ 491 w 741"/>
              <a:gd name="T23" fmla="*/ 1112 h 1251"/>
              <a:gd name="T24" fmla="*/ 509 w 741"/>
              <a:gd name="T25" fmla="*/ 1118 h 1251"/>
              <a:gd name="T26" fmla="*/ 531 w 741"/>
              <a:gd name="T27" fmla="*/ 1126 h 1251"/>
              <a:gd name="T28" fmla="*/ 538 w 741"/>
              <a:gd name="T29" fmla="*/ 1133 h 1251"/>
              <a:gd name="T30" fmla="*/ 548 w 741"/>
              <a:gd name="T31" fmla="*/ 1143 h 1251"/>
              <a:gd name="T32" fmla="*/ 555 w 741"/>
              <a:gd name="T33" fmla="*/ 1150 h 1251"/>
              <a:gd name="T34" fmla="*/ 562 w 741"/>
              <a:gd name="T35" fmla="*/ 1158 h 1251"/>
              <a:gd name="T36" fmla="*/ 569 w 741"/>
              <a:gd name="T37" fmla="*/ 1167 h 1251"/>
              <a:gd name="T38" fmla="*/ 590 w 741"/>
              <a:gd name="T39" fmla="*/ 1192 h 1251"/>
              <a:gd name="T40" fmla="*/ 603 w 741"/>
              <a:gd name="T41" fmla="*/ 1206 h 1251"/>
              <a:gd name="T42" fmla="*/ 611 w 741"/>
              <a:gd name="T43" fmla="*/ 1214 h 1251"/>
              <a:gd name="T44" fmla="*/ 625 w 741"/>
              <a:gd name="T45" fmla="*/ 1220 h 1251"/>
              <a:gd name="T46" fmla="*/ 635 w 741"/>
              <a:gd name="T47" fmla="*/ 1227 h 1251"/>
              <a:gd name="T48" fmla="*/ 660 w 741"/>
              <a:gd name="T49" fmla="*/ 1229 h 1251"/>
              <a:gd name="T50" fmla="*/ 677 w 741"/>
              <a:gd name="T51" fmla="*/ 1236 h 1251"/>
              <a:gd name="T52" fmla="*/ 721 w 741"/>
              <a:gd name="T53" fmla="*/ 1243 h 1251"/>
              <a:gd name="T54" fmla="*/ 738 w 741"/>
              <a:gd name="T55" fmla="*/ 1239 h 1251"/>
              <a:gd name="T56" fmla="*/ 728 w 741"/>
              <a:gd name="T57" fmla="*/ 1221 h 1251"/>
              <a:gd name="T58" fmla="*/ 693 w 741"/>
              <a:gd name="T59" fmla="*/ 1150 h 1251"/>
              <a:gd name="T60" fmla="*/ 676 w 741"/>
              <a:gd name="T61" fmla="*/ 1149 h 1251"/>
              <a:gd name="T62" fmla="*/ 649 w 741"/>
              <a:gd name="T63" fmla="*/ 1125 h 1251"/>
              <a:gd name="T64" fmla="*/ 679 w 741"/>
              <a:gd name="T65" fmla="*/ 1042 h 1251"/>
              <a:gd name="T66" fmla="*/ 626 w 741"/>
              <a:gd name="T67" fmla="*/ 1006 h 1251"/>
              <a:gd name="T68" fmla="*/ 603 w 741"/>
              <a:gd name="T69" fmla="*/ 977 h 1251"/>
              <a:gd name="T70" fmla="*/ 582 w 741"/>
              <a:gd name="T71" fmla="*/ 923 h 1251"/>
              <a:gd name="T72" fmla="*/ 563 w 741"/>
              <a:gd name="T73" fmla="*/ 918 h 1251"/>
              <a:gd name="T74" fmla="*/ 548 w 741"/>
              <a:gd name="T75" fmla="*/ 933 h 1251"/>
              <a:gd name="T76" fmla="*/ 537 w 741"/>
              <a:gd name="T77" fmla="*/ 936 h 1251"/>
              <a:gd name="T78" fmla="*/ 526 w 741"/>
              <a:gd name="T79" fmla="*/ 943 h 1251"/>
              <a:gd name="T80" fmla="*/ 472 w 741"/>
              <a:gd name="T81" fmla="*/ 914 h 1251"/>
              <a:gd name="T82" fmla="*/ 445 w 741"/>
              <a:gd name="T83" fmla="*/ 879 h 1251"/>
              <a:gd name="T84" fmla="*/ 440 w 741"/>
              <a:gd name="T85" fmla="*/ 852 h 1251"/>
              <a:gd name="T86" fmla="*/ 402 w 741"/>
              <a:gd name="T87" fmla="*/ 849 h 1251"/>
              <a:gd name="T88" fmla="*/ 386 w 741"/>
              <a:gd name="T89" fmla="*/ 818 h 1251"/>
              <a:gd name="T90" fmla="*/ 370 w 741"/>
              <a:gd name="T91" fmla="*/ 805 h 1251"/>
              <a:gd name="T92" fmla="*/ 351 w 741"/>
              <a:gd name="T93" fmla="*/ 798 h 1251"/>
              <a:gd name="T94" fmla="*/ 355 w 741"/>
              <a:gd name="T95" fmla="*/ 779 h 1251"/>
              <a:gd name="T96" fmla="*/ 308 w 741"/>
              <a:gd name="T97" fmla="*/ 740 h 1251"/>
              <a:gd name="T98" fmla="*/ 326 w 741"/>
              <a:gd name="T99" fmla="*/ 727 h 1251"/>
              <a:gd name="T100" fmla="*/ 336 w 741"/>
              <a:gd name="T101" fmla="*/ 734 h 1251"/>
              <a:gd name="T102" fmla="*/ 345 w 741"/>
              <a:gd name="T103" fmla="*/ 741 h 1251"/>
              <a:gd name="T104" fmla="*/ 354 w 741"/>
              <a:gd name="T105" fmla="*/ 750 h 1251"/>
              <a:gd name="T106" fmla="*/ 365 w 741"/>
              <a:gd name="T107" fmla="*/ 742 h 1251"/>
              <a:gd name="T108" fmla="*/ 366 w 741"/>
              <a:gd name="T109" fmla="*/ 725 h 1251"/>
              <a:gd name="T110" fmla="*/ 387 w 741"/>
              <a:gd name="T111" fmla="*/ 722 h 1251"/>
              <a:gd name="T112" fmla="*/ 386 w 741"/>
              <a:gd name="T113" fmla="*/ 700 h 1251"/>
              <a:gd name="T114" fmla="*/ 336 w 741"/>
              <a:gd name="T115" fmla="*/ 512 h 1251"/>
              <a:gd name="T116" fmla="*/ 40 w 741"/>
              <a:gd name="T117" fmla="*/ 107 h 1251"/>
              <a:gd name="T118" fmla="*/ 167 w 741"/>
              <a:gd name="T119" fmla="*/ 348 h 1251"/>
              <a:gd name="T120" fmla="*/ 118 w 741"/>
              <a:gd name="T121" fmla="*/ 575 h 1251"/>
              <a:gd name="T122" fmla="*/ 252 w 741"/>
              <a:gd name="T123" fmla="*/ 750 h 1251"/>
              <a:gd name="T124" fmla="*/ 241 w 741"/>
              <a:gd name="T125" fmla="*/ 758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1" h="1251">
                <a:moveTo>
                  <a:pt x="327" y="964"/>
                </a:moveTo>
                <a:cubicBezTo>
                  <a:pt x="328" y="963"/>
                  <a:pt x="328" y="963"/>
                  <a:pt x="328" y="963"/>
                </a:cubicBezTo>
                <a:cubicBezTo>
                  <a:pt x="328" y="963"/>
                  <a:pt x="329" y="963"/>
                  <a:pt x="330" y="963"/>
                </a:cubicBezTo>
                <a:cubicBezTo>
                  <a:pt x="330" y="963"/>
                  <a:pt x="330" y="963"/>
                  <a:pt x="330" y="963"/>
                </a:cubicBezTo>
                <a:cubicBezTo>
                  <a:pt x="331" y="963"/>
                  <a:pt x="332" y="962"/>
                  <a:pt x="334" y="962"/>
                </a:cubicBezTo>
                <a:cubicBezTo>
                  <a:pt x="334" y="962"/>
                  <a:pt x="334" y="962"/>
                  <a:pt x="334" y="962"/>
                </a:cubicBezTo>
                <a:cubicBezTo>
                  <a:pt x="334" y="962"/>
                  <a:pt x="334" y="962"/>
                  <a:pt x="335" y="962"/>
                </a:cubicBezTo>
                <a:cubicBezTo>
                  <a:pt x="335" y="962"/>
                  <a:pt x="335" y="962"/>
                  <a:pt x="335" y="962"/>
                </a:cubicBezTo>
                <a:cubicBezTo>
                  <a:pt x="335" y="962"/>
                  <a:pt x="336" y="962"/>
                  <a:pt x="337" y="961"/>
                </a:cubicBezTo>
                <a:cubicBezTo>
                  <a:pt x="337" y="961"/>
                  <a:pt x="337" y="961"/>
                  <a:pt x="337" y="961"/>
                </a:cubicBezTo>
                <a:cubicBezTo>
                  <a:pt x="337" y="961"/>
                  <a:pt x="337" y="961"/>
                  <a:pt x="337" y="961"/>
                </a:cubicBezTo>
                <a:cubicBezTo>
                  <a:pt x="338" y="961"/>
                  <a:pt x="338" y="961"/>
                  <a:pt x="338" y="961"/>
                </a:cubicBezTo>
                <a:cubicBezTo>
                  <a:pt x="338" y="961"/>
                  <a:pt x="338" y="961"/>
                  <a:pt x="338" y="961"/>
                </a:cubicBezTo>
                <a:cubicBezTo>
                  <a:pt x="338" y="961"/>
                  <a:pt x="338" y="961"/>
                  <a:pt x="338" y="961"/>
                </a:cubicBezTo>
                <a:cubicBezTo>
                  <a:pt x="338" y="961"/>
                  <a:pt x="338" y="961"/>
                  <a:pt x="338" y="961"/>
                </a:cubicBezTo>
                <a:cubicBezTo>
                  <a:pt x="339" y="960"/>
                  <a:pt x="339" y="960"/>
                  <a:pt x="339" y="960"/>
                </a:cubicBezTo>
                <a:cubicBezTo>
                  <a:pt x="339" y="960"/>
                  <a:pt x="339" y="960"/>
                  <a:pt x="339" y="960"/>
                </a:cubicBezTo>
                <a:cubicBezTo>
                  <a:pt x="339" y="961"/>
                  <a:pt x="339" y="961"/>
                  <a:pt x="339" y="961"/>
                </a:cubicBezTo>
                <a:cubicBezTo>
                  <a:pt x="339" y="961"/>
                  <a:pt x="340" y="961"/>
                  <a:pt x="340" y="961"/>
                </a:cubicBezTo>
                <a:cubicBezTo>
                  <a:pt x="340" y="961"/>
                  <a:pt x="340" y="961"/>
                  <a:pt x="340" y="961"/>
                </a:cubicBezTo>
                <a:cubicBezTo>
                  <a:pt x="340" y="961"/>
                  <a:pt x="340" y="961"/>
                  <a:pt x="340" y="961"/>
                </a:cubicBezTo>
                <a:cubicBezTo>
                  <a:pt x="340" y="961"/>
                  <a:pt x="341" y="961"/>
                  <a:pt x="341" y="961"/>
                </a:cubicBezTo>
                <a:cubicBezTo>
                  <a:pt x="341" y="962"/>
                  <a:pt x="341" y="962"/>
                  <a:pt x="341" y="962"/>
                </a:cubicBezTo>
                <a:cubicBezTo>
                  <a:pt x="341" y="962"/>
                  <a:pt x="341" y="962"/>
                  <a:pt x="341" y="962"/>
                </a:cubicBezTo>
                <a:cubicBezTo>
                  <a:pt x="341" y="962"/>
                  <a:pt x="341" y="962"/>
                  <a:pt x="341" y="963"/>
                </a:cubicBezTo>
                <a:cubicBezTo>
                  <a:pt x="341" y="963"/>
                  <a:pt x="341" y="963"/>
                  <a:pt x="341" y="963"/>
                </a:cubicBezTo>
                <a:cubicBezTo>
                  <a:pt x="341" y="963"/>
                  <a:pt x="341" y="963"/>
                  <a:pt x="341" y="963"/>
                </a:cubicBezTo>
                <a:cubicBezTo>
                  <a:pt x="341" y="963"/>
                  <a:pt x="341" y="963"/>
                  <a:pt x="341" y="963"/>
                </a:cubicBezTo>
                <a:cubicBezTo>
                  <a:pt x="341" y="964"/>
                  <a:pt x="341" y="964"/>
                  <a:pt x="341" y="964"/>
                </a:cubicBezTo>
                <a:cubicBezTo>
                  <a:pt x="342" y="964"/>
                  <a:pt x="342" y="964"/>
                  <a:pt x="342" y="964"/>
                </a:cubicBezTo>
                <a:cubicBezTo>
                  <a:pt x="342" y="964"/>
                  <a:pt x="342" y="964"/>
                  <a:pt x="342" y="964"/>
                </a:cubicBezTo>
                <a:cubicBezTo>
                  <a:pt x="342" y="964"/>
                  <a:pt x="342" y="964"/>
                  <a:pt x="342" y="964"/>
                </a:cubicBezTo>
                <a:cubicBezTo>
                  <a:pt x="342" y="964"/>
                  <a:pt x="342" y="964"/>
                  <a:pt x="342" y="965"/>
                </a:cubicBezTo>
                <a:cubicBezTo>
                  <a:pt x="342" y="965"/>
                  <a:pt x="342" y="965"/>
                  <a:pt x="342" y="965"/>
                </a:cubicBezTo>
                <a:cubicBezTo>
                  <a:pt x="342" y="965"/>
                  <a:pt x="342" y="966"/>
                  <a:pt x="342" y="967"/>
                </a:cubicBezTo>
                <a:cubicBezTo>
                  <a:pt x="342" y="967"/>
                  <a:pt x="342" y="967"/>
                  <a:pt x="342" y="967"/>
                </a:cubicBezTo>
                <a:cubicBezTo>
                  <a:pt x="342" y="967"/>
                  <a:pt x="342" y="968"/>
                  <a:pt x="342" y="968"/>
                </a:cubicBezTo>
                <a:cubicBezTo>
                  <a:pt x="342" y="968"/>
                  <a:pt x="342" y="968"/>
                  <a:pt x="342" y="968"/>
                </a:cubicBezTo>
                <a:cubicBezTo>
                  <a:pt x="342" y="969"/>
                  <a:pt x="342" y="969"/>
                  <a:pt x="342" y="969"/>
                </a:cubicBezTo>
                <a:cubicBezTo>
                  <a:pt x="342" y="969"/>
                  <a:pt x="342" y="969"/>
                  <a:pt x="342" y="969"/>
                </a:cubicBezTo>
                <a:cubicBezTo>
                  <a:pt x="342" y="969"/>
                  <a:pt x="342" y="969"/>
                  <a:pt x="342" y="969"/>
                </a:cubicBezTo>
                <a:cubicBezTo>
                  <a:pt x="343" y="970"/>
                  <a:pt x="343" y="970"/>
                  <a:pt x="343" y="970"/>
                </a:cubicBezTo>
                <a:cubicBezTo>
                  <a:pt x="343" y="971"/>
                  <a:pt x="343" y="971"/>
                  <a:pt x="343" y="971"/>
                </a:cubicBezTo>
                <a:cubicBezTo>
                  <a:pt x="344" y="971"/>
                  <a:pt x="344" y="971"/>
                  <a:pt x="344" y="972"/>
                </a:cubicBezTo>
                <a:cubicBezTo>
                  <a:pt x="345" y="972"/>
                  <a:pt x="345" y="972"/>
                  <a:pt x="345" y="972"/>
                </a:cubicBezTo>
                <a:cubicBezTo>
                  <a:pt x="345" y="972"/>
                  <a:pt x="345" y="972"/>
                  <a:pt x="345" y="972"/>
                </a:cubicBezTo>
                <a:cubicBezTo>
                  <a:pt x="345" y="972"/>
                  <a:pt x="345" y="972"/>
                  <a:pt x="345" y="972"/>
                </a:cubicBezTo>
                <a:cubicBezTo>
                  <a:pt x="345" y="972"/>
                  <a:pt x="345" y="972"/>
                  <a:pt x="345" y="972"/>
                </a:cubicBezTo>
                <a:cubicBezTo>
                  <a:pt x="345" y="972"/>
                  <a:pt x="345" y="972"/>
                  <a:pt x="345" y="972"/>
                </a:cubicBezTo>
                <a:cubicBezTo>
                  <a:pt x="345" y="973"/>
                  <a:pt x="345" y="973"/>
                  <a:pt x="345" y="973"/>
                </a:cubicBezTo>
                <a:cubicBezTo>
                  <a:pt x="345" y="973"/>
                  <a:pt x="345" y="973"/>
                  <a:pt x="345" y="973"/>
                </a:cubicBezTo>
                <a:cubicBezTo>
                  <a:pt x="346" y="973"/>
                  <a:pt x="346" y="973"/>
                  <a:pt x="346" y="973"/>
                </a:cubicBezTo>
                <a:cubicBezTo>
                  <a:pt x="346" y="973"/>
                  <a:pt x="346" y="973"/>
                  <a:pt x="346" y="973"/>
                </a:cubicBezTo>
                <a:cubicBezTo>
                  <a:pt x="346" y="973"/>
                  <a:pt x="346" y="973"/>
                  <a:pt x="346" y="973"/>
                </a:cubicBezTo>
                <a:cubicBezTo>
                  <a:pt x="346" y="973"/>
                  <a:pt x="346" y="973"/>
                  <a:pt x="346" y="973"/>
                </a:cubicBezTo>
                <a:cubicBezTo>
                  <a:pt x="346" y="974"/>
                  <a:pt x="346" y="974"/>
                  <a:pt x="346" y="974"/>
                </a:cubicBezTo>
                <a:cubicBezTo>
                  <a:pt x="346" y="974"/>
                  <a:pt x="346" y="974"/>
                  <a:pt x="346" y="974"/>
                </a:cubicBezTo>
                <a:cubicBezTo>
                  <a:pt x="346" y="974"/>
                  <a:pt x="346" y="974"/>
                  <a:pt x="346" y="974"/>
                </a:cubicBezTo>
                <a:cubicBezTo>
                  <a:pt x="347" y="974"/>
                  <a:pt x="347" y="974"/>
                  <a:pt x="347" y="974"/>
                </a:cubicBezTo>
                <a:cubicBezTo>
                  <a:pt x="347" y="974"/>
                  <a:pt x="347" y="974"/>
                  <a:pt x="347" y="974"/>
                </a:cubicBezTo>
                <a:cubicBezTo>
                  <a:pt x="347" y="974"/>
                  <a:pt x="347" y="974"/>
                  <a:pt x="347" y="974"/>
                </a:cubicBezTo>
                <a:cubicBezTo>
                  <a:pt x="347" y="974"/>
                  <a:pt x="347" y="975"/>
                  <a:pt x="347" y="975"/>
                </a:cubicBezTo>
                <a:cubicBezTo>
                  <a:pt x="347" y="975"/>
                  <a:pt x="347" y="975"/>
                  <a:pt x="347" y="975"/>
                </a:cubicBezTo>
                <a:cubicBezTo>
                  <a:pt x="347" y="975"/>
                  <a:pt x="347" y="975"/>
                  <a:pt x="347" y="975"/>
                </a:cubicBezTo>
                <a:cubicBezTo>
                  <a:pt x="347" y="976"/>
                  <a:pt x="347" y="976"/>
                  <a:pt x="347" y="976"/>
                </a:cubicBezTo>
                <a:cubicBezTo>
                  <a:pt x="346" y="977"/>
                  <a:pt x="346" y="977"/>
                  <a:pt x="346" y="977"/>
                </a:cubicBezTo>
                <a:cubicBezTo>
                  <a:pt x="346" y="977"/>
                  <a:pt x="346" y="977"/>
                  <a:pt x="346" y="977"/>
                </a:cubicBezTo>
                <a:cubicBezTo>
                  <a:pt x="346" y="977"/>
                  <a:pt x="346" y="976"/>
                  <a:pt x="346" y="976"/>
                </a:cubicBezTo>
                <a:cubicBezTo>
                  <a:pt x="345" y="977"/>
                  <a:pt x="345" y="977"/>
                  <a:pt x="345" y="977"/>
                </a:cubicBezTo>
                <a:cubicBezTo>
                  <a:pt x="345" y="977"/>
                  <a:pt x="345" y="977"/>
                  <a:pt x="345" y="977"/>
                </a:cubicBezTo>
                <a:cubicBezTo>
                  <a:pt x="345" y="978"/>
                  <a:pt x="345" y="978"/>
                  <a:pt x="346" y="978"/>
                </a:cubicBezTo>
                <a:cubicBezTo>
                  <a:pt x="346" y="979"/>
                  <a:pt x="345" y="980"/>
                  <a:pt x="345" y="980"/>
                </a:cubicBezTo>
                <a:cubicBezTo>
                  <a:pt x="344" y="980"/>
                  <a:pt x="344" y="980"/>
                  <a:pt x="344" y="980"/>
                </a:cubicBezTo>
                <a:cubicBezTo>
                  <a:pt x="344" y="980"/>
                  <a:pt x="344" y="980"/>
                  <a:pt x="344" y="980"/>
                </a:cubicBezTo>
                <a:cubicBezTo>
                  <a:pt x="344" y="980"/>
                  <a:pt x="344" y="980"/>
                  <a:pt x="344" y="980"/>
                </a:cubicBezTo>
                <a:cubicBezTo>
                  <a:pt x="344" y="981"/>
                  <a:pt x="344" y="982"/>
                  <a:pt x="344" y="982"/>
                </a:cubicBezTo>
                <a:cubicBezTo>
                  <a:pt x="344" y="983"/>
                  <a:pt x="344" y="983"/>
                  <a:pt x="344" y="983"/>
                </a:cubicBezTo>
                <a:cubicBezTo>
                  <a:pt x="344" y="983"/>
                  <a:pt x="344" y="983"/>
                  <a:pt x="344" y="983"/>
                </a:cubicBezTo>
                <a:cubicBezTo>
                  <a:pt x="344" y="983"/>
                  <a:pt x="344" y="983"/>
                  <a:pt x="344" y="983"/>
                </a:cubicBezTo>
                <a:cubicBezTo>
                  <a:pt x="343" y="984"/>
                  <a:pt x="343" y="984"/>
                  <a:pt x="343" y="984"/>
                </a:cubicBezTo>
                <a:cubicBezTo>
                  <a:pt x="343" y="983"/>
                  <a:pt x="343" y="983"/>
                  <a:pt x="343" y="983"/>
                </a:cubicBezTo>
                <a:cubicBezTo>
                  <a:pt x="342" y="983"/>
                  <a:pt x="342" y="983"/>
                  <a:pt x="342" y="983"/>
                </a:cubicBezTo>
                <a:cubicBezTo>
                  <a:pt x="342" y="983"/>
                  <a:pt x="342" y="983"/>
                  <a:pt x="342" y="983"/>
                </a:cubicBezTo>
                <a:cubicBezTo>
                  <a:pt x="342" y="983"/>
                  <a:pt x="342" y="983"/>
                  <a:pt x="342" y="983"/>
                </a:cubicBezTo>
                <a:cubicBezTo>
                  <a:pt x="341" y="984"/>
                  <a:pt x="341" y="984"/>
                  <a:pt x="340" y="984"/>
                </a:cubicBezTo>
                <a:cubicBezTo>
                  <a:pt x="341" y="985"/>
                  <a:pt x="341" y="985"/>
                  <a:pt x="341" y="986"/>
                </a:cubicBezTo>
                <a:cubicBezTo>
                  <a:pt x="341" y="986"/>
                  <a:pt x="340" y="987"/>
                  <a:pt x="340" y="987"/>
                </a:cubicBezTo>
                <a:cubicBezTo>
                  <a:pt x="340" y="988"/>
                  <a:pt x="340" y="988"/>
                  <a:pt x="340" y="988"/>
                </a:cubicBezTo>
                <a:cubicBezTo>
                  <a:pt x="340" y="988"/>
                  <a:pt x="340" y="988"/>
                  <a:pt x="339" y="988"/>
                </a:cubicBezTo>
                <a:cubicBezTo>
                  <a:pt x="339" y="989"/>
                  <a:pt x="339" y="989"/>
                  <a:pt x="339" y="989"/>
                </a:cubicBezTo>
                <a:cubicBezTo>
                  <a:pt x="339" y="989"/>
                  <a:pt x="340" y="989"/>
                  <a:pt x="340" y="989"/>
                </a:cubicBezTo>
                <a:cubicBezTo>
                  <a:pt x="340" y="990"/>
                  <a:pt x="340" y="990"/>
                  <a:pt x="339" y="990"/>
                </a:cubicBezTo>
                <a:cubicBezTo>
                  <a:pt x="339" y="990"/>
                  <a:pt x="339" y="990"/>
                  <a:pt x="339" y="990"/>
                </a:cubicBezTo>
                <a:cubicBezTo>
                  <a:pt x="338" y="990"/>
                  <a:pt x="338" y="990"/>
                  <a:pt x="338" y="990"/>
                </a:cubicBezTo>
                <a:cubicBezTo>
                  <a:pt x="338" y="990"/>
                  <a:pt x="338" y="990"/>
                  <a:pt x="338" y="990"/>
                </a:cubicBezTo>
                <a:cubicBezTo>
                  <a:pt x="338" y="990"/>
                  <a:pt x="338" y="990"/>
                  <a:pt x="338" y="990"/>
                </a:cubicBezTo>
                <a:cubicBezTo>
                  <a:pt x="338" y="990"/>
                  <a:pt x="338" y="990"/>
                  <a:pt x="338" y="990"/>
                </a:cubicBezTo>
                <a:cubicBezTo>
                  <a:pt x="337" y="991"/>
                  <a:pt x="337" y="991"/>
                  <a:pt x="337" y="991"/>
                </a:cubicBezTo>
                <a:cubicBezTo>
                  <a:pt x="337" y="992"/>
                  <a:pt x="337" y="992"/>
                  <a:pt x="337" y="992"/>
                </a:cubicBezTo>
                <a:cubicBezTo>
                  <a:pt x="338" y="992"/>
                  <a:pt x="338" y="992"/>
                  <a:pt x="338" y="992"/>
                </a:cubicBezTo>
                <a:cubicBezTo>
                  <a:pt x="338" y="992"/>
                  <a:pt x="338" y="992"/>
                  <a:pt x="338" y="992"/>
                </a:cubicBezTo>
                <a:cubicBezTo>
                  <a:pt x="338" y="992"/>
                  <a:pt x="338" y="992"/>
                  <a:pt x="338" y="992"/>
                </a:cubicBezTo>
                <a:cubicBezTo>
                  <a:pt x="338" y="992"/>
                  <a:pt x="338" y="992"/>
                  <a:pt x="338" y="992"/>
                </a:cubicBezTo>
                <a:cubicBezTo>
                  <a:pt x="338" y="993"/>
                  <a:pt x="338" y="993"/>
                  <a:pt x="338" y="993"/>
                </a:cubicBezTo>
                <a:cubicBezTo>
                  <a:pt x="338" y="993"/>
                  <a:pt x="338" y="993"/>
                  <a:pt x="338" y="993"/>
                </a:cubicBezTo>
                <a:cubicBezTo>
                  <a:pt x="338" y="993"/>
                  <a:pt x="338" y="993"/>
                  <a:pt x="338" y="993"/>
                </a:cubicBezTo>
                <a:cubicBezTo>
                  <a:pt x="338" y="993"/>
                  <a:pt x="338" y="993"/>
                  <a:pt x="338" y="993"/>
                </a:cubicBezTo>
                <a:cubicBezTo>
                  <a:pt x="338" y="994"/>
                  <a:pt x="338" y="994"/>
                  <a:pt x="338" y="995"/>
                </a:cubicBezTo>
                <a:cubicBezTo>
                  <a:pt x="338" y="995"/>
                  <a:pt x="338" y="995"/>
                  <a:pt x="338" y="995"/>
                </a:cubicBezTo>
                <a:cubicBezTo>
                  <a:pt x="338" y="996"/>
                  <a:pt x="338" y="996"/>
                  <a:pt x="338" y="996"/>
                </a:cubicBezTo>
                <a:cubicBezTo>
                  <a:pt x="338" y="996"/>
                  <a:pt x="338" y="996"/>
                  <a:pt x="338" y="996"/>
                </a:cubicBezTo>
                <a:cubicBezTo>
                  <a:pt x="337" y="998"/>
                  <a:pt x="337" y="999"/>
                  <a:pt x="336" y="1000"/>
                </a:cubicBezTo>
                <a:cubicBezTo>
                  <a:pt x="337" y="1000"/>
                  <a:pt x="337" y="1000"/>
                  <a:pt x="337" y="1000"/>
                </a:cubicBezTo>
                <a:cubicBezTo>
                  <a:pt x="337" y="1001"/>
                  <a:pt x="337" y="1001"/>
                  <a:pt x="337" y="1002"/>
                </a:cubicBezTo>
                <a:cubicBezTo>
                  <a:pt x="337" y="1002"/>
                  <a:pt x="337" y="1002"/>
                  <a:pt x="337" y="1002"/>
                </a:cubicBezTo>
                <a:cubicBezTo>
                  <a:pt x="337" y="1002"/>
                  <a:pt x="337" y="1002"/>
                  <a:pt x="337" y="1002"/>
                </a:cubicBezTo>
                <a:cubicBezTo>
                  <a:pt x="338" y="1002"/>
                  <a:pt x="338" y="1002"/>
                  <a:pt x="338" y="1002"/>
                </a:cubicBezTo>
                <a:cubicBezTo>
                  <a:pt x="338" y="1002"/>
                  <a:pt x="338" y="1002"/>
                  <a:pt x="338" y="1002"/>
                </a:cubicBezTo>
                <a:cubicBezTo>
                  <a:pt x="338" y="1003"/>
                  <a:pt x="338" y="1003"/>
                  <a:pt x="338" y="1003"/>
                </a:cubicBezTo>
                <a:cubicBezTo>
                  <a:pt x="338" y="1003"/>
                  <a:pt x="338" y="1003"/>
                  <a:pt x="338" y="1003"/>
                </a:cubicBezTo>
                <a:cubicBezTo>
                  <a:pt x="339" y="1002"/>
                  <a:pt x="339" y="1002"/>
                  <a:pt x="339" y="1002"/>
                </a:cubicBezTo>
                <a:cubicBezTo>
                  <a:pt x="339" y="1003"/>
                  <a:pt x="339" y="1003"/>
                  <a:pt x="339" y="1003"/>
                </a:cubicBezTo>
                <a:cubicBezTo>
                  <a:pt x="339" y="1002"/>
                  <a:pt x="339" y="1002"/>
                  <a:pt x="339" y="1002"/>
                </a:cubicBezTo>
                <a:cubicBezTo>
                  <a:pt x="339" y="1003"/>
                  <a:pt x="339" y="1003"/>
                  <a:pt x="339" y="1003"/>
                </a:cubicBezTo>
                <a:cubicBezTo>
                  <a:pt x="340" y="1003"/>
                  <a:pt x="341" y="1003"/>
                  <a:pt x="341" y="1003"/>
                </a:cubicBezTo>
                <a:cubicBezTo>
                  <a:pt x="341" y="1003"/>
                  <a:pt x="341" y="1003"/>
                  <a:pt x="341" y="1003"/>
                </a:cubicBezTo>
                <a:cubicBezTo>
                  <a:pt x="341" y="1003"/>
                  <a:pt x="342" y="1003"/>
                  <a:pt x="342" y="1003"/>
                </a:cubicBezTo>
                <a:cubicBezTo>
                  <a:pt x="342" y="1003"/>
                  <a:pt x="342" y="1003"/>
                  <a:pt x="342" y="1003"/>
                </a:cubicBezTo>
                <a:cubicBezTo>
                  <a:pt x="342" y="1002"/>
                  <a:pt x="342" y="1002"/>
                  <a:pt x="342" y="1001"/>
                </a:cubicBezTo>
                <a:cubicBezTo>
                  <a:pt x="342" y="1001"/>
                  <a:pt x="342" y="1001"/>
                  <a:pt x="343" y="1001"/>
                </a:cubicBezTo>
                <a:cubicBezTo>
                  <a:pt x="343" y="1002"/>
                  <a:pt x="343" y="1002"/>
                  <a:pt x="343" y="1002"/>
                </a:cubicBezTo>
                <a:cubicBezTo>
                  <a:pt x="343" y="1002"/>
                  <a:pt x="343" y="1002"/>
                  <a:pt x="343" y="1002"/>
                </a:cubicBezTo>
                <a:cubicBezTo>
                  <a:pt x="344" y="1002"/>
                  <a:pt x="344" y="1002"/>
                  <a:pt x="344" y="1002"/>
                </a:cubicBezTo>
                <a:cubicBezTo>
                  <a:pt x="344" y="1002"/>
                  <a:pt x="344" y="1002"/>
                  <a:pt x="344" y="1002"/>
                </a:cubicBezTo>
                <a:cubicBezTo>
                  <a:pt x="344" y="1002"/>
                  <a:pt x="344" y="1002"/>
                  <a:pt x="344" y="1002"/>
                </a:cubicBezTo>
                <a:cubicBezTo>
                  <a:pt x="344" y="1002"/>
                  <a:pt x="344" y="1002"/>
                  <a:pt x="344" y="1002"/>
                </a:cubicBezTo>
                <a:cubicBezTo>
                  <a:pt x="344" y="1002"/>
                  <a:pt x="344" y="1002"/>
                  <a:pt x="344" y="1002"/>
                </a:cubicBezTo>
                <a:cubicBezTo>
                  <a:pt x="344" y="1002"/>
                  <a:pt x="344" y="1002"/>
                  <a:pt x="344" y="1002"/>
                </a:cubicBezTo>
                <a:cubicBezTo>
                  <a:pt x="345" y="1002"/>
                  <a:pt x="345" y="1002"/>
                  <a:pt x="345" y="1002"/>
                </a:cubicBezTo>
                <a:cubicBezTo>
                  <a:pt x="345" y="1002"/>
                  <a:pt x="345" y="1002"/>
                  <a:pt x="345" y="1002"/>
                </a:cubicBezTo>
                <a:cubicBezTo>
                  <a:pt x="345" y="1002"/>
                  <a:pt x="346" y="1002"/>
                  <a:pt x="346" y="1002"/>
                </a:cubicBezTo>
                <a:cubicBezTo>
                  <a:pt x="346" y="1002"/>
                  <a:pt x="346" y="1002"/>
                  <a:pt x="346" y="1002"/>
                </a:cubicBezTo>
                <a:cubicBezTo>
                  <a:pt x="347" y="1002"/>
                  <a:pt x="347" y="1002"/>
                  <a:pt x="348" y="1002"/>
                </a:cubicBezTo>
                <a:cubicBezTo>
                  <a:pt x="348" y="1002"/>
                  <a:pt x="348" y="1002"/>
                  <a:pt x="348" y="1002"/>
                </a:cubicBezTo>
                <a:cubicBezTo>
                  <a:pt x="348" y="1002"/>
                  <a:pt x="348" y="1001"/>
                  <a:pt x="348" y="1001"/>
                </a:cubicBezTo>
                <a:cubicBezTo>
                  <a:pt x="349" y="1001"/>
                  <a:pt x="349" y="1001"/>
                  <a:pt x="349" y="1001"/>
                </a:cubicBezTo>
                <a:cubicBezTo>
                  <a:pt x="349" y="1001"/>
                  <a:pt x="349" y="1001"/>
                  <a:pt x="349" y="1001"/>
                </a:cubicBezTo>
                <a:cubicBezTo>
                  <a:pt x="349" y="1001"/>
                  <a:pt x="349" y="1001"/>
                  <a:pt x="350" y="1001"/>
                </a:cubicBezTo>
                <a:cubicBezTo>
                  <a:pt x="350" y="1001"/>
                  <a:pt x="350" y="1001"/>
                  <a:pt x="350" y="1001"/>
                </a:cubicBezTo>
                <a:cubicBezTo>
                  <a:pt x="350" y="1001"/>
                  <a:pt x="350" y="1000"/>
                  <a:pt x="350" y="1000"/>
                </a:cubicBezTo>
                <a:cubicBezTo>
                  <a:pt x="350" y="1000"/>
                  <a:pt x="350" y="1000"/>
                  <a:pt x="350" y="1000"/>
                </a:cubicBezTo>
                <a:cubicBezTo>
                  <a:pt x="351" y="1000"/>
                  <a:pt x="351" y="1000"/>
                  <a:pt x="351" y="1000"/>
                </a:cubicBezTo>
                <a:cubicBezTo>
                  <a:pt x="351" y="1000"/>
                  <a:pt x="351" y="1000"/>
                  <a:pt x="351" y="1000"/>
                </a:cubicBezTo>
                <a:cubicBezTo>
                  <a:pt x="351" y="1000"/>
                  <a:pt x="351" y="1000"/>
                  <a:pt x="351" y="1000"/>
                </a:cubicBezTo>
                <a:cubicBezTo>
                  <a:pt x="351" y="1000"/>
                  <a:pt x="351" y="1000"/>
                  <a:pt x="351" y="1000"/>
                </a:cubicBezTo>
                <a:cubicBezTo>
                  <a:pt x="351" y="999"/>
                  <a:pt x="351" y="999"/>
                  <a:pt x="351" y="999"/>
                </a:cubicBezTo>
                <a:cubicBezTo>
                  <a:pt x="352" y="999"/>
                  <a:pt x="352" y="999"/>
                  <a:pt x="352" y="999"/>
                </a:cubicBezTo>
                <a:cubicBezTo>
                  <a:pt x="351" y="999"/>
                  <a:pt x="351" y="999"/>
                  <a:pt x="351" y="999"/>
                </a:cubicBezTo>
                <a:cubicBezTo>
                  <a:pt x="351" y="999"/>
                  <a:pt x="351" y="999"/>
                  <a:pt x="351" y="999"/>
                </a:cubicBezTo>
                <a:cubicBezTo>
                  <a:pt x="352" y="998"/>
                  <a:pt x="352" y="998"/>
                  <a:pt x="352" y="998"/>
                </a:cubicBezTo>
                <a:cubicBezTo>
                  <a:pt x="352" y="998"/>
                  <a:pt x="352" y="998"/>
                  <a:pt x="352" y="998"/>
                </a:cubicBezTo>
                <a:cubicBezTo>
                  <a:pt x="352" y="998"/>
                  <a:pt x="352" y="998"/>
                  <a:pt x="352" y="998"/>
                </a:cubicBezTo>
                <a:cubicBezTo>
                  <a:pt x="353" y="998"/>
                  <a:pt x="353" y="998"/>
                  <a:pt x="353" y="998"/>
                </a:cubicBezTo>
                <a:cubicBezTo>
                  <a:pt x="353" y="998"/>
                  <a:pt x="353" y="997"/>
                  <a:pt x="353" y="997"/>
                </a:cubicBezTo>
                <a:cubicBezTo>
                  <a:pt x="354" y="997"/>
                  <a:pt x="354" y="997"/>
                  <a:pt x="354" y="997"/>
                </a:cubicBezTo>
                <a:cubicBezTo>
                  <a:pt x="354" y="997"/>
                  <a:pt x="354" y="997"/>
                  <a:pt x="354" y="997"/>
                </a:cubicBezTo>
                <a:cubicBezTo>
                  <a:pt x="354" y="997"/>
                  <a:pt x="354" y="997"/>
                  <a:pt x="354" y="997"/>
                </a:cubicBezTo>
                <a:cubicBezTo>
                  <a:pt x="354" y="997"/>
                  <a:pt x="355" y="997"/>
                  <a:pt x="355" y="997"/>
                </a:cubicBezTo>
                <a:cubicBezTo>
                  <a:pt x="355" y="997"/>
                  <a:pt x="355" y="997"/>
                  <a:pt x="355" y="997"/>
                </a:cubicBezTo>
                <a:cubicBezTo>
                  <a:pt x="355" y="997"/>
                  <a:pt x="355" y="998"/>
                  <a:pt x="355" y="998"/>
                </a:cubicBezTo>
                <a:cubicBezTo>
                  <a:pt x="356" y="998"/>
                  <a:pt x="356" y="998"/>
                  <a:pt x="356" y="998"/>
                </a:cubicBezTo>
                <a:cubicBezTo>
                  <a:pt x="356" y="998"/>
                  <a:pt x="356" y="998"/>
                  <a:pt x="356" y="998"/>
                </a:cubicBezTo>
                <a:cubicBezTo>
                  <a:pt x="356" y="999"/>
                  <a:pt x="357" y="1000"/>
                  <a:pt x="357" y="1000"/>
                </a:cubicBezTo>
                <a:cubicBezTo>
                  <a:pt x="357" y="1001"/>
                  <a:pt x="357" y="1001"/>
                  <a:pt x="358" y="1001"/>
                </a:cubicBezTo>
                <a:cubicBezTo>
                  <a:pt x="357" y="1003"/>
                  <a:pt x="358" y="1005"/>
                  <a:pt x="359" y="1006"/>
                </a:cubicBezTo>
                <a:cubicBezTo>
                  <a:pt x="359" y="1008"/>
                  <a:pt x="358" y="1010"/>
                  <a:pt x="359" y="1012"/>
                </a:cubicBezTo>
                <a:cubicBezTo>
                  <a:pt x="358" y="1012"/>
                  <a:pt x="358" y="1012"/>
                  <a:pt x="358" y="1012"/>
                </a:cubicBezTo>
                <a:cubicBezTo>
                  <a:pt x="358" y="1012"/>
                  <a:pt x="358" y="1012"/>
                  <a:pt x="358" y="1012"/>
                </a:cubicBezTo>
                <a:cubicBezTo>
                  <a:pt x="358" y="1012"/>
                  <a:pt x="358" y="1012"/>
                  <a:pt x="358" y="1012"/>
                </a:cubicBezTo>
                <a:cubicBezTo>
                  <a:pt x="357" y="1012"/>
                  <a:pt x="357" y="1012"/>
                  <a:pt x="356" y="1013"/>
                </a:cubicBezTo>
                <a:cubicBezTo>
                  <a:pt x="356" y="1013"/>
                  <a:pt x="356" y="1013"/>
                  <a:pt x="356" y="1013"/>
                </a:cubicBezTo>
                <a:cubicBezTo>
                  <a:pt x="356" y="1013"/>
                  <a:pt x="356" y="1013"/>
                  <a:pt x="356" y="1013"/>
                </a:cubicBezTo>
                <a:cubicBezTo>
                  <a:pt x="356" y="1013"/>
                  <a:pt x="356" y="1013"/>
                  <a:pt x="356" y="1013"/>
                </a:cubicBezTo>
                <a:cubicBezTo>
                  <a:pt x="355" y="1013"/>
                  <a:pt x="355" y="1014"/>
                  <a:pt x="355" y="1014"/>
                </a:cubicBezTo>
                <a:cubicBezTo>
                  <a:pt x="355" y="1014"/>
                  <a:pt x="355" y="1014"/>
                  <a:pt x="355" y="1014"/>
                </a:cubicBezTo>
                <a:cubicBezTo>
                  <a:pt x="355" y="1014"/>
                  <a:pt x="355" y="1014"/>
                  <a:pt x="355" y="1014"/>
                </a:cubicBezTo>
                <a:cubicBezTo>
                  <a:pt x="355" y="1015"/>
                  <a:pt x="355" y="1015"/>
                  <a:pt x="355" y="1015"/>
                </a:cubicBezTo>
                <a:cubicBezTo>
                  <a:pt x="355" y="1015"/>
                  <a:pt x="355" y="1015"/>
                  <a:pt x="355" y="1015"/>
                </a:cubicBezTo>
                <a:cubicBezTo>
                  <a:pt x="355" y="1016"/>
                  <a:pt x="355" y="1016"/>
                  <a:pt x="355" y="1016"/>
                </a:cubicBezTo>
                <a:cubicBezTo>
                  <a:pt x="355" y="1017"/>
                  <a:pt x="355" y="1018"/>
                  <a:pt x="355" y="1019"/>
                </a:cubicBezTo>
                <a:cubicBezTo>
                  <a:pt x="354" y="1020"/>
                  <a:pt x="354" y="1023"/>
                  <a:pt x="353" y="1025"/>
                </a:cubicBezTo>
                <a:cubicBezTo>
                  <a:pt x="353" y="1025"/>
                  <a:pt x="353" y="1025"/>
                  <a:pt x="353" y="1025"/>
                </a:cubicBezTo>
                <a:cubicBezTo>
                  <a:pt x="353" y="1025"/>
                  <a:pt x="353" y="1025"/>
                  <a:pt x="353" y="1025"/>
                </a:cubicBezTo>
                <a:cubicBezTo>
                  <a:pt x="352" y="1025"/>
                  <a:pt x="352" y="1025"/>
                  <a:pt x="352" y="1025"/>
                </a:cubicBezTo>
                <a:cubicBezTo>
                  <a:pt x="352" y="1025"/>
                  <a:pt x="352" y="1025"/>
                  <a:pt x="352" y="1025"/>
                </a:cubicBezTo>
                <a:cubicBezTo>
                  <a:pt x="352" y="1025"/>
                  <a:pt x="352" y="1025"/>
                  <a:pt x="352" y="1025"/>
                </a:cubicBezTo>
                <a:cubicBezTo>
                  <a:pt x="352" y="1025"/>
                  <a:pt x="352" y="1025"/>
                  <a:pt x="352" y="1025"/>
                </a:cubicBezTo>
                <a:cubicBezTo>
                  <a:pt x="351" y="1025"/>
                  <a:pt x="351" y="1025"/>
                  <a:pt x="350" y="1025"/>
                </a:cubicBezTo>
                <a:cubicBezTo>
                  <a:pt x="350" y="1025"/>
                  <a:pt x="350" y="1025"/>
                  <a:pt x="349" y="1025"/>
                </a:cubicBezTo>
                <a:cubicBezTo>
                  <a:pt x="349" y="1025"/>
                  <a:pt x="349" y="1026"/>
                  <a:pt x="349" y="1026"/>
                </a:cubicBezTo>
                <a:cubicBezTo>
                  <a:pt x="350" y="1026"/>
                  <a:pt x="351" y="1026"/>
                  <a:pt x="352" y="1027"/>
                </a:cubicBezTo>
                <a:cubicBezTo>
                  <a:pt x="352" y="1027"/>
                  <a:pt x="352" y="1027"/>
                  <a:pt x="352" y="1027"/>
                </a:cubicBezTo>
                <a:cubicBezTo>
                  <a:pt x="353" y="1026"/>
                  <a:pt x="353" y="1026"/>
                  <a:pt x="353" y="1026"/>
                </a:cubicBezTo>
                <a:cubicBezTo>
                  <a:pt x="354" y="1026"/>
                  <a:pt x="354" y="1026"/>
                  <a:pt x="355" y="1026"/>
                </a:cubicBezTo>
                <a:cubicBezTo>
                  <a:pt x="355" y="1027"/>
                  <a:pt x="355" y="1027"/>
                  <a:pt x="355" y="1027"/>
                </a:cubicBezTo>
                <a:cubicBezTo>
                  <a:pt x="355" y="1027"/>
                  <a:pt x="355" y="1027"/>
                  <a:pt x="355" y="1027"/>
                </a:cubicBezTo>
                <a:cubicBezTo>
                  <a:pt x="355" y="1027"/>
                  <a:pt x="355" y="1027"/>
                  <a:pt x="355" y="1027"/>
                </a:cubicBezTo>
                <a:cubicBezTo>
                  <a:pt x="355" y="1028"/>
                  <a:pt x="355" y="1028"/>
                  <a:pt x="355" y="1028"/>
                </a:cubicBezTo>
                <a:cubicBezTo>
                  <a:pt x="355" y="1028"/>
                  <a:pt x="355" y="1028"/>
                  <a:pt x="355" y="1028"/>
                </a:cubicBezTo>
                <a:cubicBezTo>
                  <a:pt x="355" y="1029"/>
                  <a:pt x="355" y="1029"/>
                  <a:pt x="355" y="1029"/>
                </a:cubicBezTo>
                <a:cubicBezTo>
                  <a:pt x="354" y="1029"/>
                  <a:pt x="354" y="1029"/>
                  <a:pt x="354" y="1029"/>
                </a:cubicBezTo>
                <a:cubicBezTo>
                  <a:pt x="354" y="1029"/>
                  <a:pt x="354" y="1030"/>
                  <a:pt x="354" y="1030"/>
                </a:cubicBezTo>
                <a:cubicBezTo>
                  <a:pt x="354" y="1030"/>
                  <a:pt x="354" y="1030"/>
                  <a:pt x="354" y="1030"/>
                </a:cubicBezTo>
                <a:cubicBezTo>
                  <a:pt x="354" y="1030"/>
                  <a:pt x="353" y="1031"/>
                  <a:pt x="353" y="1031"/>
                </a:cubicBezTo>
                <a:cubicBezTo>
                  <a:pt x="353" y="1031"/>
                  <a:pt x="354" y="1032"/>
                  <a:pt x="354" y="1032"/>
                </a:cubicBezTo>
                <a:cubicBezTo>
                  <a:pt x="355" y="1032"/>
                  <a:pt x="357" y="1032"/>
                  <a:pt x="358" y="1032"/>
                </a:cubicBezTo>
                <a:cubicBezTo>
                  <a:pt x="358" y="1032"/>
                  <a:pt x="358" y="1032"/>
                  <a:pt x="358" y="1032"/>
                </a:cubicBezTo>
                <a:cubicBezTo>
                  <a:pt x="358" y="1033"/>
                  <a:pt x="359" y="1034"/>
                  <a:pt x="359" y="1034"/>
                </a:cubicBezTo>
                <a:cubicBezTo>
                  <a:pt x="359" y="1034"/>
                  <a:pt x="359" y="1034"/>
                  <a:pt x="359" y="1034"/>
                </a:cubicBezTo>
                <a:cubicBezTo>
                  <a:pt x="360" y="1035"/>
                  <a:pt x="361" y="1035"/>
                  <a:pt x="361" y="1036"/>
                </a:cubicBezTo>
                <a:cubicBezTo>
                  <a:pt x="361" y="1036"/>
                  <a:pt x="362" y="1036"/>
                  <a:pt x="362" y="1036"/>
                </a:cubicBezTo>
                <a:cubicBezTo>
                  <a:pt x="362" y="1037"/>
                  <a:pt x="363" y="1038"/>
                  <a:pt x="362" y="1039"/>
                </a:cubicBezTo>
                <a:cubicBezTo>
                  <a:pt x="364" y="1037"/>
                  <a:pt x="365" y="1036"/>
                  <a:pt x="366" y="1034"/>
                </a:cubicBezTo>
                <a:cubicBezTo>
                  <a:pt x="366" y="1034"/>
                  <a:pt x="366" y="1034"/>
                  <a:pt x="366" y="1034"/>
                </a:cubicBezTo>
                <a:cubicBezTo>
                  <a:pt x="366" y="1034"/>
                  <a:pt x="365" y="1034"/>
                  <a:pt x="365" y="1034"/>
                </a:cubicBezTo>
                <a:cubicBezTo>
                  <a:pt x="365" y="1034"/>
                  <a:pt x="365" y="1034"/>
                  <a:pt x="365" y="1034"/>
                </a:cubicBezTo>
                <a:cubicBezTo>
                  <a:pt x="365" y="1034"/>
                  <a:pt x="365" y="1034"/>
                  <a:pt x="365" y="1034"/>
                </a:cubicBezTo>
                <a:cubicBezTo>
                  <a:pt x="365" y="1034"/>
                  <a:pt x="365" y="1034"/>
                  <a:pt x="365" y="1034"/>
                </a:cubicBezTo>
                <a:cubicBezTo>
                  <a:pt x="364" y="1034"/>
                  <a:pt x="364" y="1034"/>
                  <a:pt x="364" y="1034"/>
                </a:cubicBezTo>
                <a:cubicBezTo>
                  <a:pt x="364" y="1034"/>
                  <a:pt x="364" y="1034"/>
                  <a:pt x="364" y="1034"/>
                </a:cubicBezTo>
                <a:cubicBezTo>
                  <a:pt x="364" y="1034"/>
                  <a:pt x="364" y="1033"/>
                  <a:pt x="364" y="1033"/>
                </a:cubicBezTo>
                <a:cubicBezTo>
                  <a:pt x="364" y="1033"/>
                  <a:pt x="364" y="1033"/>
                  <a:pt x="364" y="1033"/>
                </a:cubicBezTo>
                <a:cubicBezTo>
                  <a:pt x="364" y="1033"/>
                  <a:pt x="364" y="1033"/>
                  <a:pt x="364" y="1033"/>
                </a:cubicBezTo>
                <a:cubicBezTo>
                  <a:pt x="364" y="1032"/>
                  <a:pt x="365" y="1032"/>
                  <a:pt x="365" y="1032"/>
                </a:cubicBezTo>
                <a:cubicBezTo>
                  <a:pt x="365" y="1031"/>
                  <a:pt x="365" y="1031"/>
                  <a:pt x="365" y="1031"/>
                </a:cubicBezTo>
                <a:cubicBezTo>
                  <a:pt x="365" y="1031"/>
                  <a:pt x="365" y="1031"/>
                  <a:pt x="365" y="1031"/>
                </a:cubicBezTo>
                <a:cubicBezTo>
                  <a:pt x="366" y="1031"/>
                  <a:pt x="366" y="1031"/>
                  <a:pt x="366" y="1031"/>
                </a:cubicBezTo>
                <a:cubicBezTo>
                  <a:pt x="366" y="1031"/>
                  <a:pt x="366" y="1031"/>
                  <a:pt x="366" y="1031"/>
                </a:cubicBezTo>
                <a:cubicBezTo>
                  <a:pt x="366" y="1031"/>
                  <a:pt x="366" y="1031"/>
                  <a:pt x="366" y="1031"/>
                </a:cubicBezTo>
                <a:cubicBezTo>
                  <a:pt x="366" y="1031"/>
                  <a:pt x="367" y="1031"/>
                  <a:pt x="367" y="1031"/>
                </a:cubicBezTo>
                <a:cubicBezTo>
                  <a:pt x="367" y="1031"/>
                  <a:pt x="367" y="1031"/>
                  <a:pt x="367" y="1031"/>
                </a:cubicBezTo>
                <a:cubicBezTo>
                  <a:pt x="367" y="1031"/>
                  <a:pt x="367" y="1031"/>
                  <a:pt x="367" y="1031"/>
                </a:cubicBezTo>
                <a:cubicBezTo>
                  <a:pt x="367" y="1032"/>
                  <a:pt x="367" y="1032"/>
                  <a:pt x="367" y="1032"/>
                </a:cubicBezTo>
                <a:cubicBezTo>
                  <a:pt x="368" y="1031"/>
                  <a:pt x="368" y="1031"/>
                  <a:pt x="368" y="1031"/>
                </a:cubicBezTo>
                <a:cubicBezTo>
                  <a:pt x="369" y="1032"/>
                  <a:pt x="369" y="1032"/>
                  <a:pt x="370" y="1032"/>
                </a:cubicBezTo>
                <a:cubicBezTo>
                  <a:pt x="370" y="1033"/>
                  <a:pt x="370" y="1034"/>
                  <a:pt x="371" y="1034"/>
                </a:cubicBezTo>
                <a:cubicBezTo>
                  <a:pt x="371" y="1035"/>
                  <a:pt x="371" y="1035"/>
                  <a:pt x="371" y="1035"/>
                </a:cubicBezTo>
                <a:cubicBezTo>
                  <a:pt x="370" y="1035"/>
                  <a:pt x="370" y="1035"/>
                  <a:pt x="370" y="1035"/>
                </a:cubicBezTo>
                <a:cubicBezTo>
                  <a:pt x="370" y="1035"/>
                  <a:pt x="370" y="1035"/>
                  <a:pt x="370" y="1035"/>
                </a:cubicBezTo>
                <a:cubicBezTo>
                  <a:pt x="370" y="1035"/>
                  <a:pt x="370" y="1035"/>
                  <a:pt x="370" y="1035"/>
                </a:cubicBezTo>
                <a:cubicBezTo>
                  <a:pt x="371" y="1036"/>
                  <a:pt x="372" y="1036"/>
                  <a:pt x="373" y="1037"/>
                </a:cubicBezTo>
                <a:cubicBezTo>
                  <a:pt x="374" y="1037"/>
                  <a:pt x="375" y="1037"/>
                  <a:pt x="375" y="1036"/>
                </a:cubicBezTo>
                <a:cubicBezTo>
                  <a:pt x="375" y="1035"/>
                  <a:pt x="375" y="1035"/>
                  <a:pt x="375" y="1034"/>
                </a:cubicBezTo>
                <a:cubicBezTo>
                  <a:pt x="374" y="1034"/>
                  <a:pt x="374" y="1035"/>
                  <a:pt x="374" y="1035"/>
                </a:cubicBezTo>
                <a:cubicBezTo>
                  <a:pt x="374" y="1034"/>
                  <a:pt x="374" y="1034"/>
                  <a:pt x="374" y="1034"/>
                </a:cubicBezTo>
                <a:cubicBezTo>
                  <a:pt x="374" y="1034"/>
                  <a:pt x="374" y="1034"/>
                  <a:pt x="375" y="1034"/>
                </a:cubicBezTo>
                <a:cubicBezTo>
                  <a:pt x="374" y="1033"/>
                  <a:pt x="374" y="1033"/>
                  <a:pt x="374" y="1033"/>
                </a:cubicBezTo>
                <a:cubicBezTo>
                  <a:pt x="375" y="1033"/>
                  <a:pt x="375" y="1033"/>
                  <a:pt x="375" y="1033"/>
                </a:cubicBezTo>
                <a:cubicBezTo>
                  <a:pt x="375" y="1033"/>
                  <a:pt x="375" y="1033"/>
                  <a:pt x="375" y="1033"/>
                </a:cubicBezTo>
                <a:cubicBezTo>
                  <a:pt x="375" y="1033"/>
                  <a:pt x="376" y="1032"/>
                  <a:pt x="376" y="1032"/>
                </a:cubicBezTo>
                <a:cubicBezTo>
                  <a:pt x="376" y="1033"/>
                  <a:pt x="376" y="1033"/>
                  <a:pt x="376" y="1033"/>
                </a:cubicBezTo>
                <a:cubicBezTo>
                  <a:pt x="377" y="1033"/>
                  <a:pt x="377" y="1033"/>
                  <a:pt x="377" y="1033"/>
                </a:cubicBezTo>
                <a:cubicBezTo>
                  <a:pt x="377" y="1034"/>
                  <a:pt x="377" y="1034"/>
                  <a:pt x="377" y="1034"/>
                </a:cubicBezTo>
                <a:cubicBezTo>
                  <a:pt x="378" y="1034"/>
                  <a:pt x="378" y="1034"/>
                  <a:pt x="378" y="1034"/>
                </a:cubicBezTo>
                <a:cubicBezTo>
                  <a:pt x="378" y="1034"/>
                  <a:pt x="378" y="1034"/>
                  <a:pt x="378" y="1034"/>
                </a:cubicBezTo>
                <a:cubicBezTo>
                  <a:pt x="378" y="1035"/>
                  <a:pt x="378" y="1035"/>
                  <a:pt x="378" y="1035"/>
                </a:cubicBezTo>
                <a:cubicBezTo>
                  <a:pt x="379" y="1035"/>
                  <a:pt x="379" y="1034"/>
                  <a:pt x="380" y="1035"/>
                </a:cubicBezTo>
                <a:cubicBezTo>
                  <a:pt x="380" y="1035"/>
                  <a:pt x="380" y="1035"/>
                  <a:pt x="380" y="1036"/>
                </a:cubicBezTo>
                <a:cubicBezTo>
                  <a:pt x="379" y="1036"/>
                  <a:pt x="379" y="1036"/>
                  <a:pt x="379" y="1036"/>
                </a:cubicBezTo>
                <a:cubicBezTo>
                  <a:pt x="379" y="1037"/>
                  <a:pt x="379" y="1037"/>
                  <a:pt x="380" y="1037"/>
                </a:cubicBezTo>
                <a:cubicBezTo>
                  <a:pt x="380" y="1038"/>
                  <a:pt x="380" y="1038"/>
                  <a:pt x="380" y="1038"/>
                </a:cubicBezTo>
                <a:cubicBezTo>
                  <a:pt x="380" y="1038"/>
                  <a:pt x="380" y="1038"/>
                  <a:pt x="380" y="1038"/>
                </a:cubicBezTo>
                <a:cubicBezTo>
                  <a:pt x="380" y="1038"/>
                  <a:pt x="380" y="1038"/>
                  <a:pt x="380" y="1038"/>
                </a:cubicBezTo>
                <a:cubicBezTo>
                  <a:pt x="381" y="1037"/>
                  <a:pt x="382" y="1037"/>
                  <a:pt x="383" y="1037"/>
                </a:cubicBezTo>
                <a:cubicBezTo>
                  <a:pt x="384" y="1037"/>
                  <a:pt x="384" y="1037"/>
                  <a:pt x="384" y="1037"/>
                </a:cubicBezTo>
                <a:cubicBezTo>
                  <a:pt x="384" y="1037"/>
                  <a:pt x="384" y="1037"/>
                  <a:pt x="384" y="1037"/>
                </a:cubicBezTo>
                <a:cubicBezTo>
                  <a:pt x="384" y="1037"/>
                  <a:pt x="384" y="1037"/>
                  <a:pt x="384" y="1037"/>
                </a:cubicBezTo>
                <a:cubicBezTo>
                  <a:pt x="385" y="1038"/>
                  <a:pt x="387" y="1039"/>
                  <a:pt x="388" y="1040"/>
                </a:cubicBezTo>
                <a:cubicBezTo>
                  <a:pt x="388" y="1040"/>
                  <a:pt x="388" y="1040"/>
                  <a:pt x="388" y="1040"/>
                </a:cubicBezTo>
                <a:cubicBezTo>
                  <a:pt x="388" y="1040"/>
                  <a:pt x="388" y="1040"/>
                  <a:pt x="388" y="1040"/>
                </a:cubicBezTo>
                <a:cubicBezTo>
                  <a:pt x="388" y="1040"/>
                  <a:pt x="388" y="1040"/>
                  <a:pt x="388" y="1040"/>
                </a:cubicBezTo>
                <a:cubicBezTo>
                  <a:pt x="388" y="1040"/>
                  <a:pt x="388" y="1040"/>
                  <a:pt x="388" y="1040"/>
                </a:cubicBezTo>
                <a:cubicBezTo>
                  <a:pt x="387" y="1041"/>
                  <a:pt x="387" y="1041"/>
                  <a:pt x="387" y="1041"/>
                </a:cubicBezTo>
                <a:cubicBezTo>
                  <a:pt x="387" y="1041"/>
                  <a:pt x="387" y="1041"/>
                  <a:pt x="387" y="1041"/>
                </a:cubicBezTo>
                <a:cubicBezTo>
                  <a:pt x="387" y="1041"/>
                  <a:pt x="387" y="1041"/>
                  <a:pt x="387" y="1041"/>
                </a:cubicBezTo>
                <a:cubicBezTo>
                  <a:pt x="387" y="1042"/>
                  <a:pt x="387" y="1042"/>
                  <a:pt x="387" y="1042"/>
                </a:cubicBezTo>
                <a:cubicBezTo>
                  <a:pt x="387" y="1042"/>
                  <a:pt x="387" y="1042"/>
                  <a:pt x="387" y="1042"/>
                </a:cubicBezTo>
                <a:cubicBezTo>
                  <a:pt x="387" y="1042"/>
                  <a:pt x="387" y="1042"/>
                  <a:pt x="387" y="1042"/>
                </a:cubicBezTo>
                <a:cubicBezTo>
                  <a:pt x="386" y="1042"/>
                  <a:pt x="386" y="1042"/>
                  <a:pt x="386" y="1042"/>
                </a:cubicBezTo>
                <a:cubicBezTo>
                  <a:pt x="386" y="1042"/>
                  <a:pt x="386" y="1042"/>
                  <a:pt x="386" y="1042"/>
                </a:cubicBezTo>
                <a:cubicBezTo>
                  <a:pt x="386" y="1042"/>
                  <a:pt x="386" y="1042"/>
                  <a:pt x="386" y="1042"/>
                </a:cubicBezTo>
                <a:cubicBezTo>
                  <a:pt x="387" y="1043"/>
                  <a:pt x="387" y="1043"/>
                  <a:pt x="387" y="1043"/>
                </a:cubicBezTo>
                <a:cubicBezTo>
                  <a:pt x="387" y="1043"/>
                  <a:pt x="387" y="1043"/>
                  <a:pt x="387" y="1043"/>
                </a:cubicBezTo>
                <a:cubicBezTo>
                  <a:pt x="387" y="1043"/>
                  <a:pt x="387" y="1043"/>
                  <a:pt x="387" y="1043"/>
                </a:cubicBezTo>
                <a:cubicBezTo>
                  <a:pt x="387" y="1043"/>
                  <a:pt x="387" y="1043"/>
                  <a:pt x="387" y="1043"/>
                </a:cubicBezTo>
                <a:cubicBezTo>
                  <a:pt x="387" y="1043"/>
                  <a:pt x="387" y="1043"/>
                  <a:pt x="387" y="1043"/>
                </a:cubicBezTo>
                <a:cubicBezTo>
                  <a:pt x="387" y="1044"/>
                  <a:pt x="387" y="1044"/>
                  <a:pt x="387" y="1044"/>
                </a:cubicBezTo>
                <a:cubicBezTo>
                  <a:pt x="388" y="1044"/>
                  <a:pt x="388" y="1044"/>
                  <a:pt x="388" y="1044"/>
                </a:cubicBezTo>
                <a:cubicBezTo>
                  <a:pt x="388" y="1044"/>
                  <a:pt x="389" y="1044"/>
                  <a:pt x="389" y="1044"/>
                </a:cubicBezTo>
                <a:cubicBezTo>
                  <a:pt x="389" y="1044"/>
                  <a:pt x="389" y="1044"/>
                  <a:pt x="389" y="1044"/>
                </a:cubicBezTo>
                <a:cubicBezTo>
                  <a:pt x="390" y="1044"/>
                  <a:pt x="390" y="1044"/>
                  <a:pt x="390" y="1044"/>
                </a:cubicBezTo>
                <a:cubicBezTo>
                  <a:pt x="390" y="1044"/>
                  <a:pt x="390" y="1044"/>
                  <a:pt x="391" y="1044"/>
                </a:cubicBezTo>
                <a:cubicBezTo>
                  <a:pt x="391" y="1045"/>
                  <a:pt x="392" y="1045"/>
                  <a:pt x="392" y="1045"/>
                </a:cubicBezTo>
                <a:cubicBezTo>
                  <a:pt x="392" y="1045"/>
                  <a:pt x="393" y="1045"/>
                  <a:pt x="393" y="1045"/>
                </a:cubicBezTo>
                <a:cubicBezTo>
                  <a:pt x="393" y="1045"/>
                  <a:pt x="393" y="1045"/>
                  <a:pt x="393" y="1045"/>
                </a:cubicBezTo>
                <a:cubicBezTo>
                  <a:pt x="394" y="1045"/>
                  <a:pt x="394" y="1045"/>
                  <a:pt x="394" y="1045"/>
                </a:cubicBezTo>
                <a:cubicBezTo>
                  <a:pt x="394" y="1045"/>
                  <a:pt x="394" y="1045"/>
                  <a:pt x="394" y="1045"/>
                </a:cubicBezTo>
                <a:cubicBezTo>
                  <a:pt x="395" y="1045"/>
                  <a:pt x="395" y="1045"/>
                  <a:pt x="395" y="1045"/>
                </a:cubicBezTo>
                <a:cubicBezTo>
                  <a:pt x="394" y="1046"/>
                  <a:pt x="394" y="1046"/>
                  <a:pt x="394" y="1046"/>
                </a:cubicBezTo>
                <a:cubicBezTo>
                  <a:pt x="394" y="1046"/>
                  <a:pt x="393" y="1046"/>
                  <a:pt x="392" y="1046"/>
                </a:cubicBezTo>
                <a:cubicBezTo>
                  <a:pt x="393" y="1047"/>
                  <a:pt x="393" y="1047"/>
                  <a:pt x="393" y="1047"/>
                </a:cubicBezTo>
                <a:cubicBezTo>
                  <a:pt x="393" y="1048"/>
                  <a:pt x="393" y="1048"/>
                  <a:pt x="393" y="1048"/>
                </a:cubicBezTo>
                <a:cubicBezTo>
                  <a:pt x="394" y="1049"/>
                  <a:pt x="394" y="1049"/>
                  <a:pt x="394" y="1049"/>
                </a:cubicBezTo>
                <a:cubicBezTo>
                  <a:pt x="394" y="1049"/>
                  <a:pt x="394" y="1049"/>
                  <a:pt x="394" y="1049"/>
                </a:cubicBezTo>
                <a:cubicBezTo>
                  <a:pt x="395" y="1049"/>
                  <a:pt x="395" y="1049"/>
                  <a:pt x="395" y="1049"/>
                </a:cubicBezTo>
                <a:cubicBezTo>
                  <a:pt x="395" y="1050"/>
                  <a:pt x="395" y="1050"/>
                  <a:pt x="395" y="1050"/>
                </a:cubicBezTo>
                <a:cubicBezTo>
                  <a:pt x="395" y="1050"/>
                  <a:pt x="395" y="1050"/>
                  <a:pt x="395" y="1050"/>
                </a:cubicBezTo>
                <a:cubicBezTo>
                  <a:pt x="395" y="1051"/>
                  <a:pt x="395" y="1051"/>
                  <a:pt x="395" y="1051"/>
                </a:cubicBezTo>
                <a:cubicBezTo>
                  <a:pt x="395" y="1051"/>
                  <a:pt x="395" y="1051"/>
                  <a:pt x="395" y="1051"/>
                </a:cubicBezTo>
                <a:cubicBezTo>
                  <a:pt x="395" y="1051"/>
                  <a:pt x="395" y="1051"/>
                  <a:pt x="395" y="1051"/>
                </a:cubicBezTo>
                <a:cubicBezTo>
                  <a:pt x="395" y="1051"/>
                  <a:pt x="395" y="1051"/>
                  <a:pt x="395" y="1051"/>
                </a:cubicBezTo>
                <a:cubicBezTo>
                  <a:pt x="395" y="1051"/>
                  <a:pt x="395" y="1051"/>
                  <a:pt x="395" y="1051"/>
                </a:cubicBezTo>
                <a:cubicBezTo>
                  <a:pt x="395" y="1051"/>
                  <a:pt x="395" y="1051"/>
                  <a:pt x="395" y="1051"/>
                </a:cubicBezTo>
                <a:cubicBezTo>
                  <a:pt x="395" y="1052"/>
                  <a:pt x="395" y="1052"/>
                  <a:pt x="395" y="1052"/>
                </a:cubicBezTo>
                <a:cubicBezTo>
                  <a:pt x="397" y="1053"/>
                  <a:pt x="397" y="1054"/>
                  <a:pt x="399" y="1054"/>
                </a:cubicBezTo>
                <a:cubicBezTo>
                  <a:pt x="399" y="1054"/>
                  <a:pt x="400" y="1053"/>
                  <a:pt x="400" y="1052"/>
                </a:cubicBezTo>
                <a:cubicBezTo>
                  <a:pt x="400" y="1052"/>
                  <a:pt x="400" y="1052"/>
                  <a:pt x="400" y="1052"/>
                </a:cubicBezTo>
                <a:cubicBezTo>
                  <a:pt x="400" y="1052"/>
                  <a:pt x="400" y="1052"/>
                  <a:pt x="400" y="1052"/>
                </a:cubicBezTo>
                <a:cubicBezTo>
                  <a:pt x="401" y="1052"/>
                  <a:pt x="401" y="1051"/>
                  <a:pt x="401" y="1051"/>
                </a:cubicBezTo>
                <a:cubicBezTo>
                  <a:pt x="401" y="1052"/>
                  <a:pt x="401" y="1052"/>
                  <a:pt x="401" y="1053"/>
                </a:cubicBezTo>
                <a:cubicBezTo>
                  <a:pt x="401" y="1053"/>
                  <a:pt x="401" y="1053"/>
                  <a:pt x="401" y="1053"/>
                </a:cubicBezTo>
                <a:cubicBezTo>
                  <a:pt x="401" y="1053"/>
                  <a:pt x="401" y="1054"/>
                  <a:pt x="401" y="1054"/>
                </a:cubicBezTo>
                <a:cubicBezTo>
                  <a:pt x="401" y="1054"/>
                  <a:pt x="401" y="1054"/>
                  <a:pt x="401" y="1054"/>
                </a:cubicBezTo>
                <a:cubicBezTo>
                  <a:pt x="401" y="1054"/>
                  <a:pt x="401" y="1054"/>
                  <a:pt x="401" y="1054"/>
                </a:cubicBezTo>
                <a:cubicBezTo>
                  <a:pt x="401" y="1055"/>
                  <a:pt x="401" y="1055"/>
                  <a:pt x="401" y="1056"/>
                </a:cubicBezTo>
                <a:cubicBezTo>
                  <a:pt x="401" y="1056"/>
                  <a:pt x="401" y="1056"/>
                  <a:pt x="401" y="1056"/>
                </a:cubicBezTo>
                <a:cubicBezTo>
                  <a:pt x="401" y="1057"/>
                  <a:pt x="401" y="1058"/>
                  <a:pt x="401" y="1059"/>
                </a:cubicBezTo>
                <a:cubicBezTo>
                  <a:pt x="401" y="1059"/>
                  <a:pt x="401" y="1059"/>
                  <a:pt x="401" y="1059"/>
                </a:cubicBezTo>
                <a:cubicBezTo>
                  <a:pt x="401" y="1060"/>
                  <a:pt x="401" y="1060"/>
                  <a:pt x="401" y="1060"/>
                </a:cubicBezTo>
                <a:cubicBezTo>
                  <a:pt x="401" y="1060"/>
                  <a:pt x="401" y="1060"/>
                  <a:pt x="401" y="1060"/>
                </a:cubicBezTo>
                <a:cubicBezTo>
                  <a:pt x="401" y="1061"/>
                  <a:pt x="401" y="1061"/>
                  <a:pt x="401" y="1061"/>
                </a:cubicBezTo>
                <a:cubicBezTo>
                  <a:pt x="401" y="1061"/>
                  <a:pt x="401" y="1061"/>
                  <a:pt x="401" y="1061"/>
                </a:cubicBezTo>
                <a:cubicBezTo>
                  <a:pt x="401" y="1061"/>
                  <a:pt x="401" y="1061"/>
                  <a:pt x="401" y="1061"/>
                </a:cubicBezTo>
                <a:cubicBezTo>
                  <a:pt x="401" y="1061"/>
                  <a:pt x="401" y="1061"/>
                  <a:pt x="401" y="1061"/>
                </a:cubicBezTo>
                <a:cubicBezTo>
                  <a:pt x="402" y="1061"/>
                  <a:pt x="402" y="1062"/>
                  <a:pt x="402" y="1062"/>
                </a:cubicBezTo>
                <a:cubicBezTo>
                  <a:pt x="402" y="1062"/>
                  <a:pt x="403" y="1062"/>
                  <a:pt x="403" y="1062"/>
                </a:cubicBezTo>
                <a:cubicBezTo>
                  <a:pt x="404" y="1063"/>
                  <a:pt x="404" y="1063"/>
                  <a:pt x="405" y="1063"/>
                </a:cubicBezTo>
                <a:cubicBezTo>
                  <a:pt x="405" y="1063"/>
                  <a:pt x="405" y="1062"/>
                  <a:pt x="405" y="1062"/>
                </a:cubicBezTo>
                <a:cubicBezTo>
                  <a:pt x="405" y="1061"/>
                  <a:pt x="405" y="1061"/>
                  <a:pt x="405" y="1060"/>
                </a:cubicBezTo>
                <a:cubicBezTo>
                  <a:pt x="406" y="1061"/>
                  <a:pt x="406" y="1061"/>
                  <a:pt x="407" y="1061"/>
                </a:cubicBezTo>
                <a:cubicBezTo>
                  <a:pt x="407" y="1062"/>
                  <a:pt x="406" y="1064"/>
                  <a:pt x="407" y="1066"/>
                </a:cubicBezTo>
                <a:cubicBezTo>
                  <a:pt x="407" y="1066"/>
                  <a:pt x="407" y="1066"/>
                  <a:pt x="407" y="1066"/>
                </a:cubicBezTo>
                <a:cubicBezTo>
                  <a:pt x="407" y="1067"/>
                  <a:pt x="408" y="1067"/>
                  <a:pt x="410" y="1067"/>
                </a:cubicBezTo>
                <a:cubicBezTo>
                  <a:pt x="410" y="1067"/>
                  <a:pt x="410" y="1067"/>
                  <a:pt x="410" y="1067"/>
                </a:cubicBezTo>
                <a:cubicBezTo>
                  <a:pt x="410" y="1067"/>
                  <a:pt x="410" y="1067"/>
                  <a:pt x="410" y="1067"/>
                </a:cubicBezTo>
                <a:cubicBezTo>
                  <a:pt x="410" y="1067"/>
                  <a:pt x="410" y="1068"/>
                  <a:pt x="410" y="1068"/>
                </a:cubicBezTo>
                <a:cubicBezTo>
                  <a:pt x="410" y="1068"/>
                  <a:pt x="410" y="1068"/>
                  <a:pt x="410" y="1068"/>
                </a:cubicBezTo>
                <a:cubicBezTo>
                  <a:pt x="410" y="1069"/>
                  <a:pt x="409" y="1070"/>
                  <a:pt x="409" y="1072"/>
                </a:cubicBezTo>
                <a:cubicBezTo>
                  <a:pt x="409" y="1072"/>
                  <a:pt x="409" y="1072"/>
                  <a:pt x="409" y="1072"/>
                </a:cubicBezTo>
                <a:cubicBezTo>
                  <a:pt x="409" y="1072"/>
                  <a:pt x="409" y="1072"/>
                  <a:pt x="409" y="1072"/>
                </a:cubicBezTo>
                <a:cubicBezTo>
                  <a:pt x="409" y="1072"/>
                  <a:pt x="409" y="1072"/>
                  <a:pt x="409" y="1072"/>
                </a:cubicBezTo>
                <a:cubicBezTo>
                  <a:pt x="409" y="1072"/>
                  <a:pt x="409" y="1072"/>
                  <a:pt x="409" y="1072"/>
                </a:cubicBezTo>
                <a:cubicBezTo>
                  <a:pt x="409" y="1073"/>
                  <a:pt x="409" y="1073"/>
                  <a:pt x="409" y="1073"/>
                </a:cubicBezTo>
                <a:cubicBezTo>
                  <a:pt x="410" y="1073"/>
                  <a:pt x="410" y="1073"/>
                  <a:pt x="410" y="1073"/>
                </a:cubicBezTo>
                <a:cubicBezTo>
                  <a:pt x="410" y="1073"/>
                  <a:pt x="410" y="1073"/>
                  <a:pt x="410" y="1073"/>
                </a:cubicBezTo>
                <a:cubicBezTo>
                  <a:pt x="410" y="1073"/>
                  <a:pt x="410" y="1073"/>
                  <a:pt x="410" y="1073"/>
                </a:cubicBezTo>
                <a:cubicBezTo>
                  <a:pt x="410" y="1073"/>
                  <a:pt x="410" y="1073"/>
                  <a:pt x="410" y="1073"/>
                </a:cubicBezTo>
                <a:cubicBezTo>
                  <a:pt x="410" y="1073"/>
                  <a:pt x="411" y="1073"/>
                  <a:pt x="411" y="1073"/>
                </a:cubicBezTo>
                <a:cubicBezTo>
                  <a:pt x="411" y="1073"/>
                  <a:pt x="411" y="1073"/>
                  <a:pt x="411" y="1073"/>
                </a:cubicBezTo>
                <a:cubicBezTo>
                  <a:pt x="412" y="1073"/>
                  <a:pt x="412" y="1073"/>
                  <a:pt x="412" y="1073"/>
                </a:cubicBezTo>
                <a:cubicBezTo>
                  <a:pt x="412" y="1073"/>
                  <a:pt x="412" y="1073"/>
                  <a:pt x="412" y="1073"/>
                </a:cubicBezTo>
                <a:cubicBezTo>
                  <a:pt x="412" y="1073"/>
                  <a:pt x="412" y="1073"/>
                  <a:pt x="412" y="1073"/>
                </a:cubicBezTo>
                <a:cubicBezTo>
                  <a:pt x="412" y="1073"/>
                  <a:pt x="412" y="1073"/>
                  <a:pt x="412" y="1073"/>
                </a:cubicBezTo>
                <a:cubicBezTo>
                  <a:pt x="412" y="1073"/>
                  <a:pt x="412" y="1073"/>
                  <a:pt x="412" y="1073"/>
                </a:cubicBezTo>
                <a:cubicBezTo>
                  <a:pt x="413" y="1073"/>
                  <a:pt x="413" y="1073"/>
                  <a:pt x="413" y="1073"/>
                </a:cubicBezTo>
                <a:cubicBezTo>
                  <a:pt x="413" y="1073"/>
                  <a:pt x="413" y="1073"/>
                  <a:pt x="413" y="1073"/>
                </a:cubicBezTo>
                <a:cubicBezTo>
                  <a:pt x="413" y="1073"/>
                  <a:pt x="413" y="1073"/>
                  <a:pt x="414" y="1073"/>
                </a:cubicBezTo>
                <a:cubicBezTo>
                  <a:pt x="414" y="1073"/>
                  <a:pt x="414" y="1073"/>
                  <a:pt x="414" y="1073"/>
                </a:cubicBezTo>
                <a:cubicBezTo>
                  <a:pt x="414" y="1073"/>
                  <a:pt x="414" y="1073"/>
                  <a:pt x="414" y="1073"/>
                </a:cubicBezTo>
                <a:cubicBezTo>
                  <a:pt x="414" y="1073"/>
                  <a:pt x="415" y="1073"/>
                  <a:pt x="415" y="1073"/>
                </a:cubicBezTo>
                <a:cubicBezTo>
                  <a:pt x="415" y="1074"/>
                  <a:pt x="415" y="1074"/>
                  <a:pt x="415" y="1074"/>
                </a:cubicBezTo>
                <a:cubicBezTo>
                  <a:pt x="415" y="1074"/>
                  <a:pt x="415" y="1074"/>
                  <a:pt x="415" y="1074"/>
                </a:cubicBezTo>
                <a:cubicBezTo>
                  <a:pt x="415" y="1074"/>
                  <a:pt x="415" y="1074"/>
                  <a:pt x="415" y="1074"/>
                </a:cubicBezTo>
                <a:cubicBezTo>
                  <a:pt x="415" y="1074"/>
                  <a:pt x="415" y="1074"/>
                  <a:pt x="415" y="1074"/>
                </a:cubicBezTo>
                <a:cubicBezTo>
                  <a:pt x="415" y="1074"/>
                  <a:pt x="415" y="1075"/>
                  <a:pt x="415" y="1075"/>
                </a:cubicBezTo>
                <a:cubicBezTo>
                  <a:pt x="415" y="1075"/>
                  <a:pt x="415" y="1075"/>
                  <a:pt x="415" y="1075"/>
                </a:cubicBezTo>
                <a:cubicBezTo>
                  <a:pt x="416" y="1075"/>
                  <a:pt x="416" y="1075"/>
                  <a:pt x="416" y="1075"/>
                </a:cubicBezTo>
                <a:cubicBezTo>
                  <a:pt x="416" y="1075"/>
                  <a:pt x="416" y="1075"/>
                  <a:pt x="416" y="1075"/>
                </a:cubicBezTo>
                <a:cubicBezTo>
                  <a:pt x="417" y="1075"/>
                  <a:pt x="417" y="1075"/>
                  <a:pt x="417" y="1075"/>
                </a:cubicBezTo>
                <a:cubicBezTo>
                  <a:pt x="417" y="1075"/>
                  <a:pt x="417" y="1075"/>
                  <a:pt x="417" y="1075"/>
                </a:cubicBezTo>
                <a:cubicBezTo>
                  <a:pt x="417" y="1075"/>
                  <a:pt x="417" y="1075"/>
                  <a:pt x="417" y="1075"/>
                </a:cubicBezTo>
                <a:cubicBezTo>
                  <a:pt x="417" y="1075"/>
                  <a:pt x="417" y="1075"/>
                  <a:pt x="417" y="1075"/>
                </a:cubicBezTo>
                <a:cubicBezTo>
                  <a:pt x="417" y="1075"/>
                  <a:pt x="417" y="1075"/>
                  <a:pt x="417" y="1075"/>
                </a:cubicBezTo>
                <a:cubicBezTo>
                  <a:pt x="417" y="1075"/>
                  <a:pt x="417" y="1075"/>
                  <a:pt x="417" y="1075"/>
                </a:cubicBezTo>
                <a:cubicBezTo>
                  <a:pt x="417" y="1075"/>
                  <a:pt x="417" y="1075"/>
                  <a:pt x="417" y="1075"/>
                </a:cubicBezTo>
                <a:cubicBezTo>
                  <a:pt x="417" y="1074"/>
                  <a:pt x="418" y="1074"/>
                  <a:pt x="418" y="1074"/>
                </a:cubicBezTo>
                <a:cubicBezTo>
                  <a:pt x="418" y="1074"/>
                  <a:pt x="418" y="1074"/>
                  <a:pt x="418" y="1074"/>
                </a:cubicBezTo>
                <a:cubicBezTo>
                  <a:pt x="418" y="1074"/>
                  <a:pt x="418" y="1074"/>
                  <a:pt x="418" y="1074"/>
                </a:cubicBezTo>
                <a:cubicBezTo>
                  <a:pt x="418" y="1074"/>
                  <a:pt x="418" y="1074"/>
                  <a:pt x="418" y="1074"/>
                </a:cubicBezTo>
                <a:cubicBezTo>
                  <a:pt x="419" y="1074"/>
                  <a:pt x="419" y="1074"/>
                  <a:pt x="419" y="1074"/>
                </a:cubicBezTo>
                <a:cubicBezTo>
                  <a:pt x="419" y="1074"/>
                  <a:pt x="419" y="1074"/>
                  <a:pt x="419" y="1074"/>
                </a:cubicBezTo>
                <a:cubicBezTo>
                  <a:pt x="419" y="1074"/>
                  <a:pt x="419" y="1074"/>
                  <a:pt x="419" y="1074"/>
                </a:cubicBezTo>
                <a:cubicBezTo>
                  <a:pt x="419" y="1074"/>
                  <a:pt x="419" y="1074"/>
                  <a:pt x="419" y="1074"/>
                </a:cubicBezTo>
                <a:cubicBezTo>
                  <a:pt x="420" y="1074"/>
                  <a:pt x="420" y="1074"/>
                  <a:pt x="420" y="1074"/>
                </a:cubicBezTo>
                <a:cubicBezTo>
                  <a:pt x="420" y="1074"/>
                  <a:pt x="420" y="1074"/>
                  <a:pt x="420" y="1074"/>
                </a:cubicBezTo>
                <a:cubicBezTo>
                  <a:pt x="421" y="1073"/>
                  <a:pt x="421" y="1073"/>
                  <a:pt x="422" y="1073"/>
                </a:cubicBezTo>
                <a:cubicBezTo>
                  <a:pt x="422" y="1073"/>
                  <a:pt x="422" y="1073"/>
                  <a:pt x="422" y="1073"/>
                </a:cubicBezTo>
                <a:cubicBezTo>
                  <a:pt x="422" y="1073"/>
                  <a:pt x="423" y="1073"/>
                  <a:pt x="423" y="1073"/>
                </a:cubicBezTo>
                <a:cubicBezTo>
                  <a:pt x="423" y="1073"/>
                  <a:pt x="423" y="1073"/>
                  <a:pt x="423" y="1073"/>
                </a:cubicBezTo>
                <a:cubicBezTo>
                  <a:pt x="423" y="1073"/>
                  <a:pt x="423" y="1073"/>
                  <a:pt x="423"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4" y="1073"/>
                  <a:pt x="424" y="1073"/>
                  <a:pt x="424" y="1073"/>
                </a:cubicBezTo>
                <a:cubicBezTo>
                  <a:pt x="425" y="1073"/>
                  <a:pt x="425" y="1073"/>
                  <a:pt x="425" y="1073"/>
                </a:cubicBezTo>
                <a:cubicBezTo>
                  <a:pt x="425" y="1074"/>
                  <a:pt x="425" y="1074"/>
                  <a:pt x="425" y="1074"/>
                </a:cubicBezTo>
                <a:cubicBezTo>
                  <a:pt x="425" y="1074"/>
                  <a:pt x="425" y="1074"/>
                  <a:pt x="425" y="1074"/>
                </a:cubicBezTo>
                <a:cubicBezTo>
                  <a:pt x="425" y="1074"/>
                  <a:pt x="425" y="1074"/>
                  <a:pt x="425" y="1074"/>
                </a:cubicBezTo>
                <a:cubicBezTo>
                  <a:pt x="425" y="1074"/>
                  <a:pt x="425" y="1074"/>
                  <a:pt x="425" y="1074"/>
                </a:cubicBezTo>
                <a:cubicBezTo>
                  <a:pt x="425" y="1074"/>
                  <a:pt x="425" y="1074"/>
                  <a:pt x="425" y="1074"/>
                </a:cubicBezTo>
                <a:cubicBezTo>
                  <a:pt x="426" y="1074"/>
                  <a:pt x="426" y="1074"/>
                  <a:pt x="426" y="1074"/>
                </a:cubicBezTo>
                <a:cubicBezTo>
                  <a:pt x="426" y="1074"/>
                  <a:pt x="426" y="1074"/>
                  <a:pt x="426" y="1074"/>
                </a:cubicBezTo>
                <a:cubicBezTo>
                  <a:pt x="426" y="1074"/>
                  <a:pt x="426" y="1074"/>
                  <a:pt x="426" y="1074"/>
                </a:cubicBezTo>
                <a:cubicBezTo>
                  <a:pt x="426" y="1075"/>
                  <a:pt x="426" y="1075"/>
                  <a:pt x="426" y="1075"/>
                </a:cubicBezTo>
                <a:cubicBezTo>
                  <a:pt x="426" y="1075"/>
                  <a:pt x="426" y="1075"/>
                  <a:pt x="426" y="1075"/>
                </a:cubicBezTo>
                <a:cubicBezTo>
                  <a:pt x="426" y="1076"/>
                  <a:pt x="426" y="1076"/>
                  <a:pt x="425" y="1076"/>
                </a:cubicBezTo>
                <a:cubicBezTo>
                  <a:pt x="425" y="1076"/>
                  <a:pt x="425" y="1076"/>
                  <a:pt x="425" y="1076"/>
                </a:cubicBezTo>
                <a:cubicBezTo>
                  <a:pt x="425" y="1077"/>
                  <a:pt x="425" y="1077"/>
                  <a:pt x="424" y="1077"/>
                </a:cubicBezTo>
                <a:cubicBezTo>
                  <a:pt x="424" y="1077"/>
                  <a:pt x="424" y="1077"/>
                  <a:pt x="424" y="1077"/>
                </a:cubicBezTo>
                <a:cubicBezTo>
                  <a:pt x="424" y="1077"/>
                  <a:pt x="424" y="1077"/>
                  <a:pt x="424" y="1077"/>
                </a:cubicBezTo>
                <a:cubicBezTo>
                  <a:pt x="423" y="1077"/>
                  <a:pt x="422" y="1078"/>
                  <a:pt x="422" y="1079"/>
                </a:cubicBezTo>
                <a:cubicBezTo>
                  <a:pt x="422" y="1079"/>
                  <a:pt x="422" y="1079"/>
                  <a:pt x="422" y="1079"/>
                </a:cubicBezTo>
                <a:cubicBezTo>
                  <a:pt x="421" y="1079"/>
                  <a:pt x="421" y="1081"/>
                  <a:pt x="420" y="1082"/>
                </a:cubicBezTo>
                <a:cubicBezTo>
                  <a:pt x="420" y="1082"/>
                  <a:pt x="420" y="1083"/>
                  <a:pt x="420" y="1083"/>
                </a:cubicBezTo>
                <a:cubicBezTo>
                  <a:pt x="420" y="1083"/>
                  <a:pt x="420" y="1083"/>
                  <a:pt x="420" y="1083"/>
                </a:cubicBezTo>
                <a:cubicBezTo>
                  <a:pt x="420" y="1083"/>
                  <a:pt x="420" y="1083"/>
                  <a:pt x="420" y="1083"/>
                </a:cubicBezTo>
                <a:cubicBezTo>
                  <a:pt x="418" y="1084"/>
                  <a:pt x="417" y="1086"/>
                  <a:pt x="416" y="1087"/>
                </a:cubicBezTo>
                <a:cubicBezTo>
                  <a:pt x="415" y="1087"/>
                  <a:pt x="415" y="1087"/>
                  <a:pt x="415" y="1087"/>
                </a:cubicBezTo>
                <a:cubicBezTo>
                  <a:pt x="414" y="1090"/>
                  <a:pt x="415" y="1091"/>
                  <a:pt x="417" y="1092"/>
                </a:cubicBezTo>
                <a:cubicBezTo>
                  <a:pt x="417" y="1092"/>
                  <a:pt x="417" y="1092"/>
                  <a:pt x="417" y="1092"/>
                </a:cubicBezTo>
                <a:cubicBezTo>
                  <a:pt x="419" y="1093"/>
                  <a:pt x="420" y="1094"/>
                  <a:pt x="422" y="1096"/>
                </a:cubicBezTo>
                <a:cubicBezTo>
                  <a:pt x="422" y="1096"/>
                  <a:pt x="422" y="1096"/>
                  <a:pt x="422" y="1096"/>
                </a:cubicBezTo>
                <a:cubicBezTo>
                  <a:pt x="422" y="1096"/>
                  <a:pt x="422" y="1096"/>
                  <a:pt x="422" y="1096"/>
                </a:cubicBezTo>
                <a:cubicBezTo>
                  <a:pt x="422" y="1096"/>
                  <a:pt x="422" y="1096"/>
                  <a:pt x="422" y="1096"/>
                </a:cubicBezTo>
                <a:cubicBezTo>
                  <a:pt x="423" y="1097"/>
                  <a:pt x="423" y="1097"/>
                  <a:pt x="423" y="1097"/>
                </a:cubicBezTo>
                <a:cubicBezTo>
                  <a:pt x="423" y="1097"/>
                  <a:pt x="423" y="1097"/>
                  <a:pt x="423" y="1097"/>
                </a:cubicBezTo>
                <a:cubicBezTo>
                  <a:pt x="424" y="1097"/>
                  <a:pt x="425" y="1099"/>
                  <a:pt x="425" y="1100"/>
                </a:cubicBezTo>
                <a:cubicBezTo>
                  <a:pt x="425" y="1100"/>
                  <a:pt x="425" y="1100"/>
                  <a:pt x="425" y="1100"/>
                </a:cubicBezTo>
                <a:cubicBezTo>
                  <a:pt x="425" y="1100"/>
                  <a:pt x="425" y="1100"/>
                  <a:pt x="425" y="1100"/>
                </a:cubicBezTo>
                <a:cubicBezTo>
                  <a:pt x="425" y="1100"/>
                  <a:pt x="425" y="1100"/>
                  <a:pt x="425" y="1100"/>
                </a:cubicBezTo>
                <a:cubicBezTo>
                  <a:pt x="425" y="1100"/>
                  <a:pt x="425" y="1100"/>
                  <a:pt x="425" y="1100"/>
                </a:cubicBezTo>
                <a:cubicBezTo>
                  <a:pt x="426" y="1100"/>
                  <a:pt x="426" y="1100"/>
                  <a:pt x="426" y="1100"/>
                </a:cubicBezTo>
                <a:cubicBezTo>
                  <a:pt x="426" y="1101"/>
                  <a:pt x="426" y="1101"/>
                  <a:pt x="426" y="1101"/>
                </a:cubicBezTo>
                <a:cubicBezTo>
                  <a:pt x="426" y="1101"/>
                  <a:pt x="426" y="1101"/>
                  <a:pt x="426" y="1101"/>
                </a:cubicBezTo>
                <a:cubicBezTo>
                  <a:pt x="426" y="1101"/>
                  <a:pt x="426" y="1101"/>
                  <a:pt x="426" y="1101"/>
                </a:cubicBezTo>
                <a:cubicBezTo>
                  <a:pt x="426" y="1102"/>
                  <a:pt x="426" y="1102"/>
                  <a:pt x="426" y="1102"/>
                </a:cubicBezTo>
                <a:cubicBezTo>
                  <a:pt x="426" y="1102"/>
                  <a:pt x="426" y="1102"/>
                  <a:pt x="426" y="1102"/>
                </a:cubicBezTo>
                <a:cubicBezTo>
                  <a:pt x="427" y="1102"/>
                  <a:pt x="427" y="1102"/>
                  <a:pt x="427" y="1102"/>
                </a:cubicBezTo>
                <a:cubicBezTo>
                  <a:pt x="427" y="1102"/>
                  <a:pt x="427" y="1102"/>
                  <a:pt x="427" y="1102"/>
                </a:cubicBezTo>
                <a:cubicBezTo>
                  <a:pt x="427" y="1102"/>
                  <a:pt x="427" y="1102"/>
                  <a:pt x="427" y="1102"/>
                </a:cubicBezTo>
                <a:cubicBezTo>
                  <a:pt x="427" y="1102"/>
                  <a:pt x="427" y="1102"/>
                  <a:pt x="427" y="1102"/>
                </a:cubicBezTo>
                <a:cubicBezTo>
                  <a:pt x="427" y="1102"/>
                  <a:pt x="427" y="1102"/>
                  <a:pt x="427" y="1102"/>
                </a:cubicBezTo>
                <a:cubicBezTo>
                  <a:pt x="429" y="1101"/>
                  <a:pt x="431" y="1099"/>
                  <a:pt x="431" y="1098"/>
                </a:cubicBezTo>
                <a:cubicBezTo>
                  <a:pt x="431" y="1098"/>
                  <a:pt x="431" y="1098"/>
                  <a:pt x="431" y="1098"/>
                </a:cubicBezTo>
                <a:cubicBezTo>
                  <a:pt x="432" y="1097"/>
                  <a:pt x="432" y="1097"/>
                  <a:pt x="432" y="1097"/>
                </a:cubicBezTo>
                <a:cubicBezTo>
                  <a:pt x="431" y="1096"/>
                  <a:pt x="431" y="1096"/>
                  <a:pt x="430" y="1095"/>
                </a:cubicBezTo>
                <a:cubicBezTo>
                  <a:pt x="430" y="1095"/>
                  <a:pt x="430" y="1095"/>
                  <a:pt x="430" y="1095"/>
                </a:cubicBezTo>
                <a:cubicBezTo>
                  <a:pt x="430" y="1095"/>
                  <a:pt x="430" y="1095"/>
                  <a:pt x="430" y="1095"/>
                </a:cubicBezTo>
                <a:cubicBezTo>
                  <a:pt x="430" y="1094"/>
                  <a:pt x="430" y="1094"/>
                  <a:pt x="430" y="1094"/>
                </a:cubicBezTo>
                <a:cubicBezTo>
                  <a:pt x="433" y="1096"/>
                  <a:pt x="436" y="1096"/>
                  <a:pt x="439" y="1094"/>
                </a:cubicBezTo>
                <a:cubicBezTo>
                  <a:pt x="439" y="1094"/>
                  <a:pt x="439" y="1094"/>
                  <a:pt x="439" y="1094"/>
                </a:cubicBezTo>
                <a:cubicBezTo>
                  <a:pt x="440" y="1094"/>
                  <a:pt x="441" y="1093"/>
                  <a:pt x="441" y="1093"/>
                </a:cubicBezTo>
                <a:cubicBezTo>
                  <a:pt x="441" y="1092"/>
                  <a:pt x="439" y="1090"/>
                  <a:pt x="439" y="1089"/>
                </a:cubicBezTo>
                <a:cubicBezTo>
                  <a:pt x="440" y="1089"/>
                  <a:pt x="440" y="1089"/>
                  <a:pt x="440" y="1089"/>
                </a:cubicBezTo>
                <a:cubicBezTo>
                  <a:pt x="440" y="1089"/>
                  <a:pt x="440" y="1089"/>
                  <a:pt x="440" y="1089"/>
                </a:cubicBezTo>
                <a:cubicBezTo>
                  <a:pt x="440" y="1089"/>
                  <a:pt x="440" y="1089"/>
                  <a:pt x="440" y="1089"/>
                </a:cubicBezTo>
                <a:cubicBezTo>
                  <a:pt x="440" y="1089"/>
                  <a:pt x="441" y="1089"/>
                  <a:pt x="441" y="1088"/>
                </a:cubicBezTo>
                <a:cubicBezTo>
                  <a:pt x="441" y="1088"/>
                  <a:pt x="441" y="1088"/>
                  <a:pt x="441" y="1088"/>
                </a:cubicBezTo>
                <a:cubicBezTo>
                  <a:pt x="442" y="1088"/>
                  <a:pt x="442" y="1088"/>
                  <a:pt x="442" y="1088"/>
                </a:cubicBezTo>
                <a:cubicBezTo>
                  <a:pt x="442" y="1088"/>
                  <a:pt x="442" y="1088"/>
                  <a:pt x="442" y="1088"/>
                </a:cubicBezTo>
                <a:cubicBezTo>
                  <a:pt x="442" y="1088"/>
                  <a:pt x="442" y="1088"/>
                  <a:pt x="442" y="1088"/>
                </a:cubicBezTo>
                <a:cubicBezTo>
                  <a:pt x="443" y="1088"/>
                  <a:pt x="444" y="1088"/>
                  <a:pt x="444" y="1088"/>
                </a:cubicBezTo>
                <a:cubicBezTo>
                  <a:pt x="444" y="1088"/>
                  <a:pt x="444" y="1088"/>
                  <a:pt x="444" y="1088"/>
                </a:cubicBezTo>
                <a:cubicBezTo>
                  <a:pt x="444" y="1088"/>
                  <a:pt x="444" y="1088"/>
                  <a:pt x="444" y="1088"/>
                </a:cubicBezTo>
                <a:cubicBezTo>
                  <a:pt x="445" y="1088"/>
                  <a:pt x="445" y="1088"/>
                  <a:pt x="446" y="1089"/>
                </a:cubicBezTo>
                <a:cubicBezTo>
                  <a:pt x="446" y="1089"/>
                  <a:pt x="446" y="1089"/>
                  <a:pt x="446" y="1089"/>
                </a:cubicBezTo>
                <a:cubicBezTo>
                  <a:pt x="446" y="1089"/>
                  <a:pt x="446" y="1089"/>
                  <a:pt x="446" y="1089"/>
                </a:cubicBezTo>
                <a:cubicBezTo>
                  <a:pt x="447" y="1089"/>
                  <a:pt x="447" y="1088"/>
                  <a:pt x="447" y="1087"/>
                </a:cubicBezTo>
                <a:cubicBezTo>
                  <a:pt x="447" y="1090"/>
                  <a:pt x="450" y="1091"/>
                  <a:pt x="452" y="1092"/>
                </a:cubicBezTo>
                <a:cubicBezTo>
                  <a:pt x="452" y="1092"/>
                  <a:pt x="452" y="1092"/>
                  <a:pt x="452" y="1093"/>
                </a:cubicBezTo>
                <a:cubicBezTo>
                  <a:pt x="452" y="1093"/>
                  <a:pt x="452" y="1093"/>
                  <a:pt x="452" y="1093"/>
                </a:cubicBezTo>
                <a:cubicBezTo>
                  <a:pt x="452" y="1094"/>
                  <a:pt x="453" y="1094"/>
                  <a:pt x="454" y="1095"/>
                </a:cubicBezTo>
                <a:cubicBezTo>
                  <a:pt x="455" y="1095"/>
                  <a:pt x="456" y="1095"/>
                  <a:pt x="457" y="1095"/>
                </a:cubicBezTo>
                <a:cubicBezTo>
                  <a:pt x="457" y="1094"/>
                  <a:pt x="457" y="1094"/>
                  <a:pt x="457" y="1094"/>
                </a:cubicBezTo>
                <a:cubicBezTo>
                  <a:pt x="457" y="1094"/>
                  <a:pt x="457" y="1094"/>
                  <a:pt x="457" y="1094"/>
                </a:cubicBezTo>
                <a:cubicBezTo>
                  <a:pt x="458" y="1094"/>
                  <a:pt x="458" y="1094"/>
                  <a:pt x="458" y="1094"/>
                </a:cubicBezTo>
                <a:cubicBezTo>
                  <a:pt x="458" y="1094"/>
                  <a:pt x="458" y="1094"/>
                  <a:pt x="459" y="1094"/>
                </a:cubicBezTo>
                <a:cubicBezTo>
                  <a:pt x="459" y="1094"/>
                  <a:pt x="459" y="1094"/>
                  <a:pt x="459" y="1094"/>
                </a:cubicBezTo>
                <a:cubicBezTo>
                  <a:pt x="460" y="1094"/>
                  <a:pt x="461" y="1093"/>
                  <a:pt x="461" y="1094"/>
                </a:cubicBezTo>
                <a:cubicBezTo>
                  <a:pt x="462" y="1093"/>
                  <a:pt x="462" y="1093"/>
                  <a:pt x="462" y="1093"/>
                </a:cubicBezTo>
                <a:cubicBezTo>
                  <a:pt x="462" y="1093"/>
                  <a:pt x="462" y="1093"/>
                  <a:pt x="462" y="1093"/>
                </a:cubicBezTo>
                <a:cubicBezTo>
                  <a:pt x="462" y="1093"/>
                  <a:pt x="462" y="1093"/>
                  <a:pt x="462" y="1093"/>
                </a:cubicBezTo>
                <a:cubicBezTo>
                  <a:pt x="463" y="1093"/>
                  <a:pt x="463" y="1093"/>
                  <a:pt x="463" y="1093"/>
                </a:cubicBezTo>
                <a:cubicBezTo>
                  <a:pt x="463" y="1093"/>
                  <a:pt x="463" y="1092"/>
                  <a:pt x="464" y="1092"/>
                </a:cubicBezTo>
                <a:cubicBezTo>
                  <a:pt x="464" y="1092"/>
                  <a:pt x="464" y="1092"/>
                  <a:pt x="464" y="1092"/>
                </a:cubicBezTo>
                <a:cubicBezTo>
                  <a:pt x="464" y="1092"/>
                  <a:pt x="464" y="1092"/>
                  <a:pt x="464" y="1092"/>
                </a:cubicBezTo>
                <a:cubicBezTo>
                  <a:pt x="465" y="1092"/>
                  <a:pt x="465" y="1092"/>
                  <a:pt x="465" y="1092"/>
                </a:cubicBezTo>
                <a:cubicBezTo>
                  <a:pt x="465" y="1092"/>
                  <a:pt x="465" y="1091"/>
                  <a:pt x="465" y="1091"/>
                </a:cubicBezTo>
                <a:cubicBezTo>
                  <a:pt x="465" y="1091"/>
                  <a:pt x="465" y="1091"/>
                  <a:pt x="465" y="1091"/>
                </a:cubicBezTo>
                <a:cubicBezTo>
                  <a:pt x="466" y="1091"/>
                  <a:pt x="466" y="1091"/>
                  <a:pt x="466" y="1090"/>
                </a:cubicBezTo>
                <a:cubicBezTo>
                  <a:pt x="466" y="1090"/>
                  <a:pt x="466" y="1090"/>
                  <a:pt x="466" y="1090"/>
                </a:cubicBezTo>
                <a:cubicBezTo>
                  <a:pt x="466" y="1090"/>
                  <a:pt x="466" y="1090"/>
                  <a:pt x="466" y="1090"/>
                </a:cubicBezTo>
                <a:cubicBezTo>
                  <a:pt x="467" y="1090"/>
                  <a:pt x="467" y="1090"/>
                  <a:pt x="467" y="1090"/>
                </a:cubicBezTo>
                <a:cubicBezTo>
                  <a:pt x="467" y="1090"/>
                  <a:pt x="467" y="1090"/>
                  <a:pt x="467" y="1090"/>
                </a:cubicBezTo>
                <a:cubicBezTo>
                  <a:pt x="467" y="1090"/>
                  <a:pt x="468" y="1090"/>
                  <a:pt x="468" y="1090"/>
                </a:cubicBezTo>
                <a:cubicBezTo>
                  <a:pt x="468" y="1091"/>
                  <a:pt x="468" y="1091"/>
                  <a:pt x="468" y="1091"/>
                </a:cubicBezTo>
                <a:cubicBezTo>
                  <a:pt x="469" y="1091"/>
                  <a:pt x="469" y="1091"/>
                  <a:pt x="469" y="1091"/>
                </a:cubicBezTo>
                <a:cubicBezTo>
                  <a:pt x="469" y="1091"/>
                  <a:pt x="469" y="1091"/>
                  <a:pt x="468" y="1092"/>
                </a:cubicBezTo>
                <a:cubicBezTo>
                  <a:pt x="469" y="1092"/>
                  <a:pt x="469" y="1092"/>
                  <a:pt x="469" y="1092"/>
                </a:cubicBezTo>
                <a:cubicBezTo>
                  <a:pt x="469" y="1092"/>
                  <a:pt x="469" y="1092"/>
                  <a:pt x="469" y="1092"/>
                </a:cubicBezTo>
                <a:cubicBezTo>
                  <a:pt x="469" y="1092"/>
                  <a:pt x="469" y="1092"/>
                  <a:pt x="469" y="1092"/>
                </a:cubicBezTo>
                <a:cubicBezTo>
                  <a:pt x="469" y="1092"/>
                  <a:pt x="469" y="1092"/>
                  <a:pt x="469" y="1092"/>
                </a:cubicBezTo>
                <a:cubicBezTo>
                  <a:pt x="470" y="1092"/>
                  <a:pt x="470" y="1093"/>
                  <a:pt x="471" y="1093"/>
                </a:cubicBezTo>
                <a:cubicBezTo>
                  <a:pt x="471" y="1094"/>
                  <a:pt x="472" y="1094"/>
                  <a:pt x="472" y="1095"/>
                </a:cubicBezTo>
                <a:cubicBezTo>
                  <a:pt x="472" y="1096"/>
                  <a:pt x="472" y="1096"/>
                  <a:pt x="472" y="1096"/>
                </a:cubicBezTo>
                <a:cubicBezTo>
                  <a:pt x="473" y="1095"/>
                  <a:pt x="473" y="1095"/>
                  <a:pt x="473" y="1095"/>
                </a:cubicBezTo>
                <a:cubicBezTo>
                  <a:pt x="473" y="1095"/>
                  <a:pt x="473" y="1095"/>
                  <a:pt x="473" y="1095"/>
                </a:cubicBezTo>
                <a:cubicBezTo>
                  <a:pt x="473" y="1095"/>
                  <a:pt x="473" y="1094"/>
                  <a:pt x="473" y="1094"/>
                </a:cubicBezTo>
                <a:cubicBezTo>
                  <a:pt x="473" y="1094"/>
                  <a:pt x="473" y="1094"/>
                  <a:pt x="473" y="1094"/>
                </a:cubicBezTo>
                <a:cubicBezTo>
                  <a:pt x="474" y="1094"/>
                  <a:pt x="474" y="1094"/>
                  <a:pt x="474" y="1094"/>
                </a:cubicBezTo>
                <a:cubicBezTo>
                  <a:pt x="474" y="1093"/>
                  <a:pt x="474" y="1093"/>
                  <a:pt x="474" y="1093"/>
                </a:cubicBezTo>
                <a:cubicBezTo>
                  <a:pt x="475" y="1094"/>
                  <a:pt x="477" y="1093"/>
                  <a:pt x="478" y="1093"/>
                </a:cubicBezTo>
                <a:cubicBezTo>
                  <a:pt x="478" y="1093"/>
                  <a:pt x="478" y="1093"/>
                  <a:pt x="478" y="1093"/>
                </a:cubicBezTo>
                <a:cubicBezTo>
                  <a:pt x="479" y="1093"/>
                  <a:pt x="479" y="1093"/>
                  <a:pt x="480" y="1093"/>
                </a:cubicBezTo>
                <a:cubicBezTo>
                  <a:pt x="480" y="1093"/>
                  <a:pt x="480" y="1093"/>
                  <a:pt x="480" y="1093"/>
                </a:cubicBezTo>
                <a:cubicBezTo>
                  <a:pt x="480" y="1094"/>
                  <a:pt x="480" y="1094"/>
                  <a:pt x="480" y="1094"/>
                </a:cubicBezTo>
                <a:cubicBezTo>
                  <a:pt x="480" y="1094"/>
                  <a:pt x="480" y="1094"/>
                  <a:pt x="480" y="1094"/>
                </a:cubicBezTo>
                <a:cubicBezTo>
                  <a:pt x="480" y="1094"/>
                  <a:pt x="480" y="1094"/>
                  <a:pt x="480" y="1095"/>
                </a:cubicBezTo>
                <a:cubicBezTo>
                  <a:pt x="480" y="1094"/>
                  <a:pt x="480" y="1094"/>
                  <a:pt x="480" y="1094"/>
                </a:cubicBezTo>
                <a:cubicBezTo>
                  <a:pt x="480" y="1095"/>
                  <a:pt x="480" y="1095"/>
                  <a:pt x="480" y="1095"/>
                </a:cubicBezTo>
                <a:cubicBezTo>
                  <a:pt x="481" y="1095"/>
                  <a:pt x="481" y="1095"/>
                  <a:pt x="481" y="1095"/>
                </a:cubicBezTo>
                <a:cubicBezTo>
                  <a:pt x="481" y="1095"/>
                  <a:pt x="481" y="1095"/>
                  <a:pt x="481" y="1095"/>
                </a:cubicBezTo>
                <a:cubicBezTo>
                  <a:pt x="481" y="1095"/>
                  <a:pt x="481" y="1095"/>
                  <a:pt x="481" y="1095"/>
                </a:cubicBezTo>
                <a:cubicBezTo>
                  <a:pt x="482" y="1095"/>
                  <a:pt x="482" y="1095"/>
                  <a:pt x="482" y="1095"/>
                </a:cubicBezTo>
                <a:cubicBezTo>
                  <a:pt x="482" y="1095"/>
                  <a:pt x="482" y="1096"/>
                  <a:pt x="482" y="1096"/>
                </a:cubicBezTo>
                <a:cubicBezTo>
                  <a:pt x="482" y="1096"/>
                  <a:pt x="482" y="1096"/>
                  <a:pt x="482" y="1096"/>
                </a:cubicBezTo>
                <a:cubicBezTo>
                  <a:pt x="482" y="1096"/>
                  <a:pt x="482" y="1096"/>
                  <a:pt x="482" y="1096"/>
                </a:cubicBezTo>
                <a:cubicBezTo>
                  <a:pt x="482" y="1097"/>
                  <a:pt x="482" y="1097"/>
                  <a:pt x="482" y="1097"/>
                </a:cubicBezTo>
                <a:cubicBezTo>
                  <a:pt x="482" y="1097"/>
                  <a:pt x="482" y="1097"/>
                  <a:pt x="482" y="1097"/>
                </a:cubicBezTo>
                <a:cubicBezTo>
                  <a:pt x="482" y="1097"/>
                  <a:pt x="482" y="1097"/>
                  <a:pt x="482" y="1097"/>
                </a:cubicBezTo>
                <a:cubicBezTo>
                  <a:pt x="482" y="1097"/>
                  <a:pt x="482" y="1097"/>
                  <a:pt x="482" y="1097"/>
                </a:cubicBezTo>
                <a:cubicBezTo>
                  <a:pt x="482" y="1097"/>
                  <a:pt x="482" y="1097"/>
                  <a:pt x="482" y="1097"/>
                </a:cubicBezTo>
                <a:cubicBezTo>
                  <a:pt x="482" y="1097"/>
                  <a:pt x="482" y="1097"/>
                  <a:pt x="482" y="1098"/>
                </a:cubicBezTo>
                <a:cubicBezTo>
                  <a:pt x="483" y="1098"/>
                  <a:pt x="483" y="1098"/>
                  <a:pt x="483" y="1098"/>
                </a:cubicBezTo>
                <a:cubicBezTo>
                  <a:pt x="483" y="1097"/>
                  <a:pt x="483" y="1097"/>
                  <a:pt x="483" y="1097"/>
                </a:cubicBezTo>
                <a:cubicBezTo>
                  <a:pt x="483" y="1097"/>
                  <a:pt x="483" y="1097"/>
                  <a:pt x="483" y="1097"/>
                </a:cubicBezTo>
                <a:cubicBezTo>
                  <a:pt x="483" y="1097"/>
                  <a:pt x="483" y="1097"/>
                  <a:pt x="483" y="1097"/>
                </a:cubicBezTo>
                <a:cubicBezTo>
                  <a:pt x="483" y="1099"/>
                  <a:pt x="483" y="1100"/>
                  <a:pt x="483" y="1101"/>
                </a:cubicBezTo>
                <a:cubicBezTo>
                  <a:pt x="483" y="1102"/>
                  <a:pt x="483" y="1102"/>
                  <a:pt x="483" y="1102"/>
                </a:cubicBezTo>
                <a:cubicBezTo>
                  <a:pt x="483" y="1102"/>
                  <a:pt x="483" y="1103"/>
                  <a:pt x="483" y="1104"/>
                </a:cubicBezTo>
                <a:cubicBezTo>
                  <a:pt x="484" y="1104"/>
                  <a:pt x="484" y="1104"/>
                  <a:pt x="484" y="1104"/>
                </a:cubicBezTo>
                <a:cubicBezTo>
                  <a:pt x="484" y="1105"/>
                  <a:pt x="484" y="1105"/>
                  <a:pt x="485" y="1105"/>
                </a:cubicBezTo>
                <a:cubicBezTo>
                  <a:pt x="485" y="1105"/>
                  <a:pt x="485" y="1105"/>
                  <a:pt x="485" y="1105"/>
                </a:cubicBezTo>
                <a:cubicBezTo>
                  <a:pt x="486" y="1105"/>
                  <a:pt x="486" y="1105"/>
                  <a:pt x="486" y="1105"/>
                </a:cubicBezTo>
                <a:cubicBezTo>
                  <a:pt x="486" y="1105"/>
                  <a:pt x="486" y="1105"/>
                  <a:pt x="486" y="1105"/>
                </a:cubicBezTo>
                <a:cubicBezTo>
                  <a:pt x="486" y="1105"/>
                  <a:pt x="486" y="1105"/>
                  <a:pt x="486" y="1105"/>
                </a:cubicBezTo>
                <a:cubicBezTo>
                  <a:pt x="487" y="1106"/>
                  <a:pt x="487" y="1106"/>
                  <a:pt x="487" y="1106"/>
                </a:cubicBezTo>
                <a:cubicBezTo>
                  <a:pt x="487" y="1106"/>
                  <a:pt x="487" y="1106"/>
                  <a:pt x="487" y="1106"/>
                </a:cubicBezTo>
                <a:cubicBezTo>
                  <a:pt x="487" y="1106"/>
                  <a:pt x="487" y="1106"/>
                  <a:pt x="487" y="1107"/>
                </a:cubicBezTo>
                <a:cubicBezTo>
                  <a:pt x="487" y="1107"/>
                  <a:pt x="487" y="1107"/>
                  <a:pt x="487" y="1107"/>
                </a:cubicBezTo>
                <a:cubicBezTo>
                  <a:pt x="487" y="1107"/>
                  <a:pt x="488" y="1107"/>
                  <a:pt x="488" y="1106"/>
                </a:cubicBezTo>
                <a:cubicBezTo>
                  <a:pt x="488" y="1107"/>
                  <a:pt x="488" y="1107"/>
                  <a:pt x="488" y="1107"/>
                </a:cubicBezTo>
                <a:cubicBezTo>
                  <a:pt x="489" y="1107"/>
                  <a:pt x="489" y="1107"/>
                  <a:pt x="490" y="1106"/>
                </a:cubicBezTo>
                <a:cubicBezTo>
                  <a:pt x="489" y="1107"/>
                  <a:pt x="489" y="1107"/>
                  <a:pt x="489" y="1107"/>
                </a:cubicBezTo>
                <a:cubicBezTo>
                  <a:pt x="489" y="1107"/>
                  <a:pt x="489" y="1107"/>
                  <a:pt x="489" y="1107"/>
                </a:cubicBezTo>
                <a:cubicBezTo>
                  <a:pt x="489" y="1107"/>
                  <a:pt x="489" y="1108"/>
                  <a:pt x="489" y="1108"/>
                </a:cubicBezTo>
                <a:cubicBezTo>
                  <a:pt x="488" y="1108"/>
                  <a:pt x="488" y="1108"/>
                  <a:pt x="488" y="1108"/>
                </a:cubicBezTo>
                <a:cubicBezTo>
                  <a:pt x="489" y="1108"/>
                  <a:pt x="488" y="1109"/>
                  <a:pt x="488" y="1109"/>
                </a:cubicBezTo>
                <a:cubicBezTo>
                  <a:pt x="489" y="1109"/>
                  <a:pt x="489" y="1109"/>
                  <a:pt x="490" y="1110"/>
                </a:cubicBezTo>
                <a:cubicBezTo>
                  <a:pt x="490" y="1110"/>
                  <a:pt x="491" y="1111"/>
                  <a:pt x="490" y="1112"/>
                </a:cubicBezTo>
                <a:cubicBezTo>
                  <a:pt x="491" y="1112"/>
                  <a:pt x="491" y="1112"/>
                  <a:pt x="491" y="1112"/>
                </a:cubicBezTo>
                <a:cubicBezTo>
                  <a:pt x="491" y="1113"/>
                  <a:pt x="491" y="1113"/>
                  <a:pt x="491" y="1113"/>
                </a:cubicBezTo>
                <a:cubicBezTo>
                  <a:pt x="492" y="1114"/>
                  <a:pt x="494" y="1113"/>
                  <a:pt x="495" y="1114"/>
                </a:cubicBezTo>
                <a:cubicBezTo>
                  <a:pt x="495" y="1114"/>
                  <a:pt x="495" y="1114"/>
                  <a:pt x="496" y="1114"/>
                </a:cubicBezTo>
                <a:cubicBezTo>
                  <a:pt x="496" y="1114"/>
                  <a:pt x="496" y="1114"/>
                  <a:pt x="496" y="1114"/>
                </a:cubicBezTo>
                <a:cubicBezTo>
                  <a:pt x="496" y="1115"/>
                  <a:pt x="496" y="1115"/>
                  <a:pt x="496" y="1115"/>
                </a:cubicBezTo>
                <a:cubicBezTo>
                  <a:pt x="497" y="1116"/>
                  <a:pt x="497" y="1116"/>
                  <a:pt x="497" y="1116"/>
                </a:cubicBezTo>
                <a:cubicBezTo>
                  <a:pt x="497" y="1116"/>
                  <a:pt x="497" y="1116"/>
                  <a:pt x="497" y="1116"/>
                </a:cubicBezTo>
                <a:cubicBezTo>
                  <a:pt x="495" y="1113"/>
                  <a:pt x="495" y="1113"/>
                  <a:pt x="495" y="1113"/>
                </a:cubicBezTo>
                <a:cubicBezTo>
                  <a:pt x="495" y="1113"/>
                  <a:pt x="495" y="1113"/>
                  <a:pt x="495" y="1113"/>
                </a:cubicBezTo>
                <a:cubicBezTo>
                  <a:pt x="495" y="1113"/>
                  <a:pt x="495" y="1113"/>
                  <a:pt x="495" y="1113"/>
                </a:cubicBezTo>
                <a:cubicBezTo>
                  <a:pt x="495" y="1113"/>
                  <a:pt x="495" y="1113"/>
                  <a:pt x="496" y="1113"/>
                </a:cubicBezTo>
                <a:cubicBezTo>
                  <a:pt x="496" y="1114"/>
                  <a:pt x="496" y="1114"/>
                  <a:pt x="496" y="1114"/>
                </a:cubicBezTo>
                <a:cubicBezTo>
                  <a:pt x="496" y="1114"/>
                  <a:pt x="496" y="1114"/>
                  <a:pt x="496" y="1114"/>
                </a:cubicBezTo>
                <a:cubicBezTo>
                  <a:pt x="496" y="1114"/>
                  <a:pt x="496" y="1114"/>
                  <a:pt x="496" y="1114"/>
                </a:cubicBezTo>
                <a:cubicBezTo>
                  <a:pt x="496" y="1114"/>
                  <a:pt x="496" y="1114"/>
                  <a:pt x="497" y="1114"/>
                </a:cubicBezTo>
                <a:cubicBezTo>
                  <a:pt x="497" y="1114"/>
                  <a:pt x="497" y="1114"/>
                  <a:pt x="497" y="1114"/>
                </a:cubicBezTo>
                <a:cubicBezTo>
                  <a:pt x="497" y="1114"/>
                  <a:pt x="497" y="1114"/>
                  <a:pt x="497" y="1114"/>
                </a:cubicBezTo>
                <a:cubicBezTo>
                  <a:pt x="497" y="1114"/>
                  <a:pt x="497" y="1114"/>
                  <a:pt x="497" y="1114"/>
                </a:cubicBezTo>
                <a:cubicBezTo>
                  <a:pt x="498" y="1114"/>
                  <a:pt x="498" y="1114"/>
                  <a:pt x="498" y="1114"/>
                </a:cubicBezTo>
                <a:cubicBezTo>
                  <a:pt x="498" y="1115"/>
                  <a:pt x="498" y="1115"/>
                  <a:pt x="498" y="1115"/>
                </a:cubicBezTo>
                <a:cubicBezTo>
                  <a:pt x="498" y="1115"/>
                  <a:pt x="498" y="1115"/>
                  <a:pt x="499" y="1115"/>
                </a:cubicBezTo>
                <a:cubicBezTo>
                  <a:pt x="499" y="1115"/>
                  <a:pt x="499" y="1115"/>
                  <a:pt x="499" y="1115"/>
                </a:cubicBezTo>
                <a:cubicBezTo>
                  <a:pt x="499" y="1115"/>
                  <a:pt x="499" y="1115"/>
                  <a:pt x="499" y="1115"/>
                </a:cubicBezTo>
                <a:cubicBezTo>
                  <a:pt x="499" y="1115"/>
                  <a:pt x="499" y="1115"/>
                  <a:pt x="499" y="1115"/>
                </a:cubicBezTo>
                <a:cubicBezTo>
                  <a:pt x="500" y="1115"/>
                  <a:pt x="500" y="1115"/>
                  <a:pt x="500" y="1115"/>
                </a:cubicBezTo>
                <a:cubicBezTo>
                  <a:pt x="500" y="1115"/>
                  <a:pt x="500" y="1115"/>
                  <a:pt x="500" y="1115"/>
                </a:cubicBezTo>
                <a:cubicBezTo>
                  <a:pt x="500" y="1115"/>
                  <a:pt x="501" y="1115"/>
                  <a:pt x="501" y="1115"/>
                </a:cubicBezTo>
                <a:cubicBezTo>
                  <a:pt x="501" y="1116"/>
                  <a:pt x="501" y="1116"/>
                  <a:pt x="501" y="1116"/>
                </a:cubicBezTo>
                <a:cubicBezTo>
                  <a:pt x="501" y="1116"/>
                  <a:pt x="501" y="1116"/>
                  <a:pt x="502" y="1116"/>
                </a:cubicBezTo>
                <a:cubicBezTo>
                  <a:pt x="502" y="1116"/>
                  <a:pt x="502" y="1116"/>
                  <a:pt x="502" y="1116"/>
                </a:cubicBezTo>
                <a:cubicBezTo>
                  <a:pt x="502" y="1116"/>
                  <a:pt x="502" y="1116"/>
                  <a:pt x="503" y="1116"/>
                </a:cubicBezTo>
                <a:cubicBezTo>
                  <a:pt x="503" y="1116"/>
                  <a:pt x="503" y="1116"/>
                  <a:pt x="503" y="1116"/>
                </a:cubicBezTo>
                <a:cubicBezTo>
                  <a:pt x="503" y="1116"/>
                  <a:pt x="503" y="1116"/>
                  <a:pt x="503" y="1116"/>
                </a:cubicBezTo>
                <a:cubicBezTo>
                  <a:pt x="503" y="1116"/>
                  <a:pt x="503" y="1116"/>
                  <a:pt x="503" y="1116"/>
                </a:cubicBezTo>
                <a:cubicBezTo>
                  <a:pt x="504" y="1116"/>
                  <a:pt x="504" y="1116"/>
                  <a:pt x="504" y="1116"/>
                </a:cubicBezTo>
                <a:cubicBezTo>
                  <a:pt x="504" y="1117"/>
                  <a:pt x="504" y="1117"/>
                  <a:pt x="504" y="1117"/>
                </a:cubicBezTo>
                <a:cubicBezTo>
                  <a:pt x="504" y="1117"/>
                  <a:pt x="505" y="1117"/>
                  <a:pt x="505" y="1117"/>
                </a:cubicBezTo>
                <a:cubicBezTo>
                  <a:pt x="505" y="1117"/>
                  <a:pt x="505" y="1117"/>
                  <a:pt x="505" y="1117"/>
                </a:cubicBezTo>
                <a:cubicBezTo>
                  <a:pt x="505" y="1117"/>
                  <a:pt x="505" y="1117"/>
                  <a:pt x="506" y="1117"/>
                </a:cubicBezTo>
                <a:cubicBezTo>
                  <a:pt x="506" y="1117"/>
                  <a:pt x="506" y="1117"/>
                  <a:pt x="506" y="1117"/>
                </a:cubicBezTo>
                <a:cubicBezTo>
                  <a:pt x="506" y="1117"/>
                  <a:pt x="506" y="1117"/>
                  <a:pt x="506" y="1117"/>
                </a:cubicBezTo>
                <a:cubicBezTo>
                  <a:pt x="506" y="1117"/>
                  <a:pt x="506" y="1117"/>
                  <a:pt x="506" y="1117"/>
                </a:cubicBezTo>
                <a:cubicBezTo>
                  <a:pt x="507" y="1117"/>
                  <a:pt x="507" y="1117"/>
                  <a:pt x="507" y="1117"/>
                </a:cubicBezTo>
                <a:cubicBezTo>
                  <a:pt x="507" y="1118"/>
                  <a:pt x="507" y="1118"/>
                  <a:pt x="507" y="1118"/>
                </a:cubicBezTo>
                <a:cubicBezTo>
                  <a:pt x="507" y="1118"/>
                  <a:pt x="508" y="1118"/>
                  <a:pt x="508" y="1118"/>
                </a:cubicBezTo>
                <a:cubicBezTo>
                  <a:pt x="508" y="1118"/>
                  <a:pt x="508" y="1118"/>
                  <a:pt x="508" y="1118"/>
                </a:cubicBezTo>
                <a:cubicBezTo>
                  <a:pt x="508" y="1118"/>
                  <a:pt x="508" y="1118"/>
                  <a:pt x="508" y="1118"/>
                </a:cubicBezTo>
                <a:cubicBezTo>
                  <a:pt x="508" y="1118"/>
                  <a:pt x="508" y="1118"/>
                  <a:pt x="508" y="1118"/>
                </a:cubicBezTo>
                <a:cubicBezTo>
                  <a:pt x="509" y="1118"/>
                  <a:pt x="509" y="1118"/>
                  <a:pt x="509" y="1118"/>
                </a:cubicBezTo>
                <a:cubicBezTo>
                  <a:pt x="509" y="1118"/>
                  <a:pt x="509" y="1118"/>
                  <a:pt x="509" y="1118"/>
                </a:cubicBezTo>
                <a:cubicBezTo>
                  <a:pt x="509" y="1118"/>
                  <a:pt x="509" y="1118"/>
                  <a:pt x="510" y="1118"/>
                </a:cubicBezTo>
                <a:cubicBezTo>
                  <a:pt x="510" y="1119"/>
                  <a:pt x="510" y="1119"/>
                  <a:pt x="510" y="1119"/>
                </a:cubicBezTo>
                <a:cubicBezTo>
                  <a:pt x="510" y="1119"/>
                  <a:pt x="510" y="1119"/>
                  <a:pt x="510" y="1119"/>
                </a:cubicBezTo>
                <a:cubicBezTo>
                  <a:pt x="510" y="1119"/>
                  <a:pt x="510" y="1119"/>
                  <a:pt x="510" y="1119"/>
                </a:cubicBezTo>
                <a:cubicBezTo>
                  <a:pt x="511" y="1119"/>
                  <a:pt x="511" y="1119"/>
                  <a:pt x="511" y="1119"/>
                </a:cubicBezTo>
                <a:cubicBezTo>
                  <a:pt x="511" y="1119"/>
                  <a:pt x="511" y="1119"/>
                  <a:pt x="511" y="1119"/>
                </a:cubicBezTo>
                <a:cubicBezTo>
                  <a:pt x="511" y="1119"/>
                  <a:pt x="511" y="1119"/>
                  <a:pt x="512" y="1119"/>
                </a:cubicBezTo>
                <a:cubicBezTo>
                  <a:pt x="512" y="1119"/>
                  <a:pt x="512" y="1119"/>
                  <a:pt x="512" y="1119"/>
                </a:cubicBezTo>
                <a:cubicBezTo>
                  <a:pt x="512" y="1119"/>
                  <a:pt x="512" y="1119"/>
                  <a:pt x="512" y="1119"/>
                </a:cubicBezTo>
                <a:cubicBezTo>
                  <a:pt x="512" y="1119"/>
                  <a:pt x="512" y="1119"/>
                  <a:pt x="512" y="1119"/>
                </a:cubicBezTo>
                <a:cubicBezTo>
                  <a:pt x="513" y="1119"/>
                  <a:pt x="513" y="1119"/>
                  <a:pt x="513" y="1119"/>
                </a:cubicBezTo>
                <a:cubicBezTo>
                  <a:pt x="513" y="1120"/>
                  <a:pt x="513" y="1120"/>
                  <a:pt x="513" y="1120"/>
                </a:cubicBezTo>
                <a:cubicBezTo>
                  <a:pt x="513" y="1120"/>
                  <a:pt x="513" y="1120"/>
                  <a:pt x="514" y="1120"/>
                </a:cubicBezTo>
                <a:cubicBezTo>
                  <a:pt x="514" y="1120"/>
                  <a:pt x="514" y="1120"/>
                  <a:pt x="514" y="1120"/>
                </a:cubicBezTo>
                <a:cubicBezTo>
                  <a:pt x="514" y="1120"/>
                  <a:pt x="514" y="1120"/>
                  <a:pt x="514" y="1120"/>
                </a:cubicBezTo>
                <a:cubicBezTo>
                  <a:pt x="514" y="1120"/>
                  <a:pt x="514" y="1120"/>
                  <a:pt x="514" y="1120"/>
                </a:cubicBezTo>
                <a:cubicBezTo>
                  <a:pt x="515" y="1120"/>
                  <a:pt x="515" y="1120"/>
                  <a:pt x="515" y="1120"/>
                </a:cubicBezTo>
                <a:cubicBezTo>
                  <a:pt x="515" y="1120"/>
                  <a:pt x="515" y="1120"/>
                  <a:pt x="515" y="1120"/>
                </a:cubicBezTo>
                <a:cubicBezTo>
                  <a:pt x="515" y="1120"/>
                  <a:pt x="515" y="1120"/>
                  <a:pt x="516" y="1120"/>
                </a:cubicBezTo>
                <a:cubicBezTo>
                  <a:pt x="516" y="1121"/>
                  <a:pt x="516" y="1121"/>
                  <a:pt x="516" y="1121"/>
                </a:cubicBezTo>
                <a:cubicBezTo>
                  <a:pt x="516" y="1121"/>
                  <a:pt x="516" y="1121"/>
                  <a:pt x="516" y="1121"/>
                </a:cubicBezTo>
                <a:cubicBezTo>
                  <a:pt x="516" y="1121"/>
                  <a:pt x="516" y="1121"/>
                  <a:pt x="516" y="1121"/>
                </a:cubicBezTo>
                <a:cubicBezTo>
                  <a:pt x="517" y="1121"/>
                  <a:pt x="517" y="1121"/>
                  <a:pt x="517" y="1121"/>
                </a:cubicBezTo>
                <a:cubicBezTo>
                  <a:pt x="517" y="1121"/>
                  <a:pt x="517" y="1121"/>
                  <a:pt x="517" y="1121"/>
                </a:cubicBezTo>
                <a:cubicBezTo>
                  <a:pt x="517" y="1121"/>
                  <a:pt x="518" y="1121"/>
                  <a:pt x="518" y="1121"/>
                </a:cubicBezTo>
                <a:cubicBezTo>
                  <a:pt x="518" y="1121"/>
                  <a:pt x="518" y="1121"/>
                  <a:pt x="518" y="1121"/>
                </a:cubicBezTo>
                <a:cubicBezTo>
                  <a:pt x="518" y="1121"/>
                  <a:pt x="518" y="1121"/>
                  <a:pt x="519" y="1121"/>
                </a:cubicBezTo>
                <a:cubicBezTo>
                  <a:pt x="519" y="1122"/>
                  <a:pt x="519" y="1122"/>
                  <a:pt x="519" y="1122"/>
                </a:cubicBezTo>
                <a:cubicBezTo>
                  <a:pt x="519" y="1122"/>
                  <a:pt x="520" y="1122"/>
                  <a:pt x="520" y="1122"/>
                </a:cubicBezTo>
                <a:cubicBezTo>
                  <a:pt x="520" y="1122"/>
                  <a:pt x="520" y="1122"/>
                  <a:pt x="520" y="1122"/>
                </a:cubicBezTo>
                <a:cubicBezTo>
                  <a:pt x="520" y="1122"/>
                  <a:pt x="521" y="1122"/>
                  <a:pt x="521" y="1122"/>
                </a:cubicBezTo>
                <a:cubicBezTo>
                  <a:pt x="521" y="1122"/>
                  <a:pt x="521" y="1122"/>
                  <a:pt x="521" y="1122"/>
                </a:cubicBezTo>
                <a:cubicBezTo>
                  <a:pt x="521" y="1122"/>
                  <a:pt x="522" y="1122"/>
                  <a:pt x="522" y="1122"/>
                </a:cubicBezTo>
                <a:cubicBezTo>
                  <a:pt x="522" y="1122"/>
                  <a:pt x="522" y="1122"/>
                  <a:pt x="522" y="1122"/>
                </a:cubicBezTo>
                <a:cubicBezTo>
                  <a:pt x="523" y="1122"/>
                  <a:pt x="523" y="1122"/>
                  <a:pt x="524" y="1123"/>
                </a:cubicBezTo>
                <a:cubicBezTo>
                  <a:pt x="519" y="1129"/>
                  <a:pt x="514" y="1135"/>
                  <a:pt x="509" y="1141"/>
                </a:cubicBezTo>
                <a:cubicBezTo>
                  <a:pt x="506" y="1143"/>
                  <a:pt x="504" y="1145"/>
                  <a:pt x="502" y="1147"/>
                </a:cubicBezTo>
                <a:cubicBezTo>
                  <a:pt x="501" y="1148"/>
                  <a:pt x="499" y="1149"/>
                  <a:pt x="498" y="1151"/>
                </a:cubicBezTo>
                <a:cubicBezTo>
                  <a:pt x="496" y="1154"/>
                  <a:pt x="498" y="1158"/>
                  <a:pt x="499" y="1161"/>
                </a:cubicBezTo>
                <a:cubicBezTo>
                  <a:pt x="500" y="1161"/>
                  <a:pt x="501" y="1161"/>
                  <a:pt x="502" y="1160"/>
                </a:cubicBezTo>
                <a:cubicBezTo>
                  <a:pt x="502" y="1159"/>
                  <a:pt x="502" y="1156"/>
                  <a:pt x="503" y="1154"/>
                </a:cubicBezTo>
                <a:cubicBezTo>
                  <a:pt x="504" y="1153"/>
                  <a:pt x="505" y="1152"/>
                  <a:pt x="506" y="1150"/>
                </a:cubicBezTo>
                <a:cubicBezTo>
                  <a:pt x="509" y="1148"/>
                  <a:pt x="512" y="1145"/>
                  <a:pt x="514" y="1142"/>
                </a:cubicBezTo>
                <a:cubicBezTo>
                  <a:pt x="520" y="1137"/>
                  <a:pt x="524" y="1131"/>
                  <a:pt x="529" y="1125"/>
                </a:cubicBezTo>
                <a:cubicBezTo>
                  <a:pt x="529" y="1125"/>
                  <a:pt x="530" y="1125"/>
                  <a:pt x="530" y="1126"/>
                </a:cubicBezTo>
                <a:cubicBezTo>
                  <a:pt x="530" y="1126"/>
                  <a:pt x="530" y="1126"/>
                  <a:pt x="531" y="1126"/>
                </a:cubicBezTo>
                <a:cubicBezTo>
                  <a:pt x="531" y="1126"/>
                  <a:pt x="531" y="1126"/>
                  <a:pt x="531" y="1126"/>
                </a:cubicBezTo>
                <a:cubicBezTo>
                  <a:pt x="531" y="1126"/>
                  <a:pt x="531" y="1126"/>
                  <a:pt x="531" y="1126"/>
                </a:cubicBezTo>
                <a:cubicBezTo>
                  <a:pt x="531" y="1126"/>
                  <a:pt x="531" y="1126"/>
                  <a:pt x="531" y="1126"/>
                </a:cubicBezTo>
                <a:cubicBezTo>
                  <a:pt x="531" y="1126"/>
                  <a:pt x="531" y="1126"/>
                  <a:pt x="531" y="1126"/>
                </a:cubicBezTo>
                <a:cubicBezTo>
                  <a:pt x="531" y="1126"/>
                  <a:pt x="531" y="1126"/>
                  <a:pt x="531" y="1126"/>
                </a:cubicBezTo>
                <a:cubicBezTo>
                  <a:pt x="532" y="1126"/>
                  <a:pt x="532" y="1126"/>
                  <a:pt x="532" y="1126"/>
                </a:cubicBezTo>
                <a:cubicBezTo>
                  <a:pt x="532" y="1127"/>
                  <a:pt x="532" y="1127"/>
                  <a:pt x="532" y="1127"/>
                </a:cubicBezTo>
                <a:cubicBezTo>
                  <a:pt x="532" y="1127"/>
                  <a:pt x="532" y="1127"/>
                  <a:pt x="532" y="1127"/>
                </a:cubicBezTo>
                <a:cubicBezTo>
                  <a:pt x="532" y="1127"/>
                  <a:pt x="532" y="1127"/>
                  <a:pt x="532" y="1127"/>
                </a:cubicBezTo>
                <a:cubicBezTo>
                  <a:pt x="532" y="1127"/>
                  <a:pt x="532" y="1127"/>
                  <a:pt x="532" y="1127"/>
                </a:cubicBezTo>
                <a:cubicBezTo>
                  <a:pt x="532" y="1127"/>
                  <a:pt x="532" y="1127"/>
                  <a:pt x="532" y="1127"/>
                </a:cubicBezTo>
                <a:cubicBezTo>
                  <a:pt x="533" y="1127"/>
                  <a:pt x="533" y="1127"/>
                  <a:pt x="533" y="1127"/>
                </a:cubicBezTo>
                <a:cubicBezTo>
                  <a:pt x="533" y="1127"/>
                  <a:pt x="533" y="1127"/>
                  <a:pt x="533" y="1127"/>
                </a:cubicBezTo>
                <a:cubicBezTo>
                  <a:pt x="533" y="1127"/>
                  <a:pt x="533" y="1127"/>
                  <a:pt x="533" y="1127"/>
                </a:cubicBezTo>
                <a:cubicBezTo>
                  <a:pt x="533" y="1128"/>
                  <a:pt x="533" y="1128"/>
                  <a:pt x="533" y="1128"/>
                </a:cubicBezTo>
                <a:cubicBezTo>
                  <a:pt x="533" y="1128"/>
                  <a:pt x="533" y="1128"/>
                  <a:pt x="533" y="1128"/>
                </a:cubicBezTo>
                <a:cubicBezTo>
                  <a:pt x="533" y="1128"/>
                  <a:pt x="533" y="1128"/>
                  <a:pt x="533" y="1128"/>
                </a:cubicBezTo>
                <a:cubicBezTo>
                  <a:pt x="533" y="1128"/>
                  <a:pt x="533" y="1128"/>
                  <a:pt x="533" y="1128"/>
                </a:cubicBezTo>
                <a:cubicBezTo>
                  <a:pt x="533" y="1128"/>
                  <a:pt x="533" y="1128"/>
                  <a:pt x="533" y="1128"/>
                </a:cubicBezTo>
                <a:cubicBezTo>
                  <a:pt x="533" y="1128"/>
                  <a:pt x="533" y="1128"/>
                  <a:pt x="533" y="1128"/>
                </a:cubicBezTo>
                <a:cubicBezTo>
                  <a:pt x="534" y="1128"/>
                  <a:pt x="534" y="1128"/>
                  <a:pt x="534" y="1128"/>
                </a:cubicBezTo>
                <a:cubicBezTo>
                  <a:pt x="534" y="1128"/>
                  <a:pt x="534" y="1128"/>
                  <a:pt x="534" y="1128"/>
                </a:cubicBezTo>
                <a:cubicBezTo>
                  <a:pt x="534" y="1128"/>
                  <a:pt x="534" y="1128"/>
                  <a:pt x="534" y="1128"/>
                </a:cubicBezTo>
                <a:cubicBezTo>
                  <a:pt x="534" y="1129"/>
                  <a:pt x="534" y="1129"/>
                  <a:pt x="534" y="1129"/>
                </a:cubicBezTo>
                <a:cubicBezTo>
                  <a:pt x="534" y="1129"/>
                  <a:pt x="534" y="1129"/>
                  <a:pt x="534" y="1129"/>
                </a:cubicBezTo>
                <a:cubicBezTo>
                  <a:pt x="534" y="1129"/>
                  <a:pt x="534" y="1129"/>
                  <a:pt x="534" y="1129"/>
                </a:cubicBezTo>
                <a:cubicBezTo>
                  <a:pt x="534" y="1129"/>
                  <a:pt x="534" y="1129"/>
                  <a:pt x="534" y="1129"/>
                </a:cubicBezTo>
                <a:cubicBezTo>
                  <a:pt x="534" y="1129"/>
                  <a:pt x="534" y="1129"/>
                  <a:pt x="534" y="1129"/>
                </a:cubicBezTo>
                <a:cubicBezTo>
                  <a:pt x="535" y="1129"/>
                  <a:pt x="535" y="1129"/>
                  <a:pt x="535" y="1129"/>
                </a:cubicBezTo>
                <a:cubicBezTo>
                  <a:pt x="535" y="1130"/>
                  <a:pt x="535" y="1130"/>
                  <a:pt x="535" y="1130"/>
                </a:cubicBezTo>
                <a:cubicBezTo>
                  <a:pt x="535" y="1130"/>
                  <a:pt x="535" y="1130"/>
                  <a:pt x="535" y="1130"/>
                </a:cubicBezTo>
                <a:cubicBezTo>
                  <a:pt x="535" y="1130"/>
                  <a:pt x="535" y="1130"/>
                  <a:pt x="535" y="1130"/>
                </a:cubicBezTo>
                <a:cubicBezTo>
                  <a:pt x="535" y="1130"/>
                  <a:pt x="535" y="1130"/>
                  <a:pt x="535" y="1130"/>
                </a:cubicBezTo>
                <a:cubicBezTo>
                  <a:pt x="535" y="1130"/>
                  <a:pt x="535" y="1130"/>
                  <a:pt x="535" y="1130"/>
                </a:cubicBezTo>
                <a:cubicBezTo>
                  <a:pt x="535" y="1130"/>
                  <a:pt x="535" y="1130"/>
                  <a:pt x="535" y="1130"/>
                </a:cubicBezTo>
                <a:cubicBezTo>
                  <a:pt x="536" y="1130"/>
                  <a:pt x="536" y="1130"/>
                  <a:pt x="536" y="1130"/>
                </a:cubicBezTo>
                <a:cubicBezTo>
                  <a:pt x="536" y="1131"/>
                  <a:pt x="536" y="1131"/>
                  <a:pt x="536" y="1131"/>
                </a:cubicBezTo>
                <a:cubicBezTo>
                  <a:pt x="536" y="1131"/>
                  <a:pt x="536" y="1131"/>
                  <a:pt x="536" y="1131"/>
                </a:cubicBezTo>
                <a:cubicBezTo>
                  <a:pt x="536" y="1131"/>
                  <a:pt x="536" y="1131"/>
                  <a:pt x="536" y="1131"/>
                </a:cubicBezTo>
                <a:cubicBezTo>
                  <a:pt x="536" y="1131"/>
                  <a:pt x="536" y="1131"/>
                  <a:pt x="536" y="1131"/>
                </a:cubicBezTo>
                <a:cubicBezTo>
                  <a:pt x="536" y="1131"/>
                  <a:pt x="536" y="1131"/>
                  <a:pt x="536" y="1131"/>
                </a:cubicBezTo>
                <a:cubicBezTo>
                  <a:pt x="536" y="1131"/>
                  <a:pt x="536" y="1131"/>
                  <a:pt x="536" y="1131"/>
                </a:cubicBezTo>
                <a:cubicBezTo>
                  <a:pt x="537" y="1131"/>
                  <a:pt x="537" y="1131"/>
                  <a:pt x="537" y="1131"/>
                </a:cubicBezTo>
                <a:cubicBezTo>
                  <a:pt x="537" y="1132"/>
                  <a:pt x="537" y="1132"/>
                  <a:pt x="537" y="1132"/>
                </a:cubicBezTo>
                <a:cubicBezTo>
                  <a:pt x="537" y="1132"/>
                  <a:pt x="537" y="1132"/>
                  <a:pt x="537" y="1132"/>
                </a:cubicBezTo>
                <a:cubicBezTo>
                  <a:pt x="537" y="1132"/>
                  <a:pt x="537" y="1132"/>
                  <a:pt x="537" y="1132"/>
                </a:cubicBezTo>
                <a:cubicBezTo>
                  <a:pt x="537" y="1132"/>
                  <a:pt x="537" y="1132"/>
                  <a:pt x="537" y="1132"/>
                </a:cubicBezTo>
                <a:cubicBezTo>
                  <a:pt x="537" y="1132"/>
                  <a:pt x="537" y="1132"/>
                  <a:pt x="537" y="1132"/>
                </a:cubicBezTo>
                <a:cubicBezTo>
                  <a:pt x="537" y="1133"/>
                  <a:pt x="537" y="1133"/>
                  <a:pt x="537" y="1133"/>
                </a:cubicBezTo>
                <a:cubicBezTo>
                  <a:pt x="538" y="1133"/>
                  <a:pt x="538" y="1133"/>
                  <a:pt x="538" y="1133"/>
                </a:cubicBezTo>
                <a:cubicBezTo>
                  <a:pt x="538" y="1133"/>
                  <a:pt x="538" y="1133"/>
                  <a:pt x="538" y="1133"/>
                </a:cubicBezTo>
                <a:cubicBezTo>
                  <a:pt x="538" y="1133"/>
                  <a:pt x="538" y="1133"/>
                  <a:pt x="538" y="1133"/>
                </a:cubicBezTo>
                <a:cubicBezTo>
                  <a:pt x="538" y="1133"/>
                  <a:pt x="538" y="1133"/>
                  <a:pt x="538" y="1133"/>
                </a:cubicBezTo>
                <a:cubicBezTo>
                  <a:pt x="538" y="1133"/>
                  <a:pt x="538" y="1133"/>
                  <a:pt x="538" y="1133"/>
                </a:cubicBezTo>
                <a:cubicBezTo>
                  <a:pt x="538" y="1133"/>
                  <a:pt x="538" y="1133"/>
                  <a:pt x="538" y="1133"/>
                </a:cubicBezTo>
                <a:cubicBezTo>
                  <a:pt x="538" y="1133"/>
                  <a:pt x="538" y="1133"/>
                  <a:pt x="538" y="1133"/>
                </a:cubicBezTo>
                <a:cubicBezTo>
                  <a:pt x="538" y="1134"/>
                  <a:pt x="538" y="1134"/>
                  <a:pt x="538" y="1134"/>
                </a:cubicBezTo>
                <a:cubicBezTo>
                  <a:pt x="539" y="1134"/>
                  <a:pt x="539" y="1134"/>
                  <a:pt x="539" y="1134"/>
                </a:cubicBezTo>
                <a:cubicBezTo>
                  <a:pt x="539" y="1134"/>
                  <a:pt x="539" y="1134"/>
                  <a:pt x="539" y="1134"/>
                </a:cubicBezTo>
                <a:cubicBezTo>
                  <a:pt x="539" y="1134"/>
                  <a:pt x="539" y="1134"/>
                  <a:pt x="539" y="1134"/>
                </a:cubicBezTo>
                <a:cubicBezTo>
                  <a:pt x="539" y="1134"/>
                  <a:pt x="539" y="1134"/>
                  <a:pt x="539" y="1134"/>
                </a:cubicBezTo>
                <a:cubicBezTo>
                  <a:pt x="539" y="1135"/>
                  <a:pt x="539" y="1135"/>
                  <a:pt x="539" y="1135"/>
                </a:cubicBezTo>
                <a:cubicBezTo>
                  <a:pt x="539" y="1135"/>
                  <a:pt x="539" y="1135"/>
                  <a:pt x="539" y="1135"/>
                </a:cubicBezTo>
                <a:cubicBezTo>
                  <a:pt x="540" y="1135"/>
                  <a:pt x="540" y="1135"/>
                  <a:pt x="540" y="1135"/>
                </a:cubicBezTo>
                <a:cubicBezTo>
                  <a:pt x="540" y="1135"/>
                  <a:pt x="540" y="1135"/>
                  <a:pt x="540" y="1135"/>
                </a:cubicBezTo>
                <a:cubicBezTo>
                  <a:pt x="540" y="1135"/>
                  <a:pt x="540" y="1135"/>
                  <a:pt x="540" y="1135"/>
                </a:cubicBezTo>
                <a:cubicBezTo>
                  <a:pt x="540" y="1135"/>
                  <a:pt x="540" y="1135"/>
                  <a:pt x="540" y="1135"/>
                </a:cubicBezTo>
                <a:cubicBezTo>
                  <a:pt x="540" y="1135"/>
                  <a:pt x="540" y="1135"/>
                  <a:pt x="540" y="1135"/>
                </a:cubicBezTo>
                <a:cubicBezTo>
                  <a:pt x="540" y="1136"/>
                  <a:pt x="540" y="1136"/>
                  <a:pt x="540" y="1136"/>
                </a:cubicBezTo>
                <a:cubicBezTo>
                  <a:pt x="540" y="1136"/>
                  <a:pt x="540" y="1136"/>
                  <a:pt x="540" y="1136"/>
                </a:cubicBezTo>
                <a:cubicBezTo>
                  <a:pt x="540" y="1136"/>
                  <a:pt x="540" y="1136"/>
                  <a:pt x="540" y="1136"/>
                </a:cubicBezTo>
                <a:cubicBezTo>
                  <a:pt x="541" y="1136"/>
                  <a:pt x="541" y="1136"/>
                  <a:pt x="541" y="1136"/>
                </a:cubicBezTo>
                <a:cubicBezTo>
                  <a:pt x="541" y="1136"/>
                  <a:pt x="541" y="1136"/>
                  <a:pt x="541" y="1136"/>
                </a:cubicBezTo>
                <a:cubicBezTo>
                  <a:pt x="541" y="1136"/>
                  <a:pt x="541" y="1136"/>
                  <a:pt x="541" y="1136"/>
                </a:cubicBezTo>
                <a:cubicBezTo>
                  <a:pt x="541" y="1136"/>
                  <a:pt x="541" y="1136"/>
                  <a:pt x="541" y="1136"/>
                </a:cubicBezTo>
                <a:cubicBezTo>
                  <a:pt x="541" y="1136"/>
                  <a:pt x="541" y="1136"/>
                  <a:pt x="541" y="1136"/>
                </a:cubicBezTo>
                <a:cubicBezTo>
                  <a:pt x="541" y="1137"/>
                  <a:pt x="541" y="1137"/>
                  <a:pt x="541" y="1137"/>
                </a:cubicBezTo>
                <a:cubicBezTo>
                  <a:pt x="541" y="1137"/>
                  <a:pt x="541" y="1137"/>
                  <a:pt x="542" y="1137"/>
                </a:cubicBezTo>
                <a:cubicBezTo>
                  <a:pt x="542" y="1137"/>
                  <a:pt x="542" y="1137"/>
                  <a:pt x="542" y="1137"/>
                </a:cubicBezTo>
                <a:cubicBezTo>
                  <a:pt x="542" y="1137"/>
                  <a:pt x="542" y="1137"/>
                  <a:pt x="542" y="1137"/>
                </a:cubicBezTo>
                <a:cubicBezTo>
                  <a:pt x="543" y="1138"/>
                  <a:pt x="544" y="1139"/>
                  <a:pt x="545" y="1141"/>
                </a:cubicBezTo>
                <a:cubicBezTo>
                  <a:pt x="545" y="1141"/>
                  <a:pt x="545" y="1141"/>
                  <a:pt x="545" y="1141"/>
                </a:cubicBezTo>
                <a:cubicBezTo>
                  <a:pt x="546" y="1141"/>
                  <a:pt x="546" y="1141"/>
                  <a:pt x="546" y="1141"/>
                </a:cubicBezTo>
                <a:cubicBezTo>
                  <a:pt x="546" y="1141"/>
                  <a:pt x="546" y="1141"/>
                  <a:pt x="546" y="1141"/>
                </a:cubicBezTo>
                <a:cubicBezTo>
                  <a:pt x="546" y="1141"/>
                  <a:pt x="546" y="1141"/>
                  <a:pt x="546" y="1141"/>
                </a:cubicBezTo>
                <a:cubicBezTo>
                  <a:pt x="546" y="1141"/>
                  <a:pt x="546" y="1141"/>
                  <a:pt x="546" y="1141"/>
                </a:cubicBezTo>
                <a:cubicBezTo>
                  <a:pt x="546" y="1141"/>
                  <a:pt x="546" y="1141"/>
                  <a:pt x="546" y="1141"/>
                </a:cubicBezTo>
                <a:cubicBezTo>
                  <a:pt x="546" y="1141"/>
                  <a:pt x="546" y="1141"/>
                  <a:pt x="546" y="1141"/>
                </a:cubicBezTo>
                <a:cubicBezTo>
                  <a:pt x="546" y="1141"/>
                  <a:pt x="546" y="1141"/>
                  <a:pt x="546" y="1141"/>
                </a:cubicBezTo>
                <a:cubicBezTo>
                  <a:pt x="546" y="1142"/>
                  <a:pt x="546" y="1142"/>
                  <a:pt x="546" y="1142"/>
                </a:cubicBezTo>
                <a:cubicBezTo>
                  <a:pt x="547" y="1142"/>
                  <a:pt x="547" y="1142"/>
                  <a:pt x="547" y="1142"/>
                </a:cubicBezTo>
                <a:cubicBezTo>
                  <a:pt x="547" y="1142"/>
                  <a:pt x="547" y="1142"/>
                  <a:pt x="547" y="1142"/>
                </a:cubicBezTo>
                <a:cubicBezTo>
                  <a:pt x="547" y="1142"/>
                  <a:pt x="547" y="1142"/>
                  <a:pt x="547" y="1142"/>
                </a:cubicBezTo>
                <a:cubicBezTo>
                  <a:pt x="547" y="1142"/>
                  <a:pt x="547" y="1142"/>
                  <a:pt x="547" y="1142"/>
                </a:cubicBezTo>
                <a:cubicBezTo>
                  <a:pt x="547" y="1142"/>
                  <a:pt x="547" y="1142"/>
                  <a:pt x="547" y="1142"/>
                </a:cubicBezTo>
                <a:cubicBezTo>
                  <a:pt x="547" y="1142"/>
                  <a:pt x="547" y="1142"/>
                  <a:pt x="547" y="1142"/>
                </a:cubicBezTo>
                <a:cubicBezTo>
                  <a:pt x="548" y="1142"/>
                  <a:pt x="548" y="1142"/>
                  <a:pt x="548" y="1142"/>
                </a:cubicBezTo>
                <a:cubicBezTo>
                  <a:pt x="548" y="1143"/>
                  <a:pt x="548" y="1143"/>
                  <a:pt x="548" y="1143"/>
                </a:cubicBezTo>
                <a:cubicBezTo>
                  <a:pt x="548" y="1143"/>
                  <a:pt x="548" y="1143"/>
                  <a:pt x="548" y="1143"/>
                </a:cubicBezTo>
                <a:cubicBezTo>
                  <a:pt x="548" y="1143"/>
                  <a:pt x="548" y="1143"/>
                  <a:pt x="548" y="1143"/>
                </a:cubicBezTo>
                <a:cubicBezTo>
                  <a:pt x="548" y="1143"/>
                  <a:pt x="548" y="1143"/>
                  <a:pt x="548" y="1143"/>
                </a:cubicBezTo>
                <a:cubicBezTo>
                  <a:pt x="548" y="1143"/>
                  <a:pt x="548" y="1143"/>
                  <a:pt x="548" y="1143"/>
                </a:cubicBezTo>
                <a:cubicBezTo>
                  <a:pt x="549" y="1143"/>
                  <a:pt x="549" y="1143"/>
                  <a:pt x="549" y="1143"/>
                </a:cubicBezTo>
                <a:cubicBezTo>
                  <a:pt x="549" y="1143"/>
                  <a:pt x="549" y="1143"/>
                  <a:pt x="549" y="1143"/>
                </a:cubicBezTo>
                <a:cubicBezTo>
                  <a:pt x="549" y="1143"/>
                  <a:pt x="549" y="1143"/>
                  <a:pt x="549" y="1143"/>
                </a:cubicBezTo>
                <a:cubicBezTo>
                  <a:pt x="549" y="1144"/>
                  <a:pt x="549" y="1144"/>
                  <a:pt x="549" y="1144"/>
                </a:cubicBezTo>
                <a:cubicBezTo>
                  <a:pt x="549" y="1144"/>
                  <a:pt x="549" y="1144"/>
                  <a:pt x="549" y="1144"/>
                </a:cubicBezTo>
                <a:cubicBezTo>
                  <a:pt x="549" y="1144"/>
                  <a:pt x="549" y="1144"/>
                  <a:pt x="549" y="1144"/>
                </a:cubicBezTo>
                <a:cubicBezTo>
                  <a:pt x="550" y="1144"/>
                  <a:pt x="550" y="1144"/>
                  <a:pt x="550" y="1144"/>
                </a:cubicBezTo>
                <a:cubicBezTo>
                  <a:pt x="550" y="1144"/>
                  <a:pt x="550" y="1144"/>
                  <a:pt x="550" y="1144"/>
                </a:cubicBezTo>
                <a:cubicBezTo>
                  <a:pt x="550" y="1144"/>
                  <a:pt x="550" y="1144"/>
                  <a:pt x="550" y="1144"/>
                </a:cubicBezTo>
                <a:cubicBezTo>
                  <a:pt x="550" y="1144"/>
                  <a:pt x="550" y="1144"/>
                  <a:pt x="550" y="1144"/>
                </a:cubicBezTo>
                <a:cubicBezTo>
                  <a:pt x="550" y="1144"/>
                  <a:pt x="550" y="1144"/>
                  <a:pt x="550" y="1144"/>
                </a:cubicBezTo>
                <a:cubicBezTo>
                  <a:pt x="550" y="1145"/>
                  <a:pt x="550" y="1145"/>
                  <a:pt x="550" y="1145"/>
                </a:cubicBezTo>
                <a:cubicBezTo>
                  <a:pt x="551" y="1145"/>
                  <a:pt x="551" y="1145"/>
                  <a:pt x="551" y="1145"/>
                </a:cubicBezTo>
                <a:cubicBezTo>
                  <a:pt x="551" y="1145"/>
                  <a:pt x="551" y="1145"/>
                  <a:pt x="551" y="1145"/>
                </a:cubicBezTo>
                <a:cubicBezTo>
                  <a:pt x="551" y="1145"/>
                  <a:pt x="551" y="1145"/>
                  <a:pt x="551" y="1145"/>
                </a:cubicBezTo>
                <a:cubicBezTo>
                  <a:pt x="551" y="1145"/>
                  <a:pt x="551" y="1145"/>
                  <a:pt x="551" y="1145"/>
                </a:cubicBezTo>
                <a:cubicBezTo>
                  <a:pt x="551" y="1145"/>
                  <a:pt x="551" y="1145"/>
                  <a:pt x="551" y="1145"/>
                </a:cubicBezTo>
                <a:cubicBezTo>
                  <a:pt x="551" y="1145"/>
                  <a:pt x="551" y="1145"/>
                  <a:pt x="551" y="1145"/>
                </a:cubicBezTo>
                <a:cubicBezTo>
                  <a:pt x="551" y="1145"/>
                  <a:pt x="551" y="1145"/>
                  <a:pt x="551" y="1145"/>
                </a:cubicBezTo>
                <a:cubicBezTo>
                  <a:pt x="552" y="1146"/>
                  <a:pt x="552" y="1146"/>
                  <a:pt x="552" y="1146"/>
                </a:cubicBezTo>
                <a:cubicBezTo>
                  <a:pt x="552" y="1146"/>
                  <a:pt x="552" y="1146"/>
                  <a:pt x="552" y="1146"/>
                </a:cubicBezTo>
                <a:cubicBezTo>
                  <a:pt x="552" y="1146"/>
                  <a:pt x="552" y="1146"/>
                  <a:pt x="552" y="1146"/>
                </a:cubicBezTo>
                <a:cubicBezTo>
                  <a:pt x="552" y="1146"/>
                  <a:pt x="552" y="1146"/>
                  <a:pt x="552" y="1146"/>
                </a:cubicBezTo>
                <a:cubicBezTo>
                  <a:pt x="552" y="1146"/>
                  <a:pt x="552" y="1146"/>
                  <a:pt x="552" y="1146"/>
                </a:cubicBezTo>
                <a:cubicBezTo>
                  <a:pt x="552" y="1146"/>
                  <a:pt x="552" y="1146"/>
                  <a:pt x="552" y="1146"/>
                </a:cubicBezTo>
                <a:cubicBezTo>
                  <a:pt x="552" y="1146"/>
                  <a:pt x="552" y="1146"/>
                  <a:pt x="552" y="1146"/>
                </a:cubicBezTo>
                <a:cubicBezTo>
                  <a:pt x="552" y="1147"/>
                  <a:pt x="552" y="1147"/>
                  <a:pt x="552" y="1147"/>
                </a:cubicBezTo>
                <a:cubicBezTo>
                  <a:pt x="553" y="1147"/>
                  <a:pt x="553" y="1147"/>
                  <a:pt x="553" y="1147"/>
                </a:cubicBezTo>
                <a:cubicBezTo>
                  <a:pt x="553" y="1147"/>
                  <a:pt x="553" y="1147"/>
                  <a:pt x="553" y="1147"/>
                </a:cubicBezTo>
                <a:cubicBezTo>
                  <a:pt x="553" y="1147"/>
                  <a:pt x="553" y="1147"/>
                  <a:pt x="553" y="1147"/>
                </a:cubicBezTo>
                <a:cubicBezTo>
                  <a:pt x="553" y="1147"/>
                  <a:pt x="553" y="1147"/>
                  <a:pt x="553" y="1147"/>
                </a:cubicBezTo>
                <a:cubicBezTo>
                  <a:pt x="553" y="1147"/>
                  <a:pt x="553" y="1147"/>
                  <a:pt x="553" y="1147"/>
                </a:cubicBezTo>
                <a:cubicBezTo>
                  <a:pt x="553" y="1148"/>
                  <a:pt x="553" y="1148"/>
                  <a:pt x="553" y="1148"/>
                </a:cubicBezTo>
                <a:cubicBezTo>
                  <a:pt x="553" y="1148"/>
                  <a:pt x="553" y="1148"/>
                  <a:pt x="553" y="1148"/>
                </a:cubicBezTo>
                <a:cubicBezTo>
                  <a:pt x="553" y="1148"/>
                  <a:pt x="553" y="1148"/>
                  <a:pt x="553" y="1148"/>
                </a:cubicBezTo>
                <a:cubicBezTo>
                  <a:pt x="554" y="1148"/>
                  <a:pt x="554" y="1148"/>
                  <a:pt x="554" y="1148"/>
                </a:cubicBezTo>
                <a:cubicBezTo>
                  <a:pt x="554" y="1148"/>
                  <a:pt x="554" y="1148"/>
                  <a:pt x="554" y="1148"/>
                </a:cubicBezTo>
                <a:cubicBezTo>
                  <a:pt x="554" y="1148"/>
                  <a:pt x="554" y="1148"/>
                  <a:pt x="554" y="1148"/>
                </a:cubicBezTo>
                <a:cubicBezTo>
                  <a:pt x="554" y="1148"/>
                  <a:pt x="554" y="1148"/>
                  <a:pt x="554" y="1148"/>
                </a:cubicBezTo>
                <a:cubicBezTo>
                  <a:pt x="554" y="1149"/>
                  <a:pt x="554" y="1149"/>
                  <a:pt x="554" y="1149"/>
                </a:cubicBezTo>
                <a:cubicBezTo>
                  <a:pt x="554" y="1149"/>
                  <a:pt x="554" y="1149"/>
                  <a:pt x="554" y="1149"/>
                </a:cubicBezTo>
                <a:cubicBezTo>
                  <a:pt x="554" y="1149"/>
                  <a:pt x="554" y="1149"/>
                  <a:pt x="554" y="1149"/>
                </a:cubicBezTo>
                <a:cubicBezTo>
                  <a:pt x="554" y="1149"/>
                  <a:pt x="554" y="1149"/>
                  <a:pt x="554" y="1149"/>
                </a:cubicBezTo>
                <a:cubicBezTo>
                  <a:pt x="555" y="1149"/>
                  <a:pt x="555" y="1149"/>
                  <a:pt x="555" y="1149"/>
                </a:cubicBezTo>
                <a:cubicBezTo>
                  <a:pt x="555" y="1149"/>
                  <a:pt x="555" y="1149"/>
                  <a:pt x="555" y="1149"/>
                </a:cubicBezTo>
                <a:cubicBezTo>
                  <a:pt x="555" y="1149"/>
                  <a:pt x="555" y="1149"/>
                  <a:pt x="555" y="1149"/>
                </a:cubicBezTo>
                <a:cubicBezTo>
                  <a:pt x="555" y="1150"/>
                  <a:pt x="555" y="1150"/>
                  <a:pt x="555" y="1150"/>
                </a:cubicBezTo>
                <a:cubicBezTo>
                  <a:pt x="555" y="1150"/>
                  <a:pt x="555" y="1150"/>
                  <a:pt x="555" y="1150"/>
                </a:cubicBezTo>
                <a:cubicBezTo>
                  <a:pt x="555" y="1150"/>
                  <a:pt x="555" y="1150"/>
                  <a:pt x="555" y="1150"/>
                </a:cubicBezTo>
                <a:cubicBezTo>
                  <a:pt x="555" y="1150"/>
                  <a:pt x="555" y="1150"/>
                  <a:pt x="555" y="1150"/>
                </a:cubicBezTo>
                <a:cubicBezTo>
                  <a:pt x="555" y="1150"/>
                  <a:pt x="555" y="1150"/>
                  <a:pt x="555" y="1150"/>
                </a:cubicBezTo>
                <a:cubicBezTo>
                  <a:pt x="556" y="1150"/>
                  <a:pt x="556" y="1151"/>
                  <a:pt x="557" y="1151"/>
                </a:cubicBezTo>
                <a:cubicBezTo>
                  <a:pt x="557" y="1151"/>
                  <a:pt x="557" y="1151"/>
                  <a:pt x="557" y="1151"/>
                </a:cubicBezTo>
                <a:cubicBezTo>
                  <a:pt x="557" y="1151"/>
                  <a:pt x="557" y="1151"/>
                  <a:pt x="557" y="1151"/>
                </a:cubicBezTo>
                <a:cubicBezTo>
                  <a:pt x="557" y="1152"/>
                  <a:pt x="557" y="1152"/>
                  <a:pt x="557" y="1152"/>
                </a:cubicBezTo>
                <a:cubicBezTo>
                  <a:pt x="557" y="1152"/>
                  <a:pt x="557" y="1152"/>
                  <a:pt x="557" y="1152"/>
                </a:cubicBezTo>
                <a:cubicBezTo>
                  <a:pt x="557" y="1152"/>
                  <a:pt x="557" y="1152"/>
                  <a:pt x="557" y="1152"/>
                </a:cubicBezTo>
                <a:cubicBezTo>
                  <a:pt x="558" y="1152"/>
                  <a:pt x="558" y="1152"/>
                  <a:pt x="558" y="1152"/>
                </a:cubicBezTo>
                <a:cubicBezTo>
                  <a:pt x="558" y="1152"/>
                  <a:pt x="558" y="1152"/>
                  <a:pt x="558" y="1152"/>
                </a:cubicBezTo>
                <a:cubicBezTo>
                  <a:pt x="558" y="1152"/>
                  <a:pt x="558" y="1152"/>
                  <a:pt x="558" y="1152"/>
                </a:cubicBezTo>
                <a:cubicBezTo>
                  <a:pt x="558" y="1152"/>
                  <a:pt x="558" y="1152"/>
                  <a:pt x="558" y="1152"/>
                </a:cubicBezTo>
                <a:cubicBezTo>
                  <a:pt x="558" y="1153"/>
                  <a:pt x="558" y="1153"/>
                  <a:pt x="558" y="1153"/>
                </a:cubicBezTo>
                <a:cubicBezTo>
                  <a:pt x="558" y="1153"/>
                  <a:pt x="558" y="1153"/>
                  <a:pt x="558" y="1153"/>
                </a:cubicBezTo>
                <a:cubicBezTo>
                  <a:pt x="558" y="1153"/>
                  <a:pt x="558" y="1153"/>
                  <a:pt x="558" y="1153"/>
                </a:cubicBezTo>
                <a:cubicBezTo>
                  <a:pt x="559" y="1153"/>
                  <a:pt x="559" y="1153"/>
                  <a:pt x="559" y="1153"/>
                </a:cubicBezTo>
                <a:cubicBezTo>
                  <a:pt x="559" y="1153"/>
                  <a:pt x="559" y="1153"/>
                  <a:pt x="559" y="1153"/>
                </a:cubicBezTo>
                <a:cubicBezTo>
                  <a:pt x="559" y="1153"/>
                  <a:pt x="559" y="1153"/>
                  <a:pt x="559" y="1153"/>
                </a:cubicBezTo>
                <a:cubicBezTo>
                  <a:pt x="559" y="1153"/>
                  <a:pt x="559" y="1153"/>
                  <a:pt x="559" y="1153"/>
                </a:cubicBezTo>
                <a:cubicBezTo>
                  <a:pt x="559" y="1153"/>
                  <a:pt x="559" y="1153"/>
                  <a:pt x="559" y="1153"/>
                </a:cubicBezTo>
                <a:cubicBezTo>
                  <a:pt x="559" y="1154"/>
                  <a:pt x="559" y="1154"/>
                  <a:pt x="559" y="1154"/>
                </a:cubicBezTo>
                <a:cubicBezTo>
                  <a:pt x="559" y="1154"/>
                  <a:pt x="559" y="1154"/>
                  <a:pt x="559" y="1154"/>
                </a:cubicBezTo>
                <a:cubicBezTo>
                  <a:pt x="559" y="1154"/>
                  <a:pt x="559" y="1154"/>
                  <a:pt x="559" y="1154"/>
                </a:cubicBezTo>
                <a:cubicBezTo>
                  <a:pt x="559" y="1154"/>
                  <a:pt x="559" y="1154"/>
                  <a:pt x="559" y="1154"/>
                </a:cubicBezTo>
                <a:cubicBezTo>
                  <a:pt x="559" y="1154"/>
                  <a:pt x="559" y="1154"/>
                  <a:pt x="559" y="1154"/>
                </a:cubicBezTo>
                <a:cubicBezTo>
                  <a:pt x="560" y="1154"/>
                  <a:pt x="560" y="1154"/>
                  <a:pt x="560" y="1154"/>
                </a:cubicBezTo>
                <a:cubicBezTo>
                  <a:pt x="560" y="1154"/>
                  <a:pt x="560" y="1154"/>
                  <a:pt x="560" y="1154"/>
                </a:cubicBezTo>
                <a:cubicBezTo>
                  <a:pt x="560" y="1154"/>
                  <a:pt x="560" y="1154"/>
                  <a:pt x="560" y="1154"/>
                </a:cubicBezTo>
                <a:cubicBezTo>
                  <a:pt x="560" y="1155"/>
                  <a:pt x="560" y="1155"/>
                  <a:pt x="560" y="1155"/>
                </a:cubicBezTo>
                <a:cubicBezTo>
                  <a:pt x="560" y="1155"/>
                  <a:pt x="560" y="1155"/>
                  <a:pt x="560" y="1155"/>
                </a:cubicBezTo>
                <a:cubicBezTo>
                  <a:pt x="560" y="1155"/>
                  <a:pt x="560" y="1155"/>
                  <a:pt x="560" y="1155"/>
                </a:cubicBezTo>
                <a:cubicBezTo>
                  <a:pt x="560" y="1155"/>
                  <a:pt x="560" y="1155"/>
                  <a:pt x="560" y="1155"/>
                </a:cubicBezTo>
                <a:cubicBezTo>
                  <a:pt x="560" y="1155"/>
                  <a:pt x="560" y="1155"/>
                  <a:pt x="560" y="1155"/>
                </a:cubicBezTo>
                <a:cubicBezTo>
                  <a:pt x="561" y="1155"/>
                  <a:pt x="561" y="1155"/>
                  <a:pt x="561" y="1155"/>
                </a:cubicBezTo>
                <a:cubicBezTo>
                  <a:pt x="561" y="1156"/>
                  <a:pt x="561" y="1156"/>
                  <a:pt x="561" y="1156"/>
                </a:cubicBezTo>
                <a:cubicBezTo>
                  <a:pt x="561" y="1156"/>
                  <a:pt x="561" y="1156"/>
                  <a:pt x="561" y="1156"/>
                </a:cubicBezTo>
                <a:cubicBezTo>
                  <a:pt x="561" y="1156"/>
                  <a:pt x="561" y="1156"/>
                  <a:pt x="561" y="1156"/>
                </a:cubicBezTo>
                <a:cubicBezTo>
                  <a:pt x="561" y="1156"/>
                  <a:pt x="561" y="1156"/>
                  <a:pt x="561" y="1156"/>
                </a:cubicBezTo>
                <a:cubicBezTo>
                  <a:pt x="561" y="1156"/>
                  <a:pt x="561" y="1156"/>
                  <a:pt x="561" y="1157"/>
                </a:cubicBezTo>
                <a:cubicBezTo>
                  <a:pt x="561" y="1157"/>
                  <a:pt x="561" y="1157"/>
                  <a:pt x="561" y="1157"/>
                </a:cubicBezTo>
                <a:cubicBezTo>
                  <a:pt x="561" y="1157"/>
                  <a:pt x="561" y="1157"/>
                  <a:pt x="561" y="1157"/>
                </a:cubicBezTo>
                <a:cubicBezTo>
                  <a:pt x="562" y="1157"/>
                  <a:pt x="562" y="1157"/>
                  <a:pt x="562" y="1157"/>
                </a:cubicBezTo>
                <a:cubicBezTo>
                  <a:pt x="562" y="1157"/>
                  <a:pt x="562" y="1157"/>
                  <a:pt x="562" y="1157"/>
                </a:cubicBezTo>
                <a:cubicBezTo>
                  <a:pt x="562" y="1157"/>
                  <a:pt x="562" y="1157"/>
                  <a:pt x="562" y="1157"/>
                </a:cubicBezTo>
                <a:cubicBezTo>
                  <a:pt x="562" y="1157"/>
                  <a:pt x="562" y="1158"/>
                  <a:pt x="562" y="1158"/>
                </a:cubicBezTo>
                <a:cubicBezTo>
                  <a:pt x="562" y="1158"/>
                  <a:pt x="562" y="1158"/>
                  <a:pt x="562" y="1158"/>
                </a:cubicBezTo>
                <a:cubicBezTo>
                  <a:pt x="562" y="1158"/>
                  <a:pt x="562" y="1158"/>
                  <a:pt x="562" y="1158"/>
                </a:cubicBezTo>
                <a:cubicBezTo>
                  <a:pt x="562" y="1158"/>
                  <a:pt x="562" y="1158"/>
                  <a:pt x="562" y="1158"/>
                </a:cubicBezTo>
                <a:cubicBezTo>
                  <a:pt x="562" y="1159"/>
                  <a:pt x="562" y="1159"/>
                  <a:pt x="562" y="1159"/>
                </a:cubicBezTo>
                <a:cubicBezTo>
                  <a:pt x="563" y="1159"/>
                  <a:pt x="563" y="1159"/>
                  <a:pt x="563" y="1159"/>
                </a:cubicBezTo>
                <a:cubicBezTo>
                  <a:pt x="563" y="1159"/>
                  <a:pt x="563" y="1159"/>
                  <a:pt x="563" y="1159"/>
                </a:cubicBezTo>
                <a:cubicBezTo>
                  <a:pt x="563" y="1159"/>
                  <a:pt x="563" y="1159"/>
                  <a:pt x="563" y="1159"/>
                </a:cubicBezTo>
                <a:cubicBezTo>
                  <a:pt x="563" y="1159"/>
                  <a:pt x="563" y="1159"/>
                  <a:pt x="563" y="1160"/>
                </a:cubicBezTo>
                <a:cubicBezTo>
                  <a:pt x="563" y="1160"/>
                  <a:pt x="563" y="1160"/>
                  <a:pt x="563" y="1160"/>
                </a:cubicBezTo>
                <a:cubicBezTo>
                  <a:pt x="563" y="1160"/>
                  <a:pt x="563" y="1160"/>
                  <a:pt x="563" y="1160"/>
                </a:cubicBezTo>
                <a:cubicBezTo>
                  <a:pt x="563" y="1160"/>
                  <a:pt x="563" y="1160"/>
                  <a:pt x="563" y="1160"/>
                </a:cubicBezTo>
                <a:cubicBezTo>
                  <a:pt x="563" y="1160"/>
                  <a:pt x="563" y="1160"/>
                  <a:pt x="563" y="1160"/>
                </a:cubicBezTo>
                <a:cubicBezTo>
                  <a:pt x="564" y="1160"/>
                  <a:pt x="564" y="1160"/>
                  <a:pt x="564" y="1160"/>
                </a:cubicBezTo>
                <a:cubicBezTo>
                  <a:pt x="564" y="1160"/>
                  <a:pt x="564" y="1161"/>
                  <a:pt x="564" y="1161"/>
                </a:cubicBezTo>
                <a:cubicBezTo>
                  <a:pt x="564" y="1161"/>
                  <a:pt x="564" y="1161"/>
                  <a:pt x="564" y="1161"/>
                </a:cubicBezTo>
                <a:cubicBezTo>
                  <a:pt x="564" y="1161"/>
                  <a:pt x="564" y="1161"/>
                  <a:pt x="564" y="1161"/>
                </a:cubicBezTo>
                <a:cubicBezTo>
                  <a:pt x="564" y="1161"/>
                  <a:pt x="564" y="1161"/>
                  <a:pt x="564" y="1161"/>
                </a:cubicBezTo>
                <a:cubicBezTo>
                  <a:pt x="564" y="1161"/>
                  <a:pt x="564" y="1162"/>
                  <a:pt x="564" y="1162"/>
                </a:cubicBezTo>
                <a:cubicBezTo>
                  <a:pt x="564" y="1162"/>
                  <a:pt x="564" y="1162"/>
                  <a:pt x="564" y="1162"/>
                </a:cubicBezTo>
                <a:cubicBezTo>
                  <a:pt x="564" y="1162"/>
                  <a:pt x="564" y="1162"/>
                  <a:pt x="564" y="1162"/>
                </a:cubicBezTo>
                <a:cubicBezTo>
                  <a:pt x="565" y="1162"/>
                  <a:pt x="565" y="1162"/>
                  <a:pt x="565" y="1162"/>
                </a:cubicBezTo>
                <a:cubicBezTo>
                  <a:pt x="565" y="1162"/>
                  <a:pt x="565" y="1162"/>
                  <a:pt x="565" y="1162"/>
                </a:cubicBezTo>
                <a:cubicBezTo>
                  <a:pt x="565" y="1162"/>
                  <a:pt x="565" y="1162"/>
                  <a:pt x="565" y="1162"/>
                </a:cubicBezTo>
                <a:cubicBezTo>
                  <a:pt x="565" y="1163"/>
                  <a:pt x="565" y="1163"/>
                  <a:pt x="565" y="1163"/>
                </a:cubicBezTo>
                <a:cubicBezTo>
                  <a:pt x="565" y="1163"/>
                  <a:pt x="565" y="1163"/>
                  <a:pt x="565" y="1163"/>
                </a:cubicBezTo>
                <a:cubicBezTo>
                  <a:pt x="565" y="1163"/>
                  <a:pt x="565" y="1163"/>
                  <a:pt x="565" y="1163"/>
                </a:cubicBezTo>
                <a:cubicBezTo>
                  <a:pt x="565" y="1163"/>
                  <a:pt x="565" y="1163"/>
                  <a:pt x="565" y="1163"/>
                </a:cubicBezTo>
                <a:cubicBezTo>
                  <a:pt x="565" y="1163"/>
                  <a:pt x="565" y="1163"/>
                  <a:pt x="565" y="1164"/>
                </a:cubicBezTo>
                <a:cubicBezTo>
                  <a:pt x="566" y="1164"/>
                  <a:pt x="566" y="1164"/>
                  <a:pt x="566" y="1164"/>
                </a:cubicBezTo>
                <a:cubicBezTo>
                  <a:pt x="566" y="1164"/>
                  <a:pt x="566" y="1164"/>
                  <a:pt x="566" y="1164"/>
                </a:cubicBezTo>
                <a:cubicBezTo>
                  <a:pt x="566" y="1164"/>
                  <a:pt x="566" y="1164"/>
                  <a:pt x="566" y="1164"/>
                </a:cubicBezTo>
                <a:cubicBezTo>
                  <a:pt x="566" y="1164"/>
                  <a:pt x="566" y="1164"/>
                  <a:pt x="566" y="1164"/>
                </a:cubicBezTo>
                <a:cubicBezTo>
                  <a:pt x="566" y="1164"/>
                  <a:pt x="566" y="1164"/>
                  <a:pt x="566" y="1164"/>
                </a:cubicBezTo>
                <a:cubicBezTo>
                  <a:pt x="566" y="1164"/>
                  <a:pt x="566" y="1164"/>
                  <a:pt x="566" y="1164"/>
                </a:cubicBezTo>
                <a:cubicBezTo>
                  <a:pt x="566" y="1164"/>
                  <a:pt x="566" y="1164"/>
                  <a:pt x="566" y="1164"/>
                </a:cubicBezTo>
                <a:cubicBezTo>
                  <a:pt x="566" y="1165"/>
                  <a:pt x="566" y="1165"/>
                  <a:pt x="566" y="1165"/>
                </a:cubicBezTo>
                <a:cubicBezTo>
                  <a:pt x="567" y="1165"/>
                  <a:pt x="567" y="1165"/>
                  <a:pt x="567" y="1165"/>
                </a:cubicBezTo>
                <a:cubicBezTo>
                  <a:pt x="567" y="1165"/>
                  <a:pt x="567" y="1165"/>
                  <a:pt x="567" y="1165"/>
                </a:cubicBezTo>
                <a:cubicBezTo>
                  <a:pt x="567" y="1165"/>
                  <a:pt x="567" y="1165"/>
                  <a:pt x="567" y="1165"/>
                </a:cubicBezTo>
                <a:cubicBezTo>
                  <a:pt x="567" y="1165"/>
                  <a:pt x="567" y="1165"/>
                  <a:pt x="567" y="1165"/>
                </a:cubicBezTo>
                <a:cubicBezTo>
                  <a:pt x="567" y="1165"/>
                  <a:pt x="567" y="1165"/>
                  <a:pt x="567" y="1165"/>
                </a:cubicBezTo>
                <a:cubicBezTo>
                  <a:pt x="567" y="1165"/>
                  <a:pt x="567" y="1165"/>
                  <a:pt x="567" y="1165"/>
                </a:cubicBezTo>
                <a:cubicBezTo>
                  <a:pt x="567" y="1165"/>
                  <a:pt x="567" y="1165"/>
                  <a:pt x="567" y="1165"/>
                </a:cubicBezTo>
                <a:cubicBezTo>
                  <a:pt x="567" y="1166"/>
                  <a:pt x="567" y="1166"/>
                  <a:pt x="567" y="1166"/>
                </a:cubicBezTo>
                <a:cubicBezTo>
                  <a:pt x="568" y="1166"/>
                  <a:pt x="568" y="1166"/>
                  <a:pt x="568" y="1166"/>
                </a:cubicBezTo>
                <a:cubicBezTo>
                  <a:pt x="568" y="1166"/>
                  <a:pt x="568" y="1166"/>
                  <a:pt x="568" y="1166"/>
                </a:cubicBezTo>
                <a:cubicBezTo>
                  <a:pt x="568" y="1166"/>
                  <a:pt x="568" y="1166"/>
                  <a:pt x="568" y="1166"/>
                </a:cubicBezTo>
                <a:cubicBezTo>
                  <a:pt x="568" y="1166"/>
                  <a:pt x="568" y="1166"/>
                  <a:pt x="568" y="1166"/>
                </a:cubicBezTo>
                <a:cubicBezTo>
                  <a:pt x="568" y="1167"/>
                  <a:pt x="568" y="1167"/>
                  <a:pt x="568" y="1167"/>
                </a:cubicBezTo>
                <a:cubicBezTo>
                  <a:pt x="569" y="1167"/>
                  <a:pt x="569" y="1167"/>
                  <a:pt x="569" y="1167"/>
                </a:cubicBezTo>
                <a:cubicBezTo>
                  <a:pt x="569" y="1167"/>
                  <a:pt x="569" y="1167"/>
                  <a:pt x="569" y="1167"/>
                </a:cubicBezTo>
                <a:cubicBezTo>
                  <a:pt x="569" y="1167"/>
                  <a:pt x="569" y="1167"/>
                  <a:pt x="569" y="1167"/>
                </a:cubicBezTo>
                <a:cubicBezTo>
                  <a:pt x="569" y="1167"/>
                  <a:pt x="569" y="1167"/>
                  <a:pt x="569" y="1167"/>
                </a:cubicBezTo>
                <a:cubicBezTo>
                  <a:pt x="569" y="1167"/>
                  <a:pt x="569" y="1167"/>
                  <a:pt x="569" y="1167"/>
                </a:cubicBezTo>
                <a:cubicBezTo>
                  <a:pt x="569" y="1167"/>
                  <a:pt x="570" y="1168"/>
                  <a:pt x="570" y="1168"/>
                </a:cubicBezTo>
                <a:cubicBezTo>
                  <a:pt x="570" y="1168"/>
                  <a:pt x="570" y="1168"/>
                  <a:pt x="570" y="1168"/>
                </a:cubicBezTo>
                <a:cubicBezTo>
                  <a:pt x="570" y="1168"/>
                  <a:pt x="570" y="1168"/>
                  <a:pt x="570" y="1168"/>
                </a:cubicBezTo>
                <a:cubicBezTo>
                  <a:pt x="571" y="1169"/>
                  <a:pt x="571" y="1169"/>
                  <a:pt x="571" y="1169"/>
                </a:cubicBezTo>
                <a:cubicBezTo>
                  <a:pt x="571" y="1169"/>
                  <a:pt x="571" y="1169"/>
                  <a:pt x="571" y="1169"/>
                </a:cubicBezTo>
                <a:cubicBezTo>
                  <a:pt x="571" y="1169"/>
                  <a:pt x="571" y="1169"/>
                  <a:pt x="571" y="1169"/>
                </a:cubicBezTo>
                <a:cubicBezTo>
                  <a:pt x="571" y="1169"/>
                  <a:pt x="571" y="1169"/>
                  <a:pt x="571" y="1169"/>
                </a:cubicBezTo>
                <a:cubicBezTo>
                  <a:pt x="571" y="1169"/>
                  <a:pt x="571" y="1169"/>
                  <a:pt x="571" y="1169"/>
                </a:cubicBezTo>
                <a:cubicBezTo>
                  <a:pt x="571" y="1169"/>
                  <a:pt x="571" y="1169"/>
                  <a:pt x="571" y="1169"/>
                </a:cubicBezTo>
                <a:cubicBezTo>
                  <a:pt x="571" y="1169"/>
                  <a:pt x="571" y="1169"/>
                  <a:pt x="571" y="1169"/>
                </a:cubicBezTo>
                <a:cubicBezTo>
                  <a:pt x="572" y="1169"/>
                  <a:pt x="572" y="1169"/>
                  <a:pt x="572" y="1169"/>
                </a:cubicBezTo>
                <a:cubicBezTo>
                  <a:pt x="572" y="1169"/>
                  <a:pt x="572" y="1169"/>
                  <a:pt x="572" y="1169"/>
                </a:cubicBezTo>
                <a:cubicBezTo>
                  <a:pt x="572" y="1169"/>
                  <a:pt x="572" y="1169"/>
                  <a:pt x="572" y="1169"/>
                </a:cubicBezTo>
                <a:cubicBezTo>
                  <a:pt x="572" y="1170"/>
                  <a:pt x="572" y="1170"/>
                  <a:pt x="572" y="1170"/>
                </a:cubicBezTo>
                <a:cubicBezTo>
                  <a:pt x="572" y="1170"/>
                  <a:pt x="572" y="1170"/>
                  <a:pt x="572" y="1170"/>
                </a:cubicBezTo>
                <a:cubicBezTo>
                  <a:pt x="572" y="1170"/>
                  <a:pt x="572" y="1170"/>
                  <a:pt x="572" y="1170"/>
                </a:cubicBezTo>
                <a:cubicBezTo>
                  <a:pt x="572" y="1170"/>
                  <a:pt x="572" y="1170"/>
                  <a:pt x="572" y="1170"/>
                </a:cubicBezTo>
                <a:cubicBezTo>
                  <a:pt x="572" y="1170"/>
                  <a:pt x="572" y="1170"/>
                  <a:pt x="572" y="1170"/>
                </a:cubicBezTo>
                <a:cubicBezTo>
                  <a:pt x="573" y="1170"/>
                  <a:pt x="573" y="1170"/>
                  <a:pt x="573" y="1170"/>
                </a:cubicBezTo>
                <a:cubicBezTo>
                  <a:pt x="573" y="1170"/>
                  <a:pt x="573" y="1170"/>
                  <a:pt x="573" y="1170"/>
                </a:cubicBezTo>
                <a:cubicBezTo>
                  <a:pt x="573" y="1170"/>
                  <a:pt x="573" y="1170"/>
                  <a:pt x="573" y="1170"/>
                </a:cubicBezTo>
                <a:cubicBezTo>
                  <a:pt x="573" y="1171"/>
                  <a:pt x="573" y="1171"/>
                  <a:pt x="573" y="1171"/>
                </a:cubicBezTo>
                <a:cubicBezTo>
                  <a:pt x="573" y="1171"/>
                  <a:pt x="573" y="1171"/>
                  <a:pt x="573" y="1171"/>
                </a:cubicBezTo>
                <a:cubicBezTo>
                  <a:pt x="573" y="1171"/>
                  <a:pt x="573" y="1171"/>
                  <a:pt x="573" y="1171"/>
                </a:cubicBezTo>
                <a:cubicBezTo>
                  <a:pt x="573" y="1171"/>
                  <a:pt x="573" y="1171"/>
                  <a:pt x="573" y="1171"/>
                </a:cubicBezTo>
                <a:cubicBezTo>
                  <a:pt x="573" y="1171"/>
                  <a:pt x="573" y="1171"/>
                  <a:pt x="573" y="1171"/>
                </a:cubicBezTo>
                <a:cubicBezTo>
                  <a:pt x="574" y="1171"/>
                  <a:pt x="574" y="1171"/>
                  <a:pt x="574" y="1171"/>
                </a:cubicBezTo>
                <a:cubicBezTo>
                  <a:pt x="574" y="1171"/>
                  <a:pt x="574" y="1171"/>
                  <a:pt x="574" y="1171"/>
                </a:cubicBezTo>
                <a:cubicBezTo>
                  <a:pt x="574" y="1171"/>
                  <a:pt x="574" y="1171"/>
                  <a:pt x="574" y="1171"/>
                </a:cubicBezTo>
                <a:cubicBezTo>
                  <a:pt x="574" y="1172"/>
                  <a:pt x="574" y="1172"/>
                  <a:pt x="574" y="1172"/>
                </a:cubicBezTo>
                <a:cubicBezTo>
                  <a:pt x="574" y="1172"/>
                  <a:pt x="575" y="1172"/>
                  <a:pt x="575" y="1172"/>
                </a:cubicBezTo>
                <a:cubicBezTo>
                  <a:pt x="575" y="1172"/>
                  <a:pt x="575" y="1172"/>
                  <a:pt x="575" y="1172"/>
                </a:cubicBezTo>
                <a:cubicBezTo>
                  <a:pt x="575" y="1173"/>
                  <a:pt x="575" y="1173"/>
                  <a:pt x="575" y="1173"/>
                </a:cubicBezTo>
                <a:cubicBezTo>
                  <a:pt x="575" y="1173"/>
                  <a:pt x="575" y="1173"/>
                  <a:pt x="575" y="1173"/>
                </a:cubicBezTo>
                <a:cubicBezTo>
                  <a:pt x="575" y="1173"/>
                  <a:pt x="575" y="1173"/>
                  <a:pt x="575" y="1173"/>
                </a:cubicBezTo>
                <a:cubicBezTo>
                  <a:pt x="576" y="1173"/>
                  <a:pt x="576" y="1173"/>
                  <a:pt x="576" y="1173"/>
                </a:cubicBezTo>
                <a:cubicBezTo>
                  <a:pt x="576" y="1173"/>
                  <a:pt x="576" y="1173"/>
                  <a:pt x="576" y="1173"/>
                </a:cubicBezTo>
                <a:cubicBezTo>
                  <a:pt x="576" y="1173"/>
                  <a:pt x="576" y="1173"/>
                  <a:pt x="576" y="1173"/>
                </a:cubicBezTo>
                <a:cubicBezTo>
                  <a:pt x="576" y="1173"/>
                  <a:pt x="576" y="1173"/>
                  <a:pt x="576" y="1173"/>
                </a:cubicBezTo>
                <a:cubicBezTo>
                  <a:pt x="576" y="1173"/>
                  <a:pt x="576" y="1173"/>
                  <a:pt x="576" y="1173"/>
                </a:cubicBezTo>
                <a:cubicBezTo>
                  <a:pt x="576" y="1174"/>
                  <a:pt x="576" y="1174"/>
                  <a:pt x="576" y="1174"/>
                </a:cubicBezTo>
                <a:cubicBezTo>
                  <a:pt x="576" y="1174"/>
                  <a:pt x="576" y="1174"/>
                  <a:pt x="576" y="1174"/>
                </a:cubicBezTo>
                <a:cubicBezTo>
                  <a:pt x="576" y="1174"/>
                  <a:pt x="576" y="1175"/>
                  <a:pt x="575" y="1175"/>
                </a:cubicBezTo>
                <a:cubicBezTo>
                  <a:pt x="578" y="1179"/>
                  <a:pt x="581" y="1183"/>
                  <a:pt x="584" y="1187"/>
                </a:cubicBezTo>
                <a:cubicBezTo>
                  <a:pt x="585" y="1188"/>
                  <a:pt x="585" y="1190"/>
                  <a:pt x="586" y="1191"/>
                </a:cubicBezTo>
                <a:cubicBezTo>
                  <a:pt x="587" y="1192"/>
                  <a:pt x="588" y="1192"/>
                  <a:pt x="590" y="1192"/>
                </a:cubicBezTo>
                <a:cubicBezTo>
                  <a:pt x="592" y="1192"/>
                  <a:pt x="594" y="1193"/>
                  <a:pt x="596" y="1194"/>
                </a:cubicBezTo>
                <a:cubicBezTo>
                  <a:pt x="596" y="1194"/>
                  <a:pt x="597" y="1194"/>
                  <a:pt x="597" y="1194"/>
                </a:cubicBezTo>
                <a:cubicBezTo>
                  <a:pt x="597" y="1195"/>
                  <a:pt x="597" y="1195"/>
                  <a:pt x="597" y="1195"/>
                </a:cubicBezTo>
                <a:cubicBezTo>
                  <a:pt x="597" y="1195"/>
                  <a:pt x="597" y="1195"/>
                  <a:pt x="597" y="1195"/>
                </a:cubicBezTo>
                <a:cubicBezTo>
                  <a:pt x="597" y="1195"/>
                  <a:pt x="597" y="1196"/>
                  <a:pt x="597" y="1196"/>
                </a:cubicBezTo>
                <a:cubicBezTo>
                  <a:pt x="597" y="1196"/>
                  <a:pt x="597" y="1196"/>
                  <a:pt x="597" y="1196"/>
                </a:cubicBezTo>
                <a:cubicBezTo>
                  <a:pt x="597" y="1196"/>
                  <a:pt x="597" y="1197"/>
                  <a:pt x="597" y="1197"/>
                </a:cubicBezTo>
                <a:cubicBezTo>
                  <a:pt x="598" y="1197"/>
                  <a:pt x="598" y="1197"/>
                  <a:pt x="598" y="1197"/>
                </a:cubicBezTo>
                <a:cubicBezTo>
                  <a:pt x="598" y="1197"/>
                  <a:pt x="598" y="1198"/>
                  <a:pt x="598" y="1198"/>
                </a:cubicBezTo>
                <a:cubicBezTo>
                  <a:pt x="598" y="1198"/>
                  <a:pt x="598" y="1198"/>
                  <a:pt x="598" y="1198"/>
                </a:cubicBezTo>
                <a:cubicBezTo>
                  <a:pt x="598" y="1198"/>
                  <a:pt x="598" y="1198"/>
                  <a:pt x="598" y="1199"/>
                </a:cubicBezTo>
                <a:cubicBezTo>
                  <a:pt x="598" y="1199"/>
                  <a:pt x="598" y="1199"/>
                  <a:pt x="598" y="1199"/>
                </a:cubicBezTo>
                <a:cubicBezTo>
                  <a:pt x="598" y="1199"/>
                  <a:pt x="598" y="1199"/>
                  <a:pt x="598" y="1199"/>
                </a:cubicBezTo>
                <a:cubicBezTo>
                  <a:pt x="598" y="1200"/>
                  <a:pt x="598" y="1200"/>
                  <a:pt x="598" y="1200"/>
                </a:cubicBezTo>
                <a:cubicBezTo>
                  <a:pt x="598" y="1200"/>
                  <a:pt x="598" y="1200"/>
                  <a:pt x="598" y="1200"/>
                </a:cubicBezTo>
                <a:cubicBezTo>
                  <a:pt x="599" y="1200"/>
                  <a:pt x="599" y="1200"/>
                  <a:pt x="599" y="1200"/>
                </a:cubicBezTo>
                <a:cubicBezTo>
                  <a:pt x="599" y="1200"/>
                  <a:pt x="599" y="1200"/>
                  <a:pt x="599" y="1200"/>
                </a:cubicBezTo>
                <a:cubicBezTo>
                  <a:pt x="599" y="1201"/>
                  <a:pt x="599" y="1201"/>
                  <a:pt x="599" y="1201"/>
                </a:cubicBezTo>
                <a:cubicBezTo>
                  <a:pt x="599" y="1201"/>
                  <a:pt x="599" y="1201"/>
                  <a:pt x="599" y="1201"/>
                </a:cubicBezTo>
                <a:cubicBezTo>
                  <a:pt x="599" y="1201"/>
                  <a:pt x="599" y="1201"/>
                  <a:pt x="599" y="1201"/>
                </a:cubicBezTo>
                <a:cubicBezTo>
                  <a:pt x="599" y="1201"/>
                  <a:pt x="599" y="1201"/>
                  <a:pt x="599" y="1201"/>
                </a:cubicBezTo>
                <a:cubicBezTo>
                  <a:pt x="599" y="1202"/>
                  <a:pt x="599" y="1202"/>
                  <a:pt x="599" y="1202"/>
                </a:cubicBezTo>
                <a:cubicBezTo>
                  <a:pt x="599" y="1202"/>
                  <a:pt x="599" y="1202"/>
                  <a:pt x="599" y="1202"/>
                </a:cubicBezTo>
                <a:cubicBezTo>
                  <a:pt x="600" y="1202"/>
                  <a:pt x="600" y="1202"/>
                  <a:pt x="600" y="1202"/>
                </a:cubicBezTo>
                <a:cubicBezTo>
                  <a:pt x="600" y="1202"/>
                  <a:pt x="600" y="1202"/>
                  <a:pt x="600" y="1202"/>
                </a:cubicBezTo>
                <a:cubicBezTo>
                  <a:pt x="600" y="1202"/>
                  <a:pt x="600" y="1202"/>
                  <a:pt x="600" y="1202"/>
                </a:cubicBezTo>
                <a:cubicBezTo>
                  <a:pt x="600" y="1203"/>
                  <a:pt x="600" y="1203"/>
                  <a:pt x="600" y="1203"/>
                </a:cubicBezTo>
                <a:cubicBezTo>
                  <a:pt x="600" y="1203"/>
                  <a:pt x="600" y="1203"/>
                  <a:pt x="600" y="1203"/>
                </a:cubicBezTo>
                <a:cubicBezTo>
                  <a:pt x="600" y="1203"/>
                  <a:pt x="600" y="1203"/>
                  <a:pt x="600" y="1203"/>
                </a:cubicBezTo>
                <a:cubicBezTo>
                  <a:pt x="600" y="1203"/>
                  <a:pt x="600" y="1203"/>
                  <a:pt x="600" y="1203"/>
                </a:cubicBezTo>
                <a:cubicBezTo>
                  <a:pt x="600" y="1203"/>
                  <a:pt x="600" y="1203"/>
                  <a:pt x="600" y="1203"/>
                </a:cubicBezTo>
                <a:cubicBezTo>
                  <a:pt x="601" y="1203"/>
                  <a:pt x="601" y="1203"/>
                  <a:pt x="601" y="1203"/>
                </a:cubicBezTo>
                <a:cubicBezTo>
                  <a:pt x="601" y="1203"/>
                  <a:pt x="601" y="1203"/>
                  <a:pt x="601" y="1203"/>
                </a:cubicBezTo>
                <a:cubicBezTo>
                  <a:pt x="601" y="1203"/>
                  <a:pt x="601" y="1203"/>
                  <a:pt x="601" y="1203"/>
                </a:cubicBezTo>
                <a:cubicBezTo>
                  <a:pt x="601" y="1204"/>
                  <a:pt x="601" y="1204"/>
                  <a:pt x="601" y="1204"/>
                </a:cubicBezTo>
                <a:cubicBezTo>
                  <a:pt x="601" y="1204"/>
                  <a:pt x="601" y="1204"/>
                  <a:pt x="601" y="1204"/>
                </a:cubicBezTo>
                <a:cubicBezTo>
                  <a:pt x="602" y="1204"/>
                  <a:pt x="602" y="1204"/>
                  <a:pt x="602" y="1204"/>
                </a:cubicBezTo>
                <a:cubicBezTo>
                  <a:pt x="602" y="1204"/>
                  <a:pt x="602" y="1204"/>
                  <a:pt x="602" y="1204"/>
                </a:cubicBezTo>
                <a:cubicBezTo>
                  <a:pt x="602" y="1204"/>
                  <a:pt x="602" y="1204"/>
                  <a:pt x="602" y="1204"/>
                </a:cubicBezTo>
                <a:cubicBezTo>
                  <a:pt x="602" y="1205"/>
                  <a:pt x="602" y="1205"/>
                  <a:pt x="602" y="1205"/>
                </a:cubicBezTo>
                <a:cubicBezTo>
                  <a:pt x="602" y="1205"/>
                  <a:pt x="602" y="1205"/>
                  <a:pt x="602" y="1205"/>
                </a:cubicBezTo>
                <a:cubicBezTo>
                  <a:pt x="602" y="1205"/>
                  <a:pt x="602" y="1205"/>
                  <a:pt x="602" y="1205"/>
                </a:cubicBezTo>
                <a:cubicBezTo>
                  <a:pt x="602" y="1205"/>
                  <a:pt x="602" y="1205"/>
                  <a:pt x="602" y="1205"/>
                </a:cubicBezTo>
                <a:cubicBezTo>
                  <a:pt x="602" y="1205"/>
                  <a:pt x="602" y="1205"/>
                  <a:pt x="602" y="1205"/>
                </a:cubicBezTo>
                <a:cubicBezTo>
                  <a:pt x="603" y="1205"/>
                  <a:pt x="603" y="1205"/>
                  <a:pt x="603" y="1205"/>
                </a:cubicBezTo>
                <a:cubicBezTo>
                  <a:pt x="603" y="1205"/>
                  <a:pt x="603" y="1205"/>
                  <a:pt x="603" y="1205"/>
                </a:cubicBezTo>
                <a:cubicBezTo>
                  <a:pt x="603" y="1206"/>
                  <a:pt x="603" y="1206"/>
                  <a:pt x="603" y="1206"/>
                </a:cubicBezTo>
                <a:cubicBezTo>
                  <a:pt x="603" y="1206"/>
                  <a:pt x="603" y="1206"/>
                  <a:pt x="603" y="1206"/>
                </a:cubicBezTo>
                <a:cubicBezTo>
                  <a:pt x="603" y="1206"/>
                  <a:pt x="603" y="1206"/>
                  <a:pt x="603" y="1206"/>
                </a:cubicBezTo>
                <a:cubicBezTo>
                  <a:pt x="603" y="1206"/>
                  <a:pt x="603" y="1206"/>
                  <a:pt x="603" y="1206"/>
                </a:cubicBezTo>
                <a:cubicBezTo>
                  <a:pt x="603" y="1207"/>
                  <a:pt x="603" y="1207"/>
                  <a:pt x="603" y="1207"/>
                </a:cubicBezTo>
                <a:cubicBezTo>
                  <a:pt x="603" y="1207"/>
                  <a:pt x="603" y="1207"/>
                  <a:pt x="603" y="1207"/>
                </a:cubicBezTo>
                <a:cubicBezTo>
                  <a:pt x="604" y="1207"/>
                  <a:pt x="604" y="1207"/>
                  <a:pt x="604" y="1207"/>
                </a:cubicBezTo>
                <a:cubicBezTo>
                  <a:pt x="604" y="1207"/>
                  <a:pt x="604" y="1207"/>
                  <a:pt x="604" y="1207"/>
                </a:cubicBezTo>
                <a:cubicBezTo>
                  <a:pt x="604" y="1207"/>
                  <a:pt x="604" y="1207"/>
                  <a:pt x="604" y="1207"/>
                </a:cubicBezTo>
                <a:cubicBezTo>
                  <a:pt x="604" y="1208"/>
                  <a:pt x="604" y="1208"/>
                  <a:pt x="604" y="1208"/>
                </a:cubicBezTo>
                <a:cubicBezTo>
                  <a:pt x="604" y="1208"/>
                  <a:pt x="604" y="1208"/>
                  <a:pt x="604" y="1208"/>
                </a:cubicBezTo>
                <a:cubicBezTo>
                  <a:pt x="604" y="1208"/>
                  <a:pt x="604" y="1208"/>
                  <a:pt x="604" y="1208"/>
                </a:cubicBezTo>
                <a:cubicBezTo>
                  <a:pt x="604" y="1208"/>
                  <a:pt x="604" y="1208"/>
                  <a:pt x="605" y="1209"/>
                </a:cubicBezTo>
                <a:cubicBezTo>
                  <a:pt x="605" y="1209"/>
                  <a:pt x="605" y="1209"/>
                  <a:pt x="605" y="1209"/>
                </a:cubicBezTo>
                <a:cubicBezTo>
                  <a:pt x="605" y="1209"/>
                  <a:pt x="605" y="1209"/>
                  <a:pt x="605" y="1209"/>
                </a:cubicBezTo>
                <a:cubicBezTo>
                  <a:pt x="605" y="1209"/>
                  <a:pt x="605" y="1209"/>
                  <a:pt x="605" y="1209"/>
                </a:cubicBezTo>
                <a:cubicBezTo>
                  <a:pt x="605" y="1209"/>
                  <a:pt x="605" y="1209"/>
                  <a:pt x="605" y="1209"/>
                </a:cubicBezTo>
                <a:cubicBezTo>
                  <a:pt x="605" y="1210"/>
                  <a:pt x="605" y="1210"/>
                  <a:pt x="605" y="1210"/>
                </a:cubicBezTo>
                <a:cubicBezTo>
                  <a:pt x="605" y="1210"/>
                  <a:pt x="605" y="1210"/>
                  <a:pt x="605" y="1210"/>
                </a:cubicBezTo>
                <a:cubicBezTo>
                  <a:pt x="605" y="1210"/>
                  <a:pt x="605" y="1210"/>
                  <a:pt x="605" y="1210"/>
                </a:cubicBezTo>
                <a:cubicBezTo>
                  <a:pt x="606" y="1210"/>
                  <a:pt x="606" y="1210"/>
                  <a:pt x="606" y="1211"/>
                </a:cubicBezTo>
                <a:cubicBezTo>
                  <a:pt x="606" y="1211"/>
                  <a:pt x="606" y="1211"/>
                  <a:pt x="606" y="1211"/>
                </a:cubicBezTo>
                <a:cubicBezTo>
                  <a:pt x="606" y="1211"/>
                  <a:pt x="606" y="1211"/>
                  <a:pt x="606" y="1211"/>
                </a:cubicBezTo>
                <a:cubicBezTo>
                  <a:pt x="606" y="1211"/>
                  <a:pt x="606" y="1211"/>
                  <a:pt x="606" y="1212"/>
                </a:cubicBezTo>
                <a:cubicBezTo>
                  <a:pt x="607" y="1212"/>
                  <a:pt x="607" y="1212"/>
                  <a:pt x="607" y="1212"/>
                </a:cubicBezTo>
                <a:cubicBezTo>
                  <a:pt x="607" y="1212"/>
                  <a:pt x="607" y="1212"/>
                  <a:pt x="607" y="1212"/>
                </a:cubicBezTo>
                <a:cubicBezTo>
                  <a:pt x="607" y="1212"/>
                  <a:pt x="607" y="1212"/>
                  <a:pt x="607" y="1212"/>
                </a:cubicBezTo>
                <a:cubicBezTo>
                  <a:pt x="607" y="1213"/>
                  <a:pt x="607" y="1213"/>
                  <a:pt x="607" y="1213"/>
                </a:cubicBezTo>
                <a:cubicBezTo>
                  <a:pt x="607" y="1213"/>
                  <a:pt x="607" y="1213"/>
                  <a:pt x="607" y="1213"/>
                </a:cubicBezTo>
                <a:cubicBezTo>
                  <a:pt x="607" y="1213"/>
                  <a:pt x="607" y="1213"/>
                  <a:pt x="607" y="1213"/>
                </a:cubicBezTo>
                <a:cubicBezTo>
                  <a:pt x="607" y="1213"/>
                  <a:pt x="607" y="1213"/>
                  <a:pt x="607" y="1213"/>
                </a:cubicBezTo>
                <a:cubicBezTo>
                  <a:pt x="607" y="1213"/>
                  <a:pt x="607" y="1213"/>
                  <a:pt x="607" y="1213"/>
                </a:cubicBezTo>
                <a:cubicBezTo>
                  <a:pt x="607" y="1213"/>
                  <a:pt x="607" y="1213"/>
                  <a:pt x="607" y="1213"/>
                </a:cubicBezTo>
                <a:cubicBezTo>
                  <a:pt x="607" y="1214"/>
                  <a:pt x="607" y="1214"/>
                  <a:pt x="607" y="1214"/>
                </a:cubicBezTo>
                <a:cubicBezTo>
                  <a:pt x="608" y="1214"/>
                  <a:pt x="608" y="1214"/>
                  <a:pt x="608" y="1214"/>
                </a:cubicBezTo>
                <a:cubicBezTo>
                  <a:pt x="608" y="1214"/>
                  <a:pt x="608" y="1214"/>
                  <a:pt x="608" y="1214"/>
                </a:cubicBezTo>
                <a:cubicBezTo>
                  <a:pt x="608" y="1214"/>
                  <a:pt x="608" y="1214"/>
                  <a:pt x="608" y="1214"/>
                </a:cubicBezTo>
                <a:cubicBezTo>
                  <a:pt x="608" y="1215"/>
                  <a:pt x="608" y="1215"/>
                  <a:pt x="608" y="1215"/>
                </a:cubicBezTo>
                <a:cubicBezTo>
                  <a:pt x="608" y="1215"/>
                  <a:pt x="608" y="1215"/>
                  <a:pt x="608" y="1215"/>
                </a:cubicBezTo>
                <a:cubicBezTo>
                  <a:pt x="609" y="1213"/>
                  <a:pt x="609" y="1213"/>
                  <a:pt x="609" y="1213"/>
                </a:cubicBezTo>
                <a:cubicBezTo>
                  <a:pt x="609" y="1213"/>
                  <a:pt x="609" y="1213"/>
                  <a:pt x="609" y="1213"/>
                </a:cubicBezTo>
                <a:cubicBezTo>
                  <a:pt x="609" y="1213"/>
                  <a:pt x="609" y="1213"/>
                  <a:pt x="609" y="1213"/>
                </a:cubicBezTo>
                <a:cubicBezTo>
                  <a:pt x="610" y="1213"/>
                  <a:pt x="610" y="1213"/>
                  <a:pt x="610" y="1213"/>
                </a:cubicBezTo>
                <a:cubicBezTo>
                  <a:pt x="610" y="1213"/>
                  <a:pt x="610" y="1213"/>
                  <a:pt x="610" y="1213"/>
                </a:cubicBezTo>
                <a:cubicBezTo>
                  <a:pt x="610" y="1213"/>
                  <a:pt x="610" y="1213"/>
                  <a:pt x="610" y="1213"/>
                </a:cubicBezTo>
                <a:cubicBezTo>
                  <a:pt x="610" y="1213"/>
                  <a:pt x="610" y="1213"/>
                  <a:pt x="610" y="1213"/>
                </a:cubicBezTo>
                <a:cubicBezTo>
                  <a:pt x="610" y="1213"/>
                  <a:pt x="610" y="1213"/>
                  <a:pt x="610" y="1213"/>
                </a:cubicBezTo>
                <a:cubicBezTo>
                  <a:pt x="610" y="1213"/>
                  <a:pt x="610" y="1213"/>
                  <a:pt x="610" y="1213"/>
                </a:cubicBezTo>
                <a:cubicBezTo>
                  <a:pt x="611" y="1213"/>
                  <a:pt x="611" y="1213"/>
                  <a:pt x="611" y="1213"/>
                </a:cubicBezTo>
                <a:cubicBezTo>
                  <a:pt x="611" y="1214"/>
                  <a:pt x="611" y="1214"/>
                  <a:pt x="611" y="1214"/>
                </a:cubicBezTo>
                <a:cubicBezTo>
                  <a:pt x="611" y="1214"/>
                  <a:pt x="611" y="1214"/>
                  <a:pt x="611" y="1214"/>
                </a:cubicBezTo>
                <a:cubicBezTo>
                  <a:pt x="611" y="1214"/>
                  <a:pt x="611" y="1214"/>
                  <a:pt x="611" y="1214"/>
                </a:cubicBezTo>
                <a:cubicBezTo>
                  <a:pt x="611" y="1214"/>
                  <a:pt x="612" y="1214"/>
                  <a:pt x="612" y="1214"/>
                </a:cubicBezTo>
                <a:cubicBezTo>
                  <a:pt x="612" y="1214"/>
                  <a:pt x="612" y="1214"/>
                  <a:pt x="612" y="1214"/>
                </a:cubicBezTo>
                <a:cubicBezTo>
                  <a:pt x="612" y="1214"/>
                  <a:pt x="612" y="1214"/>
                  <a:pt x="612" y="1214"/>
                </a:cubicBezTo>
                <a:cubicBezTo>
                  <a:pt x="612" y="1214"/>
                  <a:pt x="612" y="1214"/>
                  <a:pt x="612" y="1214"/>
                </a:cubicBezTo>
                <a:cubicBezTo>
                  <a:pt x="612" y="1214"/>
                  <a:pt x="613" y="1214"/>
                  <a:pt x="613" y="1214"/>
                </a:cubicBezTo>
                <a:cubicBezTo>
                  <a:pt x="613" y="1215"/>
                  <a:pt x="613" y="1215"/>
                  <a:pt x="613" y="1215"/>
                </a:cubicBezTo>
                <a:cubicBezTo>
                  <a:pt x="613" y="1215"/>
                  <a:pt x="613" y="1215"/>
                  <a:pt x="613" y="1215"/>
                </a:cubicBezTo>
                <a:cubicBezTo>
                  <a:pt x="613" y="1215"/>
                  <a:pt x="613" y="1215"/>
                  <a:pt x="613" y="1215"/>
                </a:cubicBezTo>
                <a:cubicBezTo>
                  <a:pt x="613" y="1215"/>
                  <a:pt x="614" y="1215"/>
                  <a:pt x="614" y="1215"/>
                </a:cubicBezTo>
                <a:cubicBezTo>
                  <a:pt x="614" y="1215"/>
                  <a:pt x="614" y="1215"/>
                  <a:pt x="614" y="1215"/>
                </a:cubicBezTo>
                <a:cubicBezTo>
                  <a:pt x="614" y="1215"/>
                  <a:pt x="614" y="1215"/>
                  <a:pt x="614" y="1215"/>
                </a:cubicBezTo>
                <a:cubicBezTo>
                  <a:pt x="614" y="1215"/>
                  <a:pt x="614" y="1215"/>
                  <a:pt x="614" y="1215"/>
                </a:cubicBezTo>
                <a:cubicBezTo>
                  <a:pt x="615" y="1215"/>
                  <a:pt x="615" y="1215"/>
                  <a:pt x="615" y="1215"/>
                </a:cubicBezTo>
                <a:cubicBezTo>
                  <a:pt x="615" y="1216"/>
                  <a:pt x="615" y="1216"/>
                  <a:pt x="615" y="1216"/>
                </a:cubicBezTo>
                <a:cubicBezTo>
                  <a:pt x="615" y="1216"/>
                  <a:pt x="616" y="1216"/>
                  <a:pt x="616" y="1216"/>
                </a:cubicBezTo>
                <a:cubicBezTo>
                  <a:pt x="616" y="1216"/>
                  <a:pt x="616" y="1216"/>
                  <a:pt x="616" y="1216"/>
                </a:cubicBezTo>
                <a:cubicBezTo>
                  <a:pt x="616" y="1216"/>
                  <a:pt x="616" y="1216"/>
                  <a:pt x="616" y="1216"/>
                </a:cubicBezTo>
                <a:cubicBezTo>
                  <a:pt x="616" y="1216"/>
                  <a:pt x="616" y="1216"/>
                  <a:pt x="616" y="1216"/>
                </a:cubicBezTo>
                <a:cubicBezTo>
                  <a:pt x="617" y="1216"/>
                  <a:pt x="617" y="1216"/>
                  <a:pt x="617" y="1216"/>
                </a:cubicBezTo>
                <a:cubicBezTo>
                  <a:pt x="617" y="1216"/>
                  <a:pt x="617" y="1216"/>
                  <a:pt x="617" y="1216"/>
                </a:cubicBezTo>
                <a:cubicBezTo>
                  <a:pt x="617" y="1216"/>
                  <a:pt x="617" y="1216"/>
                  <a:pt x="617" y="1216"/>
                </a:cubicBezTo>
                <a:cubicBezTo>
                  <a:pt x="617" y="1217"/>
                  <a:pt x="617" y="1217"/>
                  <a:pt x="617" y="1217"/>
                </a:cubicBezTo>
                <a:cubicBezTo>
                  <a:pt x="617" y="1217"/>
                  <a:pt x="617" y="1217"/>
                  <a:pt x="618" y="1217"/>
                </a:cubicBezTo>
                <a:cubicBezTo>
                  <a:pt x="618" y="1217"/>
                  <a:pt x="618" y="1217"/>
                  <a:pt x="618" y="1217"/>
                </a:cubicBezTo>
                <a:cubicBezTo>
                  <a:pt x="618" y="1217"/>
                  <a:pt x="618" y="1217"/>
                  <a:pt x="618" y="1217"/>
                </a:cubicBezTo>
                <a:cubicBezTo>
                  <a:pt x="618" y="1217"/>
                  <a:pt x="618" y="1217"/>
                  <a:pt x="618" y="1217"/>
                </a:cubicBezTo>
                <a:cubicBezTo>
                  <a:pt x="618" y="1217"/>
                  <a:pt x="618" y="1217"/>
                  <a:pt x="619" y="1217"/>
                </a:cubicBezTo>
                <a:cubicBezTo>
                  <a:pt x="619" y="1217"/>
                  <a:pt x="619" y="1217"/>
                  <a:pt x="619" y="1217"/>
                </a:cubicBezTo>
                <a:cubicBezTo>
                  <a:pt x="619" y="1217"/>
                  <a:pt x="619" y="1217"/>
                  <a:pt x="619" y="1217"/>
                </a:cubicBezTo>
                <a:cubicBezTo>
                  <a:pt x="619" y="1218"/>
                  <a:pt x="619" y="1218"/>
                  <a:pt x="619" y="1218"/>
                </a:cubicBezTo>
                <a:cubicBezTo>
                  <a:pt x="620" y="1218"/>
                  <a:pt x="620" y="1218"/>
                  <a:pt x="620" y="1218"/>
                </a:cubicBezTo>
                <a:cubicBezTo>
                  <a:pt x="620" y="1218"/>
                  <a:pt x="620" y="1218"/>
                  <a:pt x="620" y="1218"/>
                </a:cubicBezTo>
                <a:cubicBezTo>
                  <a:pt x="620" y="1218"/>
                  <a:pt x="620" y="1218"/>
                  <a:pt x="620" y="1218"/>
                </a:cubicBezTo>
                <a:cubicBezTo>
                  <a:pt x="620" y="1218"/>
                  <a:pt x="620" y="1218"/>
                  <a:pt x="620" y="1218"/>
                </a:cubicBezTo>
                <a:cubicBezTo>
                  <a:pt x="620" y="1218"/>
                  <a:pt x="621" y="1218"/>
                  <a:pt x="621" y="1218"/>
                </a:cubicBezTo>
                <a:cubicBezTo>
                  <a:pt x="621" y="1218"/>
                  <a:pt x="621" y="1218"/>
                  <a:pt x="621" y="1218"/>
                </a:cubicBezTo>
                <a:cubicBezTo>
                  <a:pt x="621" y="1218"/>
                  <a:pt x="621" y="1218"/>
                  <a:pt x="621" y="1218"/>
                </a:cubicBezTo>
                <a:cubicBezTo>
                  <a:pt x="621" y="1219"/>
                  <a:pt x="621" y="1219"/>
                  <a:pt x="621" y="1219"/>
                </a:cubicBezTo>
                <a:cubicBezTo>
                  <a:pt x="622" y="1219"/>
                  <a:pt x="622" y="1219"/>
                  <a:pt x="622" y="1219"/>
                </a:cubicBezTo>
                <a:cubicBezTo>
                  <a:pt x="622" y="1219"/>
                  <a:pt x="622" y="1219"/>
                  <a:pt x="622" y="1219"/>
                </a:cubicBezTo>
                <a:cubicBezTo>
                  <a:pt x="622" y="1219"/>
                  <a:pt x="622" y="1219"/>
                  <a:pt x="622" y="1219"/>
                </a:cubicBezTo>
                <a:cubicBezTo>
                  <a:pt x="622" y="1219"/>
                  <a:pt x="622" y="1219"/>
                  <a:pt x="622" y="1219"/>
                </a:cubicBezTo>
                <a:cubicBezTo>
                  <a:pt x="623" y="1219"/>
                  <a:pt x="623" y="1219"/>
                  <a:pt x="623" y="1219"/>
                </a:cubicBezTo>
                <a:cubicBezTo>
                  <a:pt x="623" y="1219"/>
                  <a:pt x="623" y="1219"/>
                  <a:pt x="623" y="1219"/>
                </a:cubicBezTo>
                <a:cubicBezTo>
                  <a:pt x="623" y="1219"/>
                  <a:pt x="623" y="1219"/>
                  <a:pt x="623" y="1219"/>
                </a:cubicBezTo>
                <a:cubicBezTo>
                  <a:pt x="624" y="1220"/>
                  <a:pt x="624" y="1220"/>
                  <a:pt x="624" y="1220"/>
                </a:cubicBezTo>
                <a:cubicBezTo>
                  <a:pt x="624" y="1220"/>
                  <a:pt x="624" y="1220"/>
                  <a:pt x="624" y="1220"/>
                </a:cubicBezTo>
                <a:cubicBezTo>
                  <a:pt x="624" y="1220"/>
                  <a:pt x="624" y="1220"/>
                  <a:pt x="624" y="1220"/>
                </a:cubicBezTo>
                <a:cubicBezTo>
                  <a:pt x="624" y="1220"/>
                  <a:pt x="625" y="1220"/>
                  <a:pt x="625" y="1220"/>
                </a:cubicBezTo>
                <a:cubicBezTo>
                  <a:pt x="625" y="1220"/>
                  <a:pt x="625" y="1220"/>
                  <a:pt x="625" y="1220"/>
                </a:cubicBezTo>
                <a:cubicBezTo>
                  <a:pt x="625" y="1220"/>
                  <a:pt x="625" y="1220"/>
                  <a:pt x="625" y="1220"/>
                </a:cubicBezTo>
                <a:cubicBezTo>
                  <a:pt x="626" y="1220"/>
                  <a:pt x="626" y="1220"/>
                  <a:pt x="626" y="1220"/>
                </a:cubicBezTo>
                <a:cubicBezTo>
                  <a:pt x="626" y="1220"/>
                  <a:pt x="626" y="1220"/>
                  <a:pt x="626" y="1220"/>
                </a:cubicBezTo>
                <a:cubicBezTo>
                  <a:pt x="626" y="1221"/>
                  <a:pt x="626" y="1221"/>
                  <a:pt x="626" y="1221"/>
                </a:cubicBezTo>
                <a:cubicBezTo>
                  <a:pt x="626" y="1221"/>
                  <a:pt x="627" y="1221"/>
                  <a:pt x="627" y="1221"/>
                </a:cubicBezTo>
                <a:cubicBezTo>
                  <a:pt x="627" y="1221"/>
                  <a:pt x="627" y="1221"/>
                  <a:pt x="627" y="1221"/>
                </a:cubicBezTo>
                <a:cubicBezTo>
                  <a:pt x="627" y="1221"/>
                  <a:pt x="627" y="1221"/>
                  <a:pt x="627" y="1221"/>
                </a:cubicBezTo>
                <a:cubicBezTo>
                  <a:pt x="627" y="1221"/>
                  <a:pt x="627" y="1221"/>
                  <a:pt x="627" y="1221"/>
                </a:cubicBezTo>
                <a:cubicBezTo>
                  <a:pt x="628" y="1221"/>
                  <a:pt x="628" y="1221"/>
                  <a:pt x="628" y="1221"/>
                </a:cubicBezTo>
                <a:cubicBezTo>
                  <a:pt x="628" y="1221"/>
                  <a:pt x="628" y="1221"/>
                  <a:pt x="628" y="1221"/>
                </a:cubicBezTo>
                <a:cubicBezTo>
                  <a:pt x="628" y="1221"/>
                  <a:pt x="628" y="1221"/>
                  <a:pt x="628" y="1221"/>
                </a:cubicBezTo>
                <a:cubicBezTo>
                  <a:pt x="628" y="1222"/>
                  <a:pt x="628" y="1222"/>
                  <a:pt x="628" y="1222"/>
                </a:cubicBezTo>
                <a:cubicBezTo>
                  <a:pt x="628" y="1222"/>
                  <a:pt x="628" y="1222"/>
                  <a:pt x="628" y="1222"/>
                </a:cubicBezTo>
                <a:cubicBezTo>
                  <a:pt x="628" y="1222"/>
                  <a:pt x="628" y="1222"/>
                  <a:pt x="628" y="1222"/>
                </a:cubicBezTo>
                <a:cubicBezTo>
                  <a:pt x="628" y="1222"/>
                  <a:pt x="628" y="1222"/>
                  <a:pt x="628" y="1222"/>
                </a:cubicBezTo>
                <a:cubicBezTo>
                  <a:pt x="629" y="1222"/>
                  <a:pt x="629" y="1222"/>
                  <a:pt x="629" y="1223"/>
                </a:cubicBezTo>
                <a:cubicBezTo>
                  <a:pt x="629" y="1223"/>
                  <a:pt x="629" y="1223"/>
                  <a:pt x="629" y="1223"/>
                </a:cubicBezTo>
                <a:cubicBezTo>
                  <a:pt x="629" y="1223"/>
                  <a:pt x="629" y="1223"/>
                  <a:pt x="629" y="1223"/>
                </a:cubicBezTo>
                <a:cubicBezTo>
                  <a:pt x="630" y="1223"/>
                  <a:pt x="630" y="1223"/>
                  <a:pt x="630" y="1223"/>
                </a:cubicBezTo>
                <a:cubicBezTo>
                  <a:pt x="630" y="1223"/>
                  <a:pt x="630" y="1223"/>
                  <a:pt x="630" y="1223"/>
                </a:cubicBezTo>
                <a:cubicBezTo>
                  <a:pt x="630" y="1223"/>
                  <a:pt x="630" y="1223"/>
                  <a:pt x="630" y="1223"/>
                </a:cubicBezTo>
                <a:cubicBezTo>
                  <a:pt x="630" y="1223"/>
                  <a:pt x="630" y="1223"/>
                  <a:pt x="630" y="1223"/>
                </a:cubicBezTo>
                <a:cubicBezTo>
                  <a:pt x="630" y="1223"/>
                  <a:pt x="630" y="1223"/>
                  <a:pt x="630" y="1223"/>
                </a:cubicBezTo>
                <a:cubicBezTo>
                  <a:pt x="630" y="1223"/>
                  <a:pt x="630" y="1223"/>
                  <a:pt x="630" y="1223"/>
                </a:cubicBezTo>
                <a:cubicBezTo>
                  <a:pt x="630" y="1223"/>
                  <a:pt x="630" y="1223"/>
                  <a:pt x="630" y="1223"/>
                </a:cubicBezTo>
                <a:cubicBezTo>
                  <a:pt x="630" y="1224"/>
                  <a:pt x="630" y="1224"/>
                  <a:pt x="630" y="1224"/>
                </a:cubicBezTo>
                <a:cubicBezTo>
                  <a:pt x="631" y="1224"/>
                  <a:pt x="631" y="1224"/>
                  <a:pt x="631" y="1224"/>
                </a:cubicBezTo>
                <a:cubicBezTo>
                  <a:pt x="631" y="1224"/>
                  <a:pt x="631" y="1224"/>
                  <a:pt x="631" y="1224"/>
                </a:cubicBezTo>
                <a:cubicBezTo>
                  <a:pt x="631" y="1224"/>
                  <a:pt x="631" y="1224"/>
                  <a:pt x="631" y="1224"/>
                </a:cubicBezTo>
                <a:cubicBezTo>
                  <a:pt x="631" y="1224"/>
                  <a:pt x="631" y="1224"/>
                  <a:pt x="631" y="1224"/>
                </a:cubicBezTo>
                <a:cubicBezTo>
                  <a:pt x="632" y="1224"/>
                  <a:pt x="632" y="1224"/>
                  <a:pt x="632" y="1224"/>
                </a:cubicBezTo>
                <a:cubicBezTo>
                  <a:pt x="632" y="1225"/>
                  <a:pt x="632" y="1225"/>
                  <a:pt x="632" y="1225"/>
                </a:cubicBezTo>
                <a:cubicBezTo>
                  <a:pt x="632" y="1225"/>
                  <a:pt x="632" y="1225"/>
                  <a:pt x="632" y="1225"/>
                </a:cubicBezTo>
                <a:cubicBezTo>
                  <a:pt x="632" y="1225"/>
                  <a:pt x="632" y="1225"/>
                  <a:pt x="632" y="1225"/>
                </a:cubicBezTo>
                <a:cubicBezTo>
                  <a:pt x="632" y="1225"/>
                  <a:pt x="632" y="1225"/>
                  <a:pt x="632" y="1225"/>
                </a:cubicBezTo>
                <a:cubicBezTo>
                  <a:pt x="632" y="1225"/>
                  <a:pt x="632" y="1225"/>
                  <a:pt x="632" y="1225"/>
                </a:cubicBezTo>
                <a:cubicBezTo>
                  <a:pt x="633" y="1225"/>
                  <a:pt x="633" y="1225"/>
                  <a:pt x="633" y="1225"/>
                </a:cubicBezTo>
                <a:cubicBezTo>
                  <a:pt x="633" y="1225"/>
                  <a:pt x="633" y="1225"/>
                  <a:pt x="633" y="1225"/>
                </a:cubicBezTo>
                <a:cubicBezTo>
                  <a:pt x="633" y="1225"/>
                  <a:pt x="633" y="1225"/>
                  <a:pt x="633" y="1225"/>
                </a:cubicBezTo>
                <a:cubicBezTo>
                  <a:pt x="633" y="1226"/>
                  <a:pt x="633" y="1226"/>
                  <a:pt x="633" y="1226"/>
                </a:cubicBezTo>
                <a:cubicBezTo>
                  <a:pt x="633" y="1226"/>
                  <a:pt x="633" y="1226"/>
                  <a:pt x="634" y="1226"/>
                </a:cubicBezTo>
                <a:cubicBezTo>
                  <a:pt x="634" y="1226"/>
                  <a:pt x="634" y="1226"/>
                  <a:pt x="634" y="1226"/>
                </a:cubicBezTo>
                <a:cubicBezTo>
                  <a:pt x="634" y="1226"/>
                  <a:pt x="634" y="1226"/>
                  <a:pt x="634" y="1226"/>
                </a:cubicBezTo>
                <a:cubicBezTo>
                  <a:pt x="634" y="1226"/>
                  <a:pt x="634" y="1226"/>
                  <a:pt x="634" y="1226"/>
                </a:cubicBezTo>
                <a:cubicBezTo>
                  <a:pt x="634" y="1226"/>
                  <a:pt x="634" y="1226"/>
                  <a:pt x="634" y="1226"/>
                </a:cubicBezTo>
                <a:cubicBezTo>
                  <a:pt x="635" y="1226"/>
                  <a:pt x="635" y="1226"/>
                  <a:pt x="635" y="1226"/>
                </a:cubicBezTo>
                <a:cubicBezTo>
                  <a:pt x="635" y="1226"/>
                  <a:pt x="635" y="1226"/>
                  <a:pt x="635" y="1226"/>
                </a:cubicBezTo>
                <a:cubicBezTo>
                  <a:pt x="635" y="1227"/>
                  <a:pt x="635" y="1227"/>
                  <a:pt x="635" y="1227"/>
                </a:cubicBezTo>
                <a:cubicBezTo>
                  <a:pt x="636" y="1227"/>
                  <a:pt x="636" y="1227"/>
                  <a:pt x="636" y="1227"/>
                </a:cubicBezTo>
                <a:cubicBezTo>
                  <a:pt x="636" y="1227"/>
                  <a:pt x="636" y="1227"/>
                  <a:pt x="636" y="1227"/>
                </a:cubicBezTo>
                <a:cubicBezTo>
                  <a:pt x="638" y="1227"/>
                  <a:pt x="640" y="1227"/>
                  <a:pt x="641" y="1227"/>
                </a:cubicBezTo>
                <a:cubicBezTo>
                  <a:pt x="641" y="1227"/>
                  <a:pt x="641" y="1227"/>
                  <a:pt x="641" y="1227"/>
                </a:cubicBezTo>
                <a:cubicBezTo>
                  <a:pt x="641" y="1227"/>
                  <a:pt x="642" y="1227"/>
                  <a:pt x="642" y="1227"/>
                </a:cubicBezTo>
                <a:cubicBezTo>
                  <a:pt x="642" y="1226"/>
                  <a:pt x="642" y="1226"/>
                  <a:pt x="642" y="1226"/>
                </a:cubicBezTo>
                <a:cubicBezTo>
                  <a:pt x="642" y="1226"/>
                  <a:pt x="643" y="1226"/>
                  <a:pt x="643" y="1226"/>
                </a:cubicBezTo>
                <a:cubicBezTo>
                  <a:pt x="643" y="1226"/>
                  <a:pt x="643" y="1226"/>
                  <a:pt x="643" y="1226"/>
                </a:cubicBezTo>
                <a:cubicBezTo>
                  <a:pt x="643" y="1226"/>
                  <a:pt x="643" y="1226"/>
                  <a:pt x="643" y="1226"/>
                </a:cubicBezTo>
                <a:cubicBezTo>
                  <a:pt x="643" y="1226"/>
                  <a:pt x="643" y="1226"/>
                  <a:pt x="643" y="1226"/>
                </a:cubicBezTo>
                <a:cubicBezTo>
                  <a:pt x="644" y="1226"/>
                  <a:pt x="644" y="1226"/>
                  <a:pt x="644" y="1226"/>
                </a:cubicBezTo>
                <a:cubicBezTo>
                  <a:pt x="644" y="1226"/>
                  <a:pt x="644" y="1226"/>
                  <a:pt x="644" y="1226"/>
                </a:cubicBezTo>
                <a:cubicBezTo>
                  <a:pt x="644" y="1226"/>
                  <a:pt x="644" y="1226"/>
                  <a:pt x="645" y="1226"/>
                </a:cubicBezTo>
                <a:cubicBezTo>
                  <a:pt x="645" y="1225"/>
                  <a:pt x="645" y="1225"/>
                  <a:pt x="645" y="1225"/>
                </a:cubicBezTo>
                <a:cubicBezTo>
                  <a:pt x="647" y="1225"/>
                  <a:pt x="650" y="1225"/>
                  <a:pt x="653" y="1225"/>
                </a:cubicBezTo>
                <a:cubicBezTo>
                  <a:pt x="653" y="1225"/>
                  <a:pt x="653" y="1225"/>
                  <a:pt x="653" y="1225"/>
                </a:cubicBezTo>
                <a:cubicBezTo>
                  <a:pt x="653" y="1225"/>
                  <a:pt x="653" y="1225"/>
                  <a:pt x="653" y="1225"/>
                </a:cubicBezTo>
                <a:cubicBezTo>
                  <a:pt x="653" y="1226"/>
                  <a:pt x="653" y="1226"/>
                  <a:pt x="653" y="1226"/>
                </a:cubicBezTo>
                <a:cubicBezTo>
                  <a:pt x="653" y="1226"/>
                  <a:pt x="653" y="1226"/>
                  <a:pt x="653" y="1226"/>
                </a:cubicBezTo>
                <a:cubicBezTo>
                  <a:pt x="653" y="1226"/>
                  <a:pt x="653" y="1226"/>
                  <a:pt x="653" y="1226"/>
                </a:cubicBezTo>
                <a:cubicBezTo>
                  <a:pt x="654" y="1226"/>
                  <a:pt x="654" y="1226"/>
                  <a:pt x="654" y="1226"/>
                </a:cubicBezTo>
                <a:cubicBezTo>
                  <a:pt x="654" y="1226"/>
                  <a:pt x="654" y="1226"/>
                  <a:pt x="654" y="1226"/>
                </a:cubicBezTo>
                <a:cubicBezTo>
                  <a:pt x="654" y="1226"/>
                  <a:pt x="654" y="1226"/>
                  <a:pt x="654" y="1226"/>
                </a:cubicBezTo>
                <a:cubicBezTo>
                  <a:pt x="654" y="1226"/>
                  <a:pt x="654" y="1226"/>
                  <a:pt x="654" y="1227"/>
                </a:cubicBezTo>
                <a:cubicBezTo>
                  <a:pt x="655" y="1227"/>
                  <a:pt x="655" y="1227"/>
                  <a:pt x="655" y="1227"/>
                </a:cubicBezTo>
                <a:cubicBezTo>
                  <a:pt x="655" y="1227"/>
                  <a:pt x="655" y="1227"/>
                  <a:pt x="655" y="1227"/>
                </a:cubicBezTo>
                <a:cubicBezTo>
                  <a:pt x="655" y="1227"/>
                  <a:pt x="655" y="1227"/>
                  <a:pt x="655" y="1227"/>
                </a:cubicBezTo>
                <a:cubicBezTo>
                  <a:pt x="655" y="1227"/>
                  <a:pt x="655" y="1227"/>
                  <a:pt x="655" y="1227"/>
                </a:cubicBezTo>
                <a:cubicBezTo>
                  <a:pt x="655" y="1227"/>
                  <a:pt x="655" y="1227"/>
                  <a:pt x="655" y="1227"/>
                </a:cubicBezTo>
                <a:cubicBezTo>
                  <a:pt x="655" y="1227"/>
                  <a:pt x="655" y="1227"/>
                  <a:pt x="655" y="1227"/>
                </a:cubicBezTo>
                <a:cubicBezTo>
                  <a:pt x="656" y="1227"/>
                  <a:pt x="656" y="1227"/>
                  <a:pt x="656" y="1227"/>
                </a:cubicBezTo>
                <a:cubicBezTo>
                  <a:pt x="656" y="1227"/>
                  <a:pt x="656" y="1227"/>
                  <a:pt x="656" y="1227"/>
                </a:cubicBezTo>
                <a:cubicBezTo>
                  <a:pt x="656" y="1227"/>
                  <a:pt x="656" y="1227"/>
                  <a:pt x="656" y="1227"/>
                </a:cubicBezTo>
                <a:cubicBezTo>
                  <a:pt x="656" y="1228"/>
                  <a:pt x="656" y="1228"/>
                  <a:pt x="656" y="1228"/>
                </a:cubicBezTo>
                <a:cubicBezTo>
                  <a:pt x="656" y="1228"/>
                  <a:pt x="656" y="1228"/>
                  <a:pt x="656" y="1228"/>
                </a:cubicBezTo>
                <a:cubicBezTo>
                  <a:pt x="656" y="1228"/>
                  <a:pt x="656" y="1228"/>
                  <a:pt x="656" y="1228"/>
                </a:cubicBezTo>
                <a:cubicBezTo>
                  <a:pt x="656" y="1228"/>
                  <a:pt x="657" y="1228"/>
                  <a:pt x="657" y="1228"/>
                </a:cubicBezTo>
                <a:cubicBezTo>
                  <a:pt x="657" y="1228"/>
                  <a:pt x="657" y="1228"/>
                  <a:pt x="657" y="1228"/>
                </a:cubicBezTo>
                <a:cubicBezTo>
                  <a:pt x="657" y="1228"/>
                  <a:pt x="657" y="1228"/>
                  <a:pt x="657" y="1228"/>
                </a:cubicBezTo>
                <a:cubicBezTo>
                  <a:pt x="658" y="1228"/>
                  <a:pt x="658" y="1228"/>
                  <a:pt x="658" y="1228"/>
                </a:cubicBezTo>
                <a:cubicBezTo>
                  <a:pt x="658" y="1228"/>
                  <a:pt x="658" y="1228"/>
                  <a:pt x="658" y="1228"/>
                </a:cubicBezTo>
                <a:cubicBezTo>
                  <a:pt x="658" y="1229"/>
                  <a:pt x="658" y="1229"/>
                  <a:pt x="658" y="1229"/>
                </a:cubicBezTo>
                <a:cubicBezTo>
                  <a:pt x="658" y="1229"/>
                  <a:pt x="658" y="1229"/>
                  <a:pt x="659" y="1229"/>
                </a:cubicBezTo>
                <a:cubicBezTo>
                  <a:pt x="659" y="1229"/>
                  <a:pt x="659" y="1229"/>
                  <a:pt x="659" y="1229"/>
                </a:cubicBezTo>
                <a:cubicBezTo>
                  <a:pt x="659" y="1229"/>
                  <a:pt x="659" y="1229"/>
                  <a:pt x="659" y="1229"/>
                </a:cubicBezTo>
                <a:cubicBezTo>
                  <a:pt x="659" y="1229"/>
                  <a:pt x="659" y="1229"/>
                  <a:pt x="659" y="1229"/>
                </a:cubicBezTo>
                <a:cubicBezTo>
                  <a:pt x="660" y="1229"/>
                  <a:pt x="660" y="1229"/>
                  <a:pt x="660" y="1229"/>
                </a:cubicBezTo>
                <a:cubicBezTo>
                  <a:pt x="660" y="1229"/>
                  <a:pt x="660" y="1229"/>
                  <a:pt x="660" y="1229"/>
                </a:cubicBezTo>
                <a:cubicBezTo>
                  <a:pt x="660" y="1229"/>
                  <a:pt x="660" y="1229"/>
                  <a:pt x="660" y="1229"/>
                </a:cubicBezTo>
                <a:cubicBezTo>
                  <a:pt x="660" y="1230"/>
                  <a:pt x="660" y="1230"/>
                  <a:pt x="660" y="1230"/>
                </a:cubicBezTo>
                <a:cubicBezTo>
                  <a:pt x="660" y="1230"/>
                  <a:pt x="661" y="1230"/>
                  <a:pt x="661" y="1230"/>
                </a:cubicBezTo>
                <a:cubicBezTo>
                  <a:pt x="661" y="1230"/>
                  <a:pt x="661" y="1230"/>
                  <a:pt x="661" y="1230"/>
                </a:cubicBezTo>
                <a:cubicBezTo>
                  <a:pt x="661" y="1230"/>
                  <a:pt x="661" y="1230"/>
                  <a:pt x="661" y="1230"/>
                </a:cubicBezTo>
                <a:cubicBezTo>
                  <a:pt x="661" y="1230"/>
                  <a:pt x="661" y="1230"/>
                  <a:pt x="661" y="1230"/>
                </a:cubicBezTo>
                <a:cubicBezTo>
                  <a:pt x="661" y="1230"/>
                  <a:pt x="661" y="1230"/>
                  <a:pt x="661" y="1230"/>
                </a:cubicBezTo>
                <a:cubicBezTo>
                  <a:pt x="662" y="1230"/>
                  <a:pt x="662" y="1230"/>
                  <a:pt x="662" y="1230"/>
                </a:cubicBezTo>
                <a:cubicBezTo>
                  <a:pt x="662" y="1230"/>
                  <a:pt x="662" y="1230"/>
                  <a:pt x="662" y="1230"/>
                </a:cubicBezTo>
                <a:cubicBezTo>
                  <a:pt x="662" y="1231"/>
                  <a:pt x="662" y="1231"/>
                  <a:pt x="662" y="1231"/>
                </a:cubicBezTo>
                <a:cubicBezTo>
                  <a:pt x="662" y="1231"/>
                  <a:pt x="662" y="1231"/>
                  <a:pt x="663" y="1231"/>
                </a:cubicBezTo>
                <a:cubicBezTo>
                  <a:pt x="663" y="1231"/>
                  <a:pt x="663" y="1231"/>
                  <a:pt x="663" y="1231"/>
                </a:cubicBezTo>
                <a:cubicBezTo>
                  <a:pt x="663" y="1231"/>
                  <a:pt x="663" y="1231"/>
                  <a:pt x="663" y="1231"/>
                </a:cubicBezTo>
                <a:cubicBezTo>
                  <a:pt x="663" y="1231"/>
                  <a:pt x="663" y="1231"/>
                  <a:pt x="663" y="1231"/>
                </a:cubicBezTo>
                <a:cubicBezTo>
                  <a:pt x="663" y="1231"/>
                  <a:pt x="663" y="1231"/>
                  <a:pt x="663" y="1231"/>
                </a:cubicBezTo>
                <a:cubicBezTo>
                  <a:pt x="664" y="1232"/>
                  <a:pt x="664" y="1232"/>
                  <a:pt x="664" y="1232"/>
                </a:cubicBezTo>
                <a:cubicBezTo>
                  <a:pt x="664" y="1232"/>
                  <a:pt x="664" y="1232"/>
                  <a:pt x="664" y="1232"/>
                </a:cubicBezTo>
                <a:cubicBezTo>
                  <a:pt x="664" y="1232"/>
                  <a:pt x="664" y="1232"/>
                  <a:pt x="664" y="1232"/>
                </a:cubicBezTo>
                <a:cubicBezTo>
                  <a:pt x="664" y="1232"/>
                  <a:pt x="665" y="1232"/>
                  <a:pt x="665" y="1232"/>
                </a:cubicBezTo>
                <a:cubicBezTo>
                  <a:pt x="665" y="1232"/>
                  <a:pt x="665" y="1232"/>
                  <a:pt x="665" y="1232"/>
                </a:cubicBezTo>
                <a:cubicBezTo>
                  <a:pt x="665" y="1232"/>
                  <a:pt x="665" y="1232"/>
                  <a:pt x="665" y="1232"/>
                </a:cubicBezTo>
                <a:cubicBezTo>
                  <a:pt x="665" y="1233"/>
                  <a:pt x="665" y="1233"/>
                  <a:pt x="665" y="1233"/>
                </a:cubicBezTo>
                <a:cubicBezTo>
                  <a:pt x="665" y="1233"/>
                  <a:pt x="665" y="1233"/>
                  <a:pt x="665" y="1233"/>
                </a:cubicBezTo>
                <a:cubicBezTo>
                  <a:pt x="665" y="1233"/>
                  <a:pt x="665" y="1233"/>
                  <a:pt x="665" y="1233"/>
                </a:cubicBezTo>
                <a:cubicBezTo>
                  <a:pt x="666" y="1233"/>
                  <a:pt x="666" y="1233"/>
                  <a:pt x="666" y="1233"/>
                </a:cubicBezTo>
                <a:cubicBezTo>
                  <a:pt x="666" y="1233"/>
                  <a:pt x="666" y="1233"/>
                  <a:pt x="666" y="1233"/>
                </a:cubicBezTo>
                <a:cubicBezTo>
                  <a:pt x="666" y="1233"/>
                  <a:pt x="666" y="1233"/>
                  <a:pt x="666" y="1233"/>
                </a:cubicBezTo>
                <a:cubicBezTo>
                  <a:pt x="666" y="1233"/>
                  <a:pt x="666" y="1233"/>
                  <a:pt x="666" y="1233"/>
                </a:cubicBezTo>
                <a:cubicBezTo>
                  <a:pt x="667" y="1233"/>
                  <a:pt x="667" y="1233"/>
                  <a:pt x="667" y="1233"/>
                </a:cubicBezTo>
                <a:cubicBezTo>
                  <a:pt x="667" y="1234"/>
                  <a:pt x="667" y="1234"/>
                  <a:pt x="667" y="1234"/>
                </a:cubicBezTo>
                <a:cubicBezTo>
                  <a:pt x="667" y="1234"/>
                  <a:pt x="667" y="1234"/>
                  <a:pt x="667" y="1234"/>
                </a:cubicBezTo>
                <a:cubicBezTo>
                  <a:pt x="667" y="1234"/>
                  <a:pt x="667" y="1234"/>
                  <a:pt x="667" y="1234"/>
                </a:cubicBezTo>
                <a:cubicBezTo>
                  <a:pt x="667" y="1234"/>
                  <a:pt x="668" y="1234"/>
                  <a:pt x="668" y="1234"/>
                </a:cubicBezTo>
                <a:cubicBezTo>
                  <a:pt x="668" y="1234"/>
                  <a:pt x="668" y="1234"/>
                  <a:pt x="668" y="1234"/>
                </a:cubicBezTo>
                <a:cubicBezTo>
                  <a:pt x="668" y="1234"/>
                  <a:pt x="668" y="1234"/>
                  <a:pt x="668" y="1234"/>
                </a:cubicBezTo>
                <a:cubicBezTo>
                  <a:pt x="668" y="1234"/>
                  <a:pt x="668" y="1234"/>
                  <a:pt x="668" y="1234"/>
                </a:cubicBezTo>
                <a:cubicBezTo>
                  <a:pt x="669" y="1234"/>
                  <a:pt x="669" y="1234"/>
                  <a:pt x="669" y="1234"/>
                </a:cubicBezTo>
                <a:cubicBezTo>
                  <a:pt x="669" y="1235"/>
                  <a:pt x="669" y="1235"/>
                  <a:pt x="669" y="1235"/>
                </a:cubicBezTo>
                <a:cubicBezTo>
                  <a:pt x="669" y="1235"/>
                  <a:pt x="669" y="1235"/>
                  <a:pt x="670" y="1235"/>
                </a:cubicBezTo>
                <a:cubicBezTo>
                  <a:pt x="670" y="1235"/>
                  <a:pt x="670" y="1235"/>
                  <a:pt x="670" y="1235"/>
                </a:cubicBezTo>
                <a:cubicBezTo>
                  <a:pt x="670" y="1235"/>
                  <a:pt x="670" y="1235"/>
                  <a:pt x="671" y="1235"/>
                </a:cubicBezTo>
                <a:cubicBezTo>
                  <a:pt x="671" y="1235"/>
                  <a:pt x="671" y="1235"/>
                  <a:pt x="671" y="1235"/>
                </a:cubicBezTo>
                <a:cubicBezTo>
                  <a:pt x="671" y="1235"/>
                  <a:pt x="671" y="1235"/>
                  <a:pt x="672" y="1235"/>
                </a:cubicBezTo>
                <a:cubicBezTo>
                  <a:pt x="672" y="1235"/>
                  <a:pt x="672" y="1235"/>
                  <a:pt x="672" y="1235"/>
                </a:cubicBezTo>
                <a:cubicBezTo>
                  <a:pt x="672" y="1235"/>
                  <a:pt x="673" y="1235"/>
                  <a:pt x="674" y="1235"/>
                </a:cubicBezTo>
                <a:cubicBezTo>
                  <a:pt x="674" y="1236"/>
                  <a:pt x="674" y="1236"/>
                  <a:pt x="674" y="1236"/>
                </a:cubicBezTo>
                <a:cubicBezTo>
                  <a:pt x="674" y="1236"/>
                  <a:pt x="675" y="1236"/>
                  <a:pt x="676" y="1236"/>
                </a:cubicBezTo>
                <a:cubicBezTo>
                  <a:pt x="675" y="1236"/>
                  <a:pt x="675" y="1236"/>
                  <a:pt x="675" y="1236"/>
                </a:cubicBezTo>
                <a:cubicBezTo>
                  <a:pt x="676" y="1236"/>
                  <a:pt x="676" y="1236"/>
                  <a:pt x="677" y="1236"/>
                </a:cubicBezTo>
                <a:cubicBezTo>
                  <a:pt x="677" y="1236"/>
                  <a:pt x="677" y="1236"/>
                  <a:pt x="677" y="1236"/>
                </a:cubicBezTo>
                <a:cubicBezTo>
                  <a:pt x="677" y="1236"/>
                  <a:pt x="677" y="1236"/>
                  <a:pt x="677" y="1236"/>
                </a:cubicBezTo>
                <a:cubicBezTo>
                  <a:pt x="677" y="1236"/>
                  <a:pt x="677" y="1236"/>
                  <a:pt x="677" y="1236"/>
                </a:cubicBezTo>
                <a:cubicBezTo>
                  <a:pt x="678" y="1236"/>
                  <a:pt x="678" y="1236"/>
                  <a:pt x="679" y="1236"/>
                </a:cubicBezTo>
                <a:cubicBezTo>
                  <a:pt x="679" y="1236"/>
                  <a:pt x="679" y="1236"/>
                  <a:pt x="679" y="1236"/>
                </a:cubicBezTo>
                <a:cubicBezTo>
                  <a:pt x="679" y="1236"/>
                  <a:pt x="680" y="1236"/>
                  <a:pt x="680" y="1236"/>
                </a:cubicBezTo>
                <a:cubicBezTo>
                  <a:pt x="681" y="1236"/>
                  <a:pt x="681" y="1236"/>
                  <a:pt x="681" y="1236"/>
                </a:cubicBezTo>
                <a:cubicBezTo>
                  <a:pt x="681" y="1236"/>
                  <a:pt x="681" y="1236"/>
                  <a:pt x="682" y="1236"/>
                </a:cubicBezTo>
                <a:cubicBezTo>
                  <a:pt x="682" y="1237"/>
                  <a:pt x="682" y="1237"/>
                  <a:pt x="682" y="1237"/>
                </a:cubicBezTo>
                <a:cubicBezTo>
                  <a:pt x="682" y="1237"/>
                  <a:pt x="683" y="1237"/>
                  <a:pt x="683" y="1237"/>
                </a:cubicBezTo>
                <a:cubicBezTo>
                  <a:pt x="684" y="1237"/>
                  <a:pt x="684" y="1237"/>
                  <a:pt x="684" y="1237"/>
                </a:cubicBezTo>
                <a:cubicBezTo>
                  <a:pt x="684" y="1237"/>
                  <a:pt x="684" y="1237"/>
                  <a:pt x="685" y="1237"/>
                </a:cubicBezTo>
                <a:cubicBezTo>
                  <a:pt x="685" y="1237"/>
                  <a:pt x="685" y="1237"/>
                  <a:pt x="685" y="1237"/>
                </a:cubicBezTo>
                <a:cubicBezTo>
                  <a:pt x="685" y="1237"/>
                  <a:pt x="686" y="1237"/>
                  <a:pt x="686" y="1237"/>
                </a:cubicBezTo>
                <a:cubicBezTo>
                  <a:pt x="686" y="1237"/>
                  <a:pt x="686" y="1237"/>
                  <a:pt x="686" y="1237"/>
                </a:cubicBezTo>
                <a:cubicBezTo>
                  <a:pt x="686" y="1237"/>
                  <a:pt x="687" y="1237"/>
                  <a:pt x="687" y="1237"/>
                </a:cubicBezTo>
                <a:cubicBezTo>
                  <a:pt x="688" y="1237"/>
                  <a:pt x="688" y="1237"/>
                  <a:pt x="688" y="1237"/>
                </a:cubicBezTo>
                <a:cubicBezTo>
                  <a:pt x="688" y="1238"/>
                  <a:pt x="689" y="1238"/>
                  <a:pt x="690" y="1238"/>
                </a:cubicBezTo>
                <a:cubicBezTo>
                  <a:pt x="690" y="1238"/>
                  <a:pt x="690" y="1238"/>
                  <a:pt x="690" y="1238"/>
                </a:cubicBezTo>
                <a:cubicBezTo>
                  <a:pt x="690" y="1238"/>
                  <a:pt x="690" y="1238"/>
                  <a:pt x="690" y="1238"/>
                </a:cubicBezTo>
                <a:cubicBezTo>
                  <a:pt x="691" y="1238"/>
                  <a:pt x="691" y="1238"/>
                  <a:pt x="691" y="1238"/>
                </a:cubicBezTo>
                <a:cubicBezTo>
                  <a:pt x="691" y="1238"/>
                  <a:pt x="691" y="1238"/>
                  <a:pt x="691" y="1238"/>
                </a:cubicBezTo>
                <a:cubicBezTo>
                  <a:pt x="691" y="1238"/>
                  <a:pt x="691" y="1238"/>
                  <a:pt x="691" y="1238"/>
                </a:cubicBezTo>
                <a:cubicBezTo>
                  <a:pt x="691" y="1238"/>
                  <a:pt x="692" y="1239"/>
                  <a:pt x="692" y="1239"/>
                </a:cubicBezTo>
                <a:cubicBezTo>
                  <a:pt x="692" y="1239"/>
                  <a:pt x="692" y="1239"/>
                  <a:pt x="692" y="1239"/>
                </a:cubicBezTo>
                <a:cubicBezTo>
                  <a:pt x="693" y="1239"/>
                  <a:pt x="693" y="1239"/>
                  <a:pt x="693" y="1239"/>
                </a:cubicBezTo>
                <a:cubicBezTo>
                  <a:pt x="693" y="1239"/>
                  <a:pt x="693" y="1239"/>
                  <a:pt x="693" y="1239"/>
                </a:cubicBezTo>
                <a:cubicBezTo>
                  <a:pt x="693" y="1239"/>
                  <a:pt x="693" y="1239"/>
                  <a:pt x="693" y="1239"/>
                </a:cubicBezTo>
                <a:cubicBezTo>
                  <a:pt x="693" y="1239"/>
                  <a:pt x="693" y="1239"/>
                  <a:pt x="693" y="1239"/>
                </a:cubicBezTo>
                <a:cubicBezTo>
                  <a:pt x="694" y="1240"/>
                  <a:pt x="694" y="1240"/>
                  <a:pt x="694" y="1240"/>
                </a:cubicBezTo>
                <a:cubicBezTo>
                  <a:pt x="694" y="1240"/>
                  <a:pt x="694" y="1240"/>
                  <a:pt x="694" y="1240"/>
                </a:cubicBezTo>
                <a:cubicBezTo>
                  <a:pt x="694" y="1240"/>
                  <a:pt x="694" y="1240"/>
                  <a:pt x="694" y="1240"/>
                </a:cubicBezTo>
                <a:cubicBezTo>
                  <a:pt x="694" y="1240"/>
                  <a:pt x="694" y="1240"/>
                  <a:pt x="694" y="1240"/>
                </a:cubicBezTo>
                <a:cubicBezTo>
                  <a:pt x="694" y="1240"/>
                  <a:pt x="694" y="1240"/>
                  <a:pt x="694" y="1240"/>
                </a:cubicBezTo>
                <a:cubicBezTo>
                  <a:pt x="694" y="1240"/>
                  <a:pt x="695" y="1240"/>
                  <a:pt x="695" y="1240"/>
                </a:cubicBezTo>
                <a:cubicBezTo>
                  <a:pt x="695" y="1240"/>
                  <a:pt x="695" y="1240"/>
                  <a:pt x="695" y="1241"/>
                </a:cubicBezTo>
                <a:cubicBezTo>
                  <a:pt x="696" y="1241"/>
                  <a:pt x="696" y="1241"/>
                  <a:pt x="696" y="1241"/>
                </a:cubicBezTo>
                <a:cubicBezTo>
                  <a:pt x="696" y="1241"/>
                  <a:pt x="696" y="1241"/>
                  <a:pt x="696" y="1241"/>
                </a:cubicBezTo>
                <a:cubicBezTo>
                  <a:pt x="697" y="1241"/>
                  <a:pt x="697" y="1241"/>
                  <a:pt x="697" y="1241"/>
                </a:cubicBezTo>
                <a:cubicBezTo>
                  <a:pt x="697" y="1242"/>
                  <a:pt x="697" y="1242"/>
                  <a:pt x="697" y="1242"/>
                </a:cubicBezTo>
                <a:cubicBezTo>
                  <a:pt x="697" y="1242"/>
                  <a:pt x="697" y="1242"/>
                  <a:pt x="697" y="1242"/>
                </a:cubicBezTo>
                <a:cubicBezTo>
                  <a:pt x="698" y="1242"/>
                  <a:pt x="698" y="1242"/>
                  <a:pt x="699" y="1242"/>
                </a:cubicBezTo>
                <a:cubicBezTo>
                  <a:pt x="699" y="1242"/>
                  <a:pt x="699" y="1242"/>
                  <a:pt x="699" y="1242"/>
                </a:cubicBezTo>
                <a:cubicBezTo>
                  <a:pt x="699" y="1242"/>
                  <a:pt x="699" y="1242"/>
                  <a:pt x="699" y="1242"/>
                </a:cubicBezTo>
                <a:cubicBezTo>
                  <a:pt x="701" y="1244"/>
                  <a:pt x="705" y="1244"/>
                  <a:pt x="707" y="1245"/>
                </a:cubicBezTo>
                <a:cubicBezTo>
                  <a:pt x="708" y="1245"/>
                  <a:pt x="709" y="1243"/>
                  <a:pt x="709" y="1242"/>
                </a:cubicBezTo>
                <a:cubicBezTo>
                  <a:pt x="710" y="1242"/>
                  <a:pt x="711" y="1241"/>
                  <a:pt x="712" y="1241"/>
                </a:cubicBezTo>
                <a:cubicBezTo>
                  <a:pt x="712" y="1242"/>
                  <a:pt x="712" y="1242"/>
                  <a:pt x="712" y="1242"/>
                </a:cubicBezTo>
                <a:cubicBezTo>
                  <a:pt x="714" y="1242"/>
                  <a:pt x="715" y="1241"/>
                  <a:pt x="717" y="1241"/>
                </a:cubicBezTo>
                <a:cubicBezTo>
                  <a:pt x="718" y="1242"/>
                  <a:pt x="720" y="1243"/>
                  <a:pt x="721" y="1243"/>
                </a:cubicBezTo>
                <a:cubicBezTo>
                  <a:pt x="722" y="1244"/>
                  <a:pt x="723" y="1245"/>
                  <a:pt x="724" y="1246"/>
                </a:cubicBezTo>
                <a:cubicBezTo>
                  <a:pt x="724" y="1246"/>
                  <a:pt x="724" y="1246"/>
                  <a:pt x="724" y="1246"/>
                </a:cubicBezTo>
                <a:cubicBezTo>
                  <a:pt x="724" y="1246"/>
                  <a:pt x="724" y="1246"/>
                  <a:pt x="724" y="1246"/>
                </a:cubicBezTo>
                <a:cubicBezTo>
                  <a:pt x="724" y="1247"/>
                  <a:pt x="724" y="1247"/>
                  <a:pt x="724" y="1247"/>
                </a:cubicBezTo>
                <a:cubicBezTo>
                  <a:pt x="725" y="1248"/>
                  <a:pt x="726" y="1247"/>
                  <a:pt x="727" y="1247"/>
                </a:cubicBezTo>
                <a:cubicBezTo>
                  <a:pt x="727" y="1247"/>
                  <a:pt x="727" y="1247"/>
                  <a:pt x="727" y="1247"/>
                </a:cubicBezTo>
                <a:cubicBezTo>
                  <a:pt x="727" y="1247"/>
                  <a:pt x="727" y="1247"/>
                  <a:pt x="728" y="1246"/>
                </a:cubicBezTo>
                <a:cubicBezTo>
                  <a:pt x="729" y="1247"/>
                  <a:pt x="729" y="1247"/>
                  <a:pt x="729" y="1247"/>
                </a:cubicBezTo>
                <a:cubicBezTo>
                  <a:pt x="729" y="1247"/>
                  <a:pt x="729" y="1247"/>
                  <a:pt x="729" y="1247"/>
                </a:cubicBezTo>
                <a:cubicBezTo>
                  <a:pt x="730" y="1248"/>
                  <a:pt x="730" y="1248"/>
                  <a:pt x="730" y="1248"/>
                </a:cubicBezTo>
                <a:cubicBezTo>
                  <a:pt x="730" y="1249"/>
                  <a:pt x="730" y="1249"/>
                  <a:pt x="731" y="1249"/>
                </a:cubicBezTo>
                <a:cubicBezTo>
                  <a:pt x="731" y="1249"/>
                  <a:pt x="731" y="1249"/>
                  <a:pt x="731" y="1249"/>
                </a:cubicBezTo>
                <a:cubicBezTo>
                  <a:pt x="731" y="1249"/>
                  <a:pt x="731" y="1250"/>
                  <a:pt x="731" y="1250"/>
                </a:cubicBezTo>
                <a:cubicBezTo>
                  <a:pt x="733" y="1249"/>
                  <a:pt x="733" y="1249"/>
                  <a:pt x="733" y="1249"/>
                </a:cubicBezTo>
                <a:cubicBezTo>
                  <a:pt x="733" y="1250"/>
                  <a:pt x="733" y="1250"/>
                  <a:pt x="733" y="1250"/>
                </a:cubicBezTo>
                <a:cubicBezTo>
                  <a:pt x="733" y="1250"/>
                  <a:pt x="733" y="1250"/>
                  <a:pt x="733" y="1250"/>
                </a:cubicBezTo>
                <a:cubicBezTo>
                  <a:pt x="733" y="1250"/>
                  <a:pt x="733" y="1250"/>
                  <a:pt x="733" y="1250"/>
                </a:cubicBezTo>
                <a:cubicBezTo>
                  <a:pt x="733" y="1250"/>
                  <a:pt x="733" y="1251"/>
                  <a:pt x="733" y="1251"/>
                </a:cubicBezTo>
                <a:cubicBezTo>
                  <a:pt x="733" y="1251"/>
                  <a:pt x="733" y="1251"/>
                  <a:pt x="733" y="1251"/>
                </a:cubicBezTo>
                <a:cubicBezTo>
                  <a:pt x="733" y="1251"/>
                  <a:pt x="734" y="1251"/>
                  <a:pt x="734" y="1251"/>
                </a:cubicBezTo>
                <a:cubicBezTo>
                  <a:pt x="734" y="1250"/>
                  <a:pt x="733" y="1248"/>
                  <a:pt x="733" y="1246"/>
                </a:cubicBezTo>
                <a:cubicBezTo>
                  <a:pt x="733" y="1246"/>
                  <a:pt x="733" y="1246"/>
                  <a:pt x="733" y="1246"/>
                </a:cubicBezTo>
                <a:cubicBezTo>
                  <a:pt x="733" y="1246"/>
                  <a:pt x="733" y="1245"/>
                  <a:pt x="733" y="1245"/>
                </a:cubicBezTo>
                <a:cubicBezTo>
                  <a:pt x="733" y="1245"/>
                  <a:pt x="733" y="1245"/>
                  <a:pt x="733" y="1245"/>
                </a:cubicBezTo>
                <a:cubicBezTo>
                  <a:pt x="733" y="1244"/>
                  <a:pt x="733" y="1243"/>
                  <a:pt x="733" y="1243"/>
                </a:cubicBezTo>
                <a:cubicBezTo>
                  <a:pt x="734" y="1243"/>
                  <a:pt x="734" y="1243"/>
                  <a:pt x="734" y="1243"/>
                </a:cubicBezTo>
                <a:cubicBezTo>
                  <a:pt x="734" y="1242"/>
                  <a:pt x="734" y="1242"/>
                  <a:pt x="734" y="1242"/>
                </a:cubicBezTo>
                <a:cubicBezTo>
                  <a:pt x="734" y="1242"/>
                  <a:pt x="734" y="1242"/>
                  <a:pt x="734" y="1242"/>
                </a:cubicBezTo>
                <a:cubicBezTo>
                  <a:pt x="734" y="1242"/>
                  <a:pt x="734" y="1242"/>
                  <a:pt x="734" y="1242"/>
                </a:cubicBezTo>
                <a:cubicBezTo>
                  <a:pt x="734" y="1242"/>
                  <a:pt x="734" y="1242"/>
                  <a:pt x="734" y="1242"/>
                </a:cubicBezTo>
                <a:cubicBezTo>
                  <a:pt x="734" y="1242"/>
                  <a:pt x="734" y="1242"/>
                  <a:pt x="734" y="1241"/>
                </a:cubicBezTo>
                <a:cubicBezTo>
                  <a:pt x="734" y="1241"/>
                  <a:pt x="734" y="1241"/>
                  <a:pt x="734" y="1241"/>
                </a:cubicBezTo>
                <a:cubicBezTo>
                  <a:pt x="734" y="1241"/>
                  <a:pt x="734" y="1241"/>
                  <a:pt x="734" y="1241"/>
                </a:cubicBezTo>
                <a:cubicBezTo>
                  <a:pt x="734" y="1241"/>
                  <a:pt x="734" y="1241"/>
                  <a:pt x="734" y="1241"/>
                </a:cubicBezTo>
                <a:cubicBezTo>
                  <a:pt x="734" y="1241"/>
                  <a:pt x="734" y="1241"/>
                  <a:pt x="734" y="1241"/>
                </a:cubicBezTo>
                <a:cubicBezTo>
                  <a:pt x="734" y="1241"/>
                  <a:pt x="734" y="1241"/>
                  <a:pt x="733" y="1241"/>
                </a:cubicBezTo>
                <a:cubicBezTo>
                  <a:pt x="733" y="1240"/>
                  <a:pt x="733" y="1240"/>
                  <a:pt x="733" y="1240"/>
                </a:cubicBezTo>
                <a:cubicBezTo>
                  <a:pt x="734" y="1240"/>
                  <a:pt x="734" y="1240"/>
                  <a:pt x="734" y="1240"/>
                </a:cubicBezTo>
                <a:cubicBezTo>
                  <a:pt x="734" y="1240"/>
                  <a:pt x="734" y="1240"/>
                  <a:pt x="734" y="1240"/>
                </a:cubicBezTo>
                <a:cubicBezTo>
                  <a:pt x="734" y="1240"/>
                  <a:pt x="734" y="1240"/>
                  <a:pt x="734" y="1240"/>
                </a:cubicBezTo>
                <a:cubicBezTo>
                  <a:pt x="734" y="1240"/>
                  <a:pt x="734" y="1240"/>
                  <a:pt x="734" y="1240"/>
                </a:cubicBezTo>
                <a:cubicBezTo>
                  <a:pt x="735" y="1240"/>
                  <a:pt x="735" y="1240"/>
                  <a:pt x="735" y="1240"/>
                </a:cubicBezTo>
                <a:cubicBezTo>
                  <a:pt x="735" y="1241"/>
                  <a:pt x="735" y="1241"/>
                  <a:pt x="735" y="1241"/>
                </a:cubicBezTo>
                <a:cubicBezTo>
                  <a:pt x="735" y="1241"/>
                  <a:pt x="735" y="1241"/>
                  <a:pt x="735" y="1241"/>
                </a:cubicBezTo>
                <a:cubicBezTo>
                  <a:pt x="735" y="1240"/>
                  <a:pt x="736" y="1240"/>
                  <a:pt x="736" y="1240"/>
                </a:cubicBezTo>
                <a:cubicBezTo>
                  <a:pt x="736" y="1240"/>
                  <a:pt x="736" y="1240"/>
                  <a:pt x="736" y="1240"/>
                </a:cubicBezTo>
                <a:cubicBezTo>
                  <a:pt x="736" y="1240"/>
                  <a:pt x="736" y="1240"/>
                  <a:pt x="736" y="1240"/>
                </a:cubicBezTo>
                <a:cubicBezTo>
                  <a:pt x="737" y="1240"/>
                  <a:pt x="738" y="1239"/>
                  <a:pt x="738" y="1239"/>
                </a:cubicBezTo>
                <a:cubicBezTo>
                  <a:pt x="738" y="1239"/>
                  <a:pt x="738" y="1239"/>
                  <a:pt x="738" y="1239"/>
                </a:cubicBezTo>
                <a:cubicBezTo>
                  <a:pt x="739" y="1239"/>
                  <a:pt x="739" y="1239"/>
                  <a:pt x="739" y="1239"/>
                </a:cubicBezTo>
                <a:cubicBezTo>
                  <a:pt x="739" y="1239"/>
                  <a:pt x="739" y="1239"/>
                  <a:pt x="739" y="1239"/>
                </a:cubicBezTo>
                <a:cubicBezTo>
                  <a:pt x="739" y="1239"/>
                  <a:pt x="739" y="1239"/>
                  <a:pt x="739" y="1239"/>
                </a:cubicBezTo>
                <a:cubicBezTo>
                  <a:pt x="739" y="1239"/>
                  <a:pt x="740" y="1238"/>
                  <a:pt x="740" y="1238"/>
                </a:cubicBezTo>
                <a:cubicBezTo>
                  <a:pt x="740" y="1238"/>
                  <a:pt x="740" y="1238"/>
                  <a:pt x="740" y="1238"/>
                </a:cubicBezTo>
                <a:cubicBezTo>
                  <a:pt x="740" y="1238"/>
                  <a:pt x="740" y="1238"/>
                  <a:pt x="740" y="1238"/>
                </a:cubicBezTo>
                <a:cubicBezTo>
                  <a:pt x="740" y="1238"/>
                  <a:pt x="740" y="1238"/>
                  <a:pt x="740" y="1238"/>
                </a:cubicBezTo>
                <a:cubicBezTo>
                  <a:pt x="740" y="1238"/>
                  <a:pt x="740" y="1238"/>
                  <a:pt x="740" y="1238"/>
                </a:cubicBezTo>
                <a:cubicBezTo>
                  <a:pt x="740" y="1238"/>
                  <a:pt x="740" y="1237"/>
                  <a:pt x="740" y="1237"/>
                </a:cubicBezTo>
                <a:cubicBezTo>
                  <a:pt x="741" y="1237"/>
                  <a:pt x="741" y="1237"/>
                  <a:pt x="741" y="1237"/>
                </a:cubicBezTo>
                <a:cubicBezTo>
                  <a:pt x="740" y="1236"/>
                  <a:pt x="740" y="1236"/>
                  <a:pt x="740" y="1236"/>
                </a:cubicBezTo>
                <a:cubicBezTo>
                  <a:pt x="740" y="1236"/>
                  <a:pt x="740" y="1236"/>
                  <a:pt x="740" y="1236"/>
                </a:cubicBezTo>
                <a:cubicBezTo>
                  <a:pt x="739" y="1235"/>
                  <a:pt x="739" y="1235"/>
                  <a:pt x="738" y="1234"/>
                </a:cubicBezTo>
                <a:cubicBezTo>
                  <a:pt x="738" y="1234"/>
                  <a:pt x="738" y="1234"/>
                  <a:pt x="738" y="1234"/>
                </a:cubicBezTo>
                <a:cubicBezTo>
                  <a:pt x="738" y="1234"/>
                  <a:pt x="738" y="1234"/>
                  <a:pt x="738" y="1234"/>
                </a:cubicBezTo>
                <a:cubicBezTo>
                  <a:pt x="738" y="1234"/>
                  <a:pt x="738" y="1234"/>
                  <a:pt x="738" y="1234"/>
                </a:cubicBezTo>
                <a:cubicBezTo>
                  <a:pt x="738" y="1234"/>
                  <a:pt x="738" y="1234"/>
                  <a:pt x="738" y="1234"/>
                </a:cubicBezTo>
                <a:cubicBezTo>
                  <a:pt x="737" y="1234"/>
                  <a:pt x="737" y="1234"/>
                  <a:pt x="737" y="1234"/>
                </a:cubicBezTo>
                <a:cubicBezTo>
                  <a:pt x="737" y="1234"/>
                  <a:pt x="737" y="1234"/>
                  <a:pt x="737" y="1234"/>
                </a:cubicBezTo>
                <a:cubicBezTo>
                  <a:pt x="737" y="1234"/>
                  <a:pt x="737" y="1234"/>
                  <a:pt x="737" y="1234"/>
                </a:cubicBezTo>
                <a:cubicBezTo>
                  <a:pt x="736" y="1234"/>
                  <a:pt x="736" y="1234"/>
                  <a:pt x="736" y="1234"/>
                </a:cubicBezTo>
                <a:cubicBezTo>
                  <a:pt x="736" y="1234"/>
                  <a:pt x="736" y="1234"/>
                  <a:pt x="736" y="1234"/>
                </a:cubicBezTo>
                <a:cubicBezTo>
                  <a:pt x="736" y="1234"/>
                  <a:pt x="736" y="1234"/>
                  <a:pt x="736" y="1234"/>
                </a:cubicBezTo>
                <a:cubicBezTo>
                  <a:pt x="736" y="1234"/>
                  <a:pt x="736" y="1234"/>
                  <a:pt x="736" y="1234"/>
                </a:cubicBezTo>
                <a:cubicBezTo>
                  <a:pt x="736" y="1234"/>
                  <a:pt x="736" y="1234"/>
                  <a:pt x="736" y="1234"/>
                </a:cubicBezTo>
                <a:cubicBezTo>
                  <a:pt x="735" y="1234"/>
                  <a:pt x="735" y="1234"/>
                  <a:pt x="735" y="1234"/>
                </a:cubicBezTo>
                <a:cubicBezTo>
                  <a:pt x="735" y="1234"/>
                  <a:pt x="735" y="1235"/>
                  <a:pt x="735" y="1235"/>
                </a:cubicBezTo>
                <a:cubicBezTo>
                  <a:pt x="735" y="1235"/>
                  <a:pt x="735" y="1235"/>
                  <a:pt x="735" y="1235"/>
                </a:cubicBezTo>
                <a:cubicBezTo>
                  <a:pt x="735" y="1235"/>
                  <a:pt x="735" y="1235"/>
                  <a:pt x="734" y="1235"/>
                </a:cubicBezTo>
                <a:cubicBezTo>
                  <a:pt x="734" y="1235"/>
                  <a:pt x="734" y="1235"/>
                  <a:pt x="734" y="1235"/>
                </a:cubicBezTo>
                <a:cubicBezTo>
                  <a:pt x="734" y="1234"/>
                  <a:pt x="734" y="1234"/>
                  <a:pt x="734" y="1234"/>
                </a:cubicBezTo>
                <a:cubicBezTo>
                  <a:pt x="734" y="1234"/>
                  <a:pt x="734" y="1234"/>
                  <a:pt x="734" y="1234"/>
                </a:cubicBezTo>
                <a:cubicBezTo>
                  <a:pt x="734" y="1234"/>
                  <a:pt x="734" y="1234"/>
                  <a:pt x="734" y="1234"/>
                </a:cubicBezTo>
                <a:cubicBezTo>
                  <a:pt x="734" y="1233"/>
                  <a:pt x="733" y="1232"/>
                  <a:pt x="733" y="1231"/>
                </a:cubicBezTo>
                <a:cubicBezTo>
                  <a:pt x="734" y="1231"/>
                  <a:pt x="734" y="1231"/>
                  <a:pt x="734" y="1230"/>
                </a:cubicBezTo>
                <a:cubicBezTo>
                  <a:pt x="734" y="1230"/>
                  <a:pt x="734" y="1230"/>
                  <a:pt x="734" y="1230"/>
                </a:cubicBezTo>
                <a:cubicBezTo>
                  <a:pt x="734" y="1230"/>
                  <a:pt x="735" y="1230"/>
                  <a:pt x="735" y="1230"/>
                </a:cubicBezTo>
                <a:cubicBezTo>
                  <a:pt x="735" y="1229"/>
                  <a:pt x="734" y="1229"/>
                  <a:pt x="734" y="1229"/>
                </a:cubicBezTo>
                <a:cubicBezTo>
                  <a:pt x="734" y="1229"/>
                  <a:pt x="734" y="1229"/>
                  <a:pt x="734" y="1229"/>
                </a:cubicBezTo>
                <a:cubicBezTo>
                  <a:pt x="734" y="1228"/>
                  <a:pt x="733" y="1227"/>
                  <a:pt x="733" y="1227"/>
                </a:cubicBezTo>
                <a:cubicBezTo>
                  <a:pt x="733" y="1227"/>
                  <a:pt x="733" y="1227"/>
                  <a:pt x="733" y="1227"/>
                </a:cubicBezTo>
                <a:cubicBezTo>
                  <a:pt x="732" y="1227"/>
                  <a:pt x="732" y="1227"/>
                  <a:pt x="732" y="1227"/>
                </a:cubicBezTo>
                <a:cubicBezTo>
                  <a:pt x="732" y="1225"/>
                  <a:pt x="730" y="1224"/>
                  <a:pt x="730" y="1223"/>
                </a:cubicBezTo>
                <a:cubicBezTo>
                  <a:pt x="729" y="1223"/>
                  <a:pt x="729" y="1223"/>
                  <a:pt x="729" y="1223"/>
                </a:cubicBezTo>
                <a:cubicBezTo>
                  <a:pt x="729" y="1223"/>
                  <a:pt x="729" y="1222"/>
                  <a:pt x="729" y="1222"/>
                </a:cubicBezTo>
                <a:cubicBezTo>
                  <a:pt x="729" y="1222"/>
                  <a:pt x="729" y="1222"/>
                  <a:pt x="728" y="1221"/>
                </a:cubicBezTo>
                <a:cubicBezTo>
                  <a:pt x="728" y="1221"/>
                  <a:pt x="728" y="1221"/>
                  <a:pt x="728" y="1221"/>
                </a:cubicBezTo>
                <a:cubicBezTo>
                  <a:pt x="728" y="1221"/>
                  <a:pt x="728" y="1221"/>
                  <a:pt x="728" y="1221"/>
                </a:cubicBezTo>
                <a:cubicBezTo>
                  <a:pt x="728" y="1221"/>
                  <a:pt x="728" y="1221"/>
                  <a:pt x="728" y="1221"/>
                </a:cubicBezTo>
                <a:cubicBezTo>
                  <a:pt x="728" y="1221"/>
                  <a:pt x="728" y="1221"/>
                  <a:pt x="728" y="1220"/>
                </a:cubicBezTo>
                <a:cubicBezTo>
                  <a:pt x="727" y="1220"/>
                  <a:pt x="727" y="1220"/>
                  <a:pt x="727" y="1219"/>
                </a:cubicBezTo>
                <a:cubicBezTo>
                  <a:pt x="727" y="1219"/>
                  <a:pt x="727" y="1219"/>
                  <a:pt x="727" y="1219"/>
                </a:cubicBezTo>
                <a:cubicBezTo>
                  <a:pt x="725" y="1218"/>
                  <a:pt x="721" y="1213"/>
                  <a:pt x="722" y="1211"/>
                </a:cubicBezTo>
                <a:cubicBezTo>
                  <a:pt x="720" y="1211"/>
                  <a:pt x="719" y="1210"/>
                  <a:pt x="717" y="1209"/>
                </a:cubicBezTo>
                <a:cubicBezTo>
                  <a:pt x="717" y="1208"/>
                  <a:pt x="716" y="1208"/>
                  <a:pt x="715" y="1208"/>
                </a:cubicBezTo>
                <a:cubicBezTo>
                  <a:pt x="715" y="1207"/>
                  <a:pt x="714" y="1205"/>
                  <a:pt x="714" y="1204"/>
                </a:cubicBezTo>
                <a:cubicBezTo>
                  <a:pt x="713" y="1203"/>
                  <a:pt x="713" y="1202"/>
                  <a:pt x="712" y="1202"/>
                </a:cubicBezTo>
                <a:cubicBezTo>
                  <a:pt x="712" y="1201"/>
                  <a:pt x="712" y="1201"/>
                  <a:pt x="712" y="1200"/>
                </a:cubicBezTo>
                <a:cubicBezTo>
                  <a:pt x="712" y="1200"/>
                  <a:pt x="712" y="1200"/>
                  <a:pt x="712" y="1200"/>
                </a:cubicBezTo>
                <a:cubicBezTo>
                  <a:pt x="712" y="1198"/>
                  <a:pt x="711" y="1197"/>
                  <a:pt x="711" y="1195"/>
                </a:cubicBezTo>
                <a:cubicBezTo>
                  <a:pt x="711" y="1195"/>
                  <a:pt x="711" y="1195"/>
                  <a:pt x="711" y="1195"/>
                </a:cubicBezTo>
                <a:cubicBezTo>
                  <a:pt x="711" y="1194"/>
                  <a:pt x="711" y="1193"/>
                  <a:pt x="711" y="1193"/>
                </a:cubicBezTo>
                <a:cubicBezTo>
                  <a:pt x="711" y="1192"/>
                  <a:pt x="711" y="1189"/>
                  <a:pt x="712" y="1188"/>
                </a:cubicBezTo>
                <a:cubicBezTo>
                  <a:pt x="712" y="1188"/>
                  <a:pt x="712" y="1188"/>
                  <a:pt x="712" y="1188"/>
                </a:cubicBezTo>
                <a:cubicBezTo>
                  <a:pt x="713" y="1187"/>
                  <a:pt x="713" y="1187"/>
                  <a:pt x="713" y="1187"/>
                </a:cubicBezTo>
                <a:cubicBezTo>
                  <a:pt x="713" y="1186"/>
                  <a:pt x="713" y="1186"/>
                  <a:pt x="713" y="1186"/>
                </a:cubicBezTo>
                <a:cubicBezTo>
                  <a:pt x="713" y="1185"/>
                  <a:pt x="714" y="1185"/>
                  <a:pt x="714" y="1184"/>
                </a:cubicBezTo>
                <a:cubicBezTo>
                  <a:pt x="714" y="1184"/>
                  <a:pt x="714" y="1184"/>
                  <a:pt x="714" y="1184"/>
                </a:cubicBezTo>
                <a:cubicBezTo>
                  <a:pt x="714" y="1184"/>
                  <a:pt x="714" y="1184"/>
                  <a:pt x="714" y="1183"/>
                </a:cubicBezTo>
                <a:cubicBezTo>
                  <a:pt x="714" y="1183"/>
                  <a:pt x="715" y="1182"/>
                  <a:pt x="715" y="1182"/>
                </a:cubicBezTo>
                <a:cubicBezTo>
                  <a:pt x="715" y="1181"/>
                  <a:pt x="715" y="1181"/>
                  <a:pt x="715" y="1181"/>
                </a:cubicBezTo>
                <a:cubicBezTo>
                  <a:pt x="715" y="1180"/>
                  <a:pt x="715" y="1179"/>
                  <a:pt x="715" y="1178"/>
                </a:cubicBezTo>
                <a:cubicBezTo>
                  <a:pt x="716" y="1178"/>
                  <a:pt x="716" y="1178"/>
                  <a:pt x="716" y="1178"/>
                </a:cubicBezTo>
                <a:cubicBezTo>
                  <a:pt x="716" y="1177"/>
                  <a:pt x="716" y="1175"/>
                  <a:pt x="715" y="1174"/>
                </a:cubicBezTo>
                <a:cubicBezTo>
                  <a:pt x="715" y="1174"/>
                  <a:pt x="715" y="1174"/>
                  <a:pt x="715" y="1174"/>
                </a:cubicBezTo>
                <a:cubicBezTo>
                  <a:pt x="715" y="1174"/>
                  <a:pt x="715" y="1174"/>
                  <a:pt x="715" y="1174"/>
                </a:cubicBezTo>
                <a:cubicBezTo>
                  <a:pt x="715" y="1174"/>
                  <a:pt x="715" y="1174"/>
                  <a:pt x="715" y="1174"/>
                </a:cubicBezTo>
                <a:cubicBezTo>
                  <a:pt x="715" y="1173"/>
                  <a:pt x="715" y="1173"/>
                  <a:pt x="715" y="1173"/>
                </a:cubicBezTo>
                <a:cubicBezTo>
                  <a:pt x="715" y="1173"/>
                  <a:pt x="715" y="1173"/>
                  <a:pt x="715" y="1173"/>
                </a:cubicBezTo>
                <a:cubicBezTo>
                  <a:pt x="715" y="1173"/>
                  <a:pt x="714" y="1173"/>
                  <a:pt x="714" y="1173"/>
                </a:cubicBezTo>
                <a:cubicBezTo>
                  <a:pt x="714" y="1173"/>
                  <a:pt x="714" y="1172"/>
                  <a:pt x="714" y="1172"/>
                </a:cubicBezTo>
                <a:cubicBezTo>
                  <a:pt x="714" y="1172"/>
                  <a:pt x="714" y="1172"/>
                  <a:pt x="714" y="1172"/>
                </a:cubicBezTo>
                <a:cubicBezTo>
                  <a:pt x="713" y="1171"/>
                  <a:pt x="713" y="1171"/>
                  <a:pt x="713" y="1171"/>
                </a:cubicBezTo>
                <a:cubicBezTo>
                  <a:pt x="713" y="1171"/>
                  <a:pt x="713" y="1171"/>
                  <a:pt x="713" y="1171"/>
                </a:cubicBezTo>
                <a:cubicBezTo>
                  <a:pt x="713" y="1170"/>
                  <a:pt x="713" y="1170"/>
                  <a:pt x="713" y="1170"/>
                </a:cubicBezTo>
                <a:cubicBezTo>
                  <a:pt x="712" y="1169"/>
                  <a:pt x="710" y="1169"/>
                  <a:pt x="709" y="1168"/>
                </a:cubicBezTo>
                <a:cubicBezTo>
                  <a:pt x="708" y="1167"/>
                  <a:pt x="706" y="1166"/>
                  <a:pt x="705" y="1164"/>
                </a:cubicBezTo>
                <a:cubicBezTo>
                  <a:pt x="703" y="1162"/>
                  <a:pt x="702" y="1158"/>
                  <a:pt x="701" y="1156"/>
                </a:cubicBezTo>
                <a:cubicBezTo>
                  <a:pt x="700" y="1156"/>
                  <a:pt x="699" y="1157"/>
                  <a:pt x="698" y="1157"/>
                </a:cubicBezTo>
                <a:cubicBezTo>
                  <a:pt x="698" y="1156"/>
                  <a:pt x="697" y="1155"/>
                  <a:pt x="697" y="1155"/>
                </a:cubicBezTo>
                <a:cubicBezTo>
                  <a:pt x="696" y="1154"/>
                  <a:pt x="696" y="1154"/>
                  <a:pt x="696" y="1154"/>
                </a:cubicBezTo>
                <a:cubicBezTo>
                  <a:pt x="696" y="1154"/>
                  <a:pt x="696" y="1154"/>
                  <a:pt x="696" y="1154"/>
                </a:cubicBezTo>
                <a:cubicBezTo>
                  <a:pt x="696" y="1153"/>
                  <a:pt x="695" y="1153"/>
                  <a:pt x="694" y="1153"/>
                </a:cubicBezTo>
                <a:cubicBezTo>
                  <a:pt x="694" y="1153"/>
                  <a:pt x="694" y="1153"/>
                  <a:pt x="693" y="1152"/>
                </a:cubicBezTo>
                <a:cubicBezTo>
                  <a:pt x="693" y="1152"/>
                  <a:pt x="693" y="1152"/>
                  <a:pt x="693" y="1152"/>
                </a:cubicBezTo>
                <a:cubicBezTo>
                  <a:pt x="693" y="1152"/>
                  <a:pt x="693" y="1152"/>
                  <a:pt x="693" y="1152"/>
                </a:cubicBezTo>
                <a:cubicBezTo>
                  <a:pt x="693" y="1151"/>
                  <a:pt x="693" y="1151"/>
                  <a:pt x="693" y="1151"/>
                </a:cubicBezTo>
                <a:cubicBezTo>
                  <a:pt x="693" y="1150"/>
                  <a:pt x="693" y="1150"/>
                  <a:pt x="693" y="1150"/>
                </a:cubicBezTo>
                <a:cubicBezTo>
                  <a:pt x="693" y="1150"/>
                  <a:pt x="693" y="1150"/>
                  <a:pt x="693" y="1150"/>
                </a:cubicBezTo>
                <a:cubicBezTo>
                  <a:pt x="693" y="1150"/>
                  <a:pt x="694" y="1149"/>
                  <a:pt x="694" y="1149"/>
                </a:cubicBezTo>
                <a:cubicBezTo>
                  <a:pt x="694" y="1148"/>
                  <a:pt x="694" y="1148"/>
                  <a:pt x="694" y="1148"/>
                </a:cubicBezTo>
                <a:cubicBezTo>
                  <a:pt x="695" y="1148"/>
                  <a:pt x="695" y="1148"/>
                  <a:pt x="696" y="1147"/>
                </a:cubicBezTo>
                <a:cubicBezTo>
                  <a:pt x="695" y="1147"/>
                  <a:pt x="695" y="1147"/>
                  <a:pt x="695" y="1147"/>
                </a:cubicBezTo>
                <a:cubicBezTo>
                  <a:pt x="695" y="1147"/>
                  <a:pt x="695" y="1147"/>
                  <a:pt x="695" y="1147"/>
                </a:cubicBezTo>
                <a:cubicBezTo>
                  <a:pt x="695" y="1146"/>
                  <a:pt x="695" y="1146"/>
                  <a:pt x="695" y="1146"/>
                </a:cubicBezTo>
                <a:cubicBezTo>
                  <a:pt x="694" y="1146"/>
                  <a:pt x="694" y="1146"/>
                  <a:pt x="694" y="1146"/>
                </a:cubicBezTo>
                <a:cubicBezTo>
                  <a:pt x="694" y="1145"/>
                  <a:pt x="694" y="1145"/>
                  <a:pt x="694" y="1145"/>
                </a:cubicBezTo>
                <a:cubicBezTo>
                  <a:pt x="695" y="1144"/>
                  <a:pt x="695" y="1142"/>
                  <a:pt x="695" y="1141"/>
                </a:cubicBezTo>
                <a:cubicBezTo>
                  <a:pt x="695" y="1141"/>
                  <a:pt x="695" y="1141"/>
                  <a:pt x="695" y="1141"/>
                </a:cubicBezTo>
                <a:cubicBezTo>
                  <a:pt x="696" y="1140"/>
                  <a:pt x="696" y="1140"/>
                  <a:pt x="696" y="1140"/>
                </a:cubicBezTo>
                <a:cubicBezTo>
                  <a:pt x="696" y="1140"/>
                  <a:pt x="697" y="1140"/>
                  <a:pt x="697" y="1140"/>
                </a:cubicBezTo>
                <a:cubicBezTo>
                  <a:pt x="698" y="1140"/>
                  <a:pt x="698" y="1140"/>
                  <a:pt x="698" y="1140"/>
                </a:cubicBezTo>
                <a:cubicBezTo>
                  <a:pt x="697" y="1139"/>
                  <a:pt x="697" y="1138"/>
                  <a:pt x="696" y="1138"/>
                </a:cubicBezTo>
                <a:cubicBezTo>
                  <a:pt x="695" y="1137"/>
                  <a:pt x="694" y="1137"/>
                  <a:pt x="694" y="1136"/>
                </a:cubicBezTo>
                <a:cubicBezTo>
                  <a:pt x="694" y="1136"/>
                  <a:pt x="694" y="1136"/>
                  <a:pt x="694" y="1136"/>
                </a:cubicBezTo>
                <a:cubicBezTo>
                  <a:pt x="694" y="1136"/>
                  <a:pt x="693" y="1136"/>
                  <a:pt x="693" y="1136"/>
                </a:cubicBezTo>
                <a:cubicBezTo>
                  <a:pt x="693" y="1137"/>
                  <a:pt x="693" y="1137"/>
                  <a:pt x="693" y="1137"/>
                </a:cubicBezTo>
                <a:cubicBezTo>
                  <a:pt x="693" y="1137"/>
                  <a:pt x="692" y="1137"/>
                  <a:pt x="692" y="1137"/>
                </a:cubicBezTo>
                <a:cubicBezTo>
                  <a:pt x="691" y="1137"/>
                  <a:pt x="691" y="1137"/>
                  <a:pt x="691" y="1137"/>
                </a:cubicBezTo>
                <a:cubicBezTo>
                  <a:pt x="691" y="1136"/>
                  <a:pt x="690" y="1136"/>
                  <a:pt x="690" y="1136"/>
                </a:cubicBezTo>
                <a:cubicBezTo>
                  <a:pt x="689" y="1136"/>
                  <a:pt x="689" y="1137"/>
                  <a:pt x="688" y="1137"/>
                </a:cubicBezTo>
                <a:cubicBezTo>
                  <a:pt x="687" y="1136"/>
                  <a:pt x="687" y="1136"/>
                  <a:pt x="686" y="1135"/>
                </a:cubicBezTo>
                <a:cubicBezTo>
                  <a:pt x="686" y="1136"/>
                  <a:pt x="686" y="1136"/>
                  <a:pt x="686" y="1136"/>
                </a:cubicBezTo>
                <a:cubicBezTo>
                  <a:pt x="685" y="1135"/>
                  <a:pt x="685" y="1135"/>
                  <a:pt x="685" y="1135"/>
                </a:cubicBezTo>
                <a:cubicBezTo>
                  <a:pt x="685" y="1136"/>
                  <a:pt x="685" y="1136"/>
                  <a:pt x="685" y="1136"/>
                </a:cubicBezTo>
                <a:cubicBezTo>
                  <a:pt x="685" y="1136"/>
                  <a:pt x="685" y="1136"/>
                  <a:pt x="685" y="1136"/>
                </a:cubicBezTo>
                <a:cubicBezTo>
                  <a:pt x="685" y="1136"/>
                  <a:pt x="684" y="1136"/>
                  <a:pt x="684" y="1136"/>
                </a:cubicBezTo>
                <a:cubicBezTo>
                  <a:pt x="684" y="1136"/>
                  <a:pt x="683" y="1135"/>
                  <a:pt x="683" y="1134"/>
                </a:cubicBezTo>
                <a:cubicBezTo>
                  <a:pt x="682" y="1135"/>
                  <a:pt x="682" y="1135"/>
                  <a:pt x="682" y="1135"/>
                </a:cubicBezTo>
                <a:cubicBezTo>
                  <a:pt x="682" y="1135"/>
                  <a:pt x="681" y="1135"/>
                  <a:pt x="681" y="1135"/>
                </a:cubicBezTo>
                <a:cubicBezTo>
                  <a:pt x="681" y="1136"/>
                  <a:pt x="682" y="1137"/>
                  <a:pt x="683" y="1138"/>
                </a:cubicBezTo>
                <a:cubicBezTo>
                  <a:pt x="682" y="1138"/>
                  <a:pt x="681" y="1139"/>
                  <a:pt x="681" y="1139"/>
                </a:cubicBezTo>
                <a:cubicBezTo>
                  <a:pt x="680" y="1139"/>
                  <a:pt x="679" y="1139"/>
                  <a:pt x="678" y="1139"/>
                </a:cubicBezTo>
                <a:cubicBezTo>
                  <a:pt x="678" y="1140"/>
                  <a:pt x="678" y="1141"/>
                  <a:pt x="678" y="1142"/>
                </a:cubicBezTo>
                <a:cubicBezTo>
                  <a:pt x="678" y="1142"/>
                  <a:pt x="678" y="1142"/>
                  <a:pt x="678" y="1142"/>
                </a:cubicBezTo>
                <a:cubicBezTo>
                  <a:pt x="678" y="1142"/>
                  <a:pt x="677" y="1141"/>
                  <a:pt x="677" y="1141"/>
                </a:cubicBezTo>
                <a:cubicBezTo>
                  <a:pt x="677" y="1141"/>
                  <a:pt x="676" y="1141"/>
                  <a:pt x="676" y="1141"/>
                </a:cubicBezTo>
                <a:cubicBezTo>
                  <a:pt x="676" y="1142"/>
                  <a:pt x="676" y="1142"/>
                  <a:pt x="676" y="1142"/>
                </a:cubicBezTo>
                <a:cubicBezTo>
                  <a:pt x="675" y="1143"/>
                  <a:pt x="675" y="1144"/>
                  <a:pt x="675" y="1145"/>
                </a:cubicBezTo>
                <a:cubicBezTo>
                  <a:pt x="675" y="1145"/>
                  <a:pt x="674" y="1145"/>
                  <a:pt x="674" y="1145"/>
                </a:cubicBezTo>
                <a:cubicBezTo>
                  <a:pt x="674" y="1145"/>
                  <a:pt x="674" y="1145"/>
                  <a:pt x="675" y="1146"/>
                </a:cubicBezTo>
                <a:cubicBezTo>
                  <a:pt x="675" y="1146"/>
                  <a:pt x="676" y="1146"/>
                  <a:pt x="676" y="1147"/>
                </a:cubicBezTo>
                <a:cubicBezTo>
                  <a:pt x="676" y="1147"/>
                  <a:pt x="676" y="1147"/>
                  <a:pt x="676" y="1147"/>
                </a:cubicBezTo>
                <a:cubicBezTo>
                  <a:pt x="676" y="1147"/>
                  <a:pt x="676" y="1147"/>
                  <a:pt x="676" y="1147"/>
                </a:cubicBezTo>
                <a:cubicBezTo>
                  <a:pt x="676" y="1148"/>
                  <a:pt x="676" y="1148"/>
                  <a:pt x="676" y="1148"/>
                </a:cubicBezTo>
                <a:cubicBezTo>
                  <a:pt x="676" y="1149"/>
                  <a:pt x="676" y="1149"/>
                  <a:pt x="676" y="1149"/>
                </a:cubicBezTo>
                <a:cubicBezTo>
                  <a:pt x="676" y="1149"/>
                  <a:pt x="676" y="1149"/>
                  <a:pt x="676" y="1149"/>
                </a:cubicBezTo>
                <a:cubicBezTo>
                  <a:pt x="675" y="1149"/>
                  <a:pt x="675" y="1149"/>
                  <a:pt x="675" y="1150"/>
                </a:cubicBezTo>
                <a:cubicBezTo>
                  <a:pt x="675" y="1150"/>
                  <a:pt x="675" y="1150"/>
                  <a:pt x="675" y="1150"/>
                </a:cubicBezTo>
                <a:cubicBezTo>
                  <a:pt x="674" y="1151"/>
                  <a:pt x="672" y="1151"/>
                  <a:pt x="672" y="1152"/>
                </a:cubicBezTo>
                <a:cubicBezTo>
                  <a:pt x="672" y="1153"/>
                  <a:pt x="672" y="1153"/>
                  <a:pt x="672" y="1153"/>
                </a:cubicBezTo>
                <a:cubicBezTo>
                  <a:pt x="672" y="1152"/>
                  <a:pt x="672" y="1152"/>
                  <a:pt x="672" y="1152"/>
                </a:cubicBezTo>
                <a:cubicBezTo>
                  <a:pt x="672" y="1152"/>
                  <a:pt x="671" y="1152"/>
                  <a:pt x="671" y="1152"/>
                </a:cubicBezTo>
                <a:cubicBezTo>
                  <a:pt x="671" y="1152"/>
                  <a:pt x="670" y="1152"/>
                  <a:pt x="670" y="1151"/>
                </a:cubicBezTo>
                <a:cubicBezTo>
                  <a:pt x="669" y="1151"/>
                  <a:pt x="669" y="1151"/>
                  <a:pt x="669" y="1151"/>
                </a:cubicBezTo>
                <a:cubicBezTo>
                  <a:pt x="669" y="1151"/>
                  <a:pt x="669" y="1151"/>
                  <a:pt x="669" y="1151"/>
                </a:cubicBezTo>
                <a:cubicBezTo>
                  <a:pt x="669" y="1150"/>
                  <a:pt x="668" y="1149"/>
                  <a:pt x="667" y="1149"/>
                </a:cubicBezTo>
                <a:cubicBezTo>
                  <a:pt x="667" y="1149"/>
                  <a:pt x="667" y="1149"/>
                  <a:pt x="667" y="1149"/>
                </a:cubicBezTo>
                <a:cubicBezTo>
                  <a:pt x="667" y="1149"/>
                  <a:pt x="667" y="1149"/>
                  <a:pt x="667" y="1149"/>
                </a:cubicBezTo>
                <a:cubicBezTo>
                  <a:pt x="667" y="1148"/>
                  <a:pt x="667" y="1148"/>
                  <a:pt x="667" y="1148"/>
                </a:cubicBezTo>
                <a:cubicBezTo>
                  <a:pt x="666" y="1147"/>
                  <a:pt x="666" y="1146"/>
                  <a:pt x="664" y="1145"/>
                </a:cubicBezTo>
                <a:cubicBezTo>
                  <a:pt x="665" y="1145"/>
                  <a:pt x="665" y="1145"/>
                  <a:pt x="665" y="1145"/>
                </a:cubicBezTo>
                <a:cubicBezTo>
                  <a:pt x="665" y="1145"/>
                  <a:pt x="665" y="1145"/>
                  <a:pt x="665" y="1145"/>
                </a:cubicBezTo>
                <a:cubicBezTo>
                  <a:pt x="666" y="1145"/>
                  <a:pt x="666" y="1145"/>
                  <a:pt x="667" y="1146"/>
                </a:cubicBezTo>
                <a:cubicBezTo>
                  <a:pt x="667" y="1145"/>
                  <a:pt x="668" y="1144"/>
                  <a:pt x="668" y="1143"/>
                </a:cubicBezTo>
                <a:cubicBezTo>
                  <a:pt x="667" y="1143"/>
                  <a:pt x="667" y="1142"/>
                  <a:pt x="666" y="1142"/>
                </a:cubicBezTo>
                <a:cubicBezTo>
                  <a:pt x="665" y="1141"/>
                  <a:pt x="665" y="1140"/>
                  <a:pt x="664" y="1139"/>
                </a:cubicBezTo>
                <a:cubicBezTo>
                  <a:pt x="664" y="1139"/>
                  <a:pt x="664" y="1139"/>
                  <a:pt x="664" y="1139"/>
                </a:cubicBezTo>
                <a:cubicBezTo>
                  <a:pt x="664" y="1139"/>
                  <a:pt x="664" y="1139"/>
                  <a:pt x="664" y="1139"/>
                </a:cubicBezTo>
                <a:cubicBezTo>
                  <a:pt x="663" y="1139"/>
                  <a:pt x="663" y="1139"/>
                  <a:pt x="663" y="1139"/>
                </a:cubicBezTo>
                <a:cubicBezTo>
                  <a:pt x="662" y="1138"/>
                  <a:pt x="662" y="1137"/>
                  <a:pt x="661" y="1137"/>
                </a:cubicBezTo>
                <a:cubicBezTo>
                  <a:pt x="662" y="1136"/>
                  <a:pt x="662" y="1136"/>
                  <a:pt x="662" y="1136"/>
                </a:cubicBezTo>
                <a:cubicBezTo>
                  <a:pt x="662" y="1136"/>
                  <a:pt x="661" y="1136"/>
                  <a:pt x="661" y="1136"/>
                </a:cubicBezTo>
                <a:cubicBezTo>
                  <a:pt x="661" y="1136"/>
                  <a:pt x="660" y="1136"/>
                  <a:pt x="660" y="1135"/>
                </a:cubicBezTo>
                <a:cubicBezTo>
                  <a:pt x="660" y="1135"/>
                  <a:pt x="660" y="1135"/>
                  <a:pt x="660" y="1135"/>
                </a:cubicBezTo>
                <a:cubicBezTo>
                  <a:pt x="660" y="1135"/>
                  <a:pt x="660" y="1135"/>
                  <a:pt x="660" y="1135"/>
                </a:cubicBezTo>
                <a:cubicBezTo>
                  <a:pt x="660" y="1135"/>
                  <a:pt x="660" y="1135"/>
                  <a:pt x="660" y="1135"/>
                </a:cubicBezTo>
                <a:cubicBezTo>
                  <a:pt x="660" y="1134"/>
                  <a:pt x="660" y="1134"/>
                  <a:pt x="660" y="1134"/>
                </a:cubicBezTo>
                <a:cubicBezTo>
                  <a:pt x="661" y="1134"/>
                  <a:pt x="661" y="1134"/>
                  <a:pt x="661" y="1134"/>
                </a:cubicBezTo>
                <a:cubicBezTo>
                  <a:pt x="661" y="1134"/>
                  <a:pt x="661" y="1134"/>
                  <a:pt x="661" y="1134"/>
                </a:cubicBezTo>
                <a:cubicBezTo>
                  <a:pt x="660" y="1134"/>
                  <a:pt x="660" y="1133"/>
                  <a:pt x="660" y="1133"/>
                </a:cubicBezTo>
                <a:cubicBezTo>
                  <a:pt x="660" y="1132"/>
                  <a:pt x="660" y="1132"/>
                  <a:pt x="660" y="1132"/>
                </a:cubicBezTo>
                <a:cubicBezTo>
                  <a:pt x="659" y="1132"/>
                  <a:pt x="659" y="1132"/>
                  <a:pt x="659" y="1132"/>
                </a:cubicBezTo>
                <a:cubicBezTo>
                  <a:pt x="659" y="1132"/>
                  <a:pt x="659" y="1132"/>
                  <a:pt x="659" y="1132"/>
                </a:cubicBezTo>
                <a:cubicBezTo>
                  <a:pt x="659" y="1131"/>
                  <a:pt x="659" y="1131"/>
                  <a:pt x="659" y="1131"/>
                </a:cubicBezTo>
                <a:cubicBezTo>
                  <a:pt x="659" y="1131"/>
                  <a:pt x="659" y="1131"/>
                  <a:pt x="659" y="1131"/>
                </a:cubicBezTo>
                <a:cubicBezTo>
                  <a:pt x="659" y="1131"/>
                  <a:pt x="659" y="1131"/>
                  <a:pt x="659" y="1131"/>
                </a:cubicBezTo>
                <a:cubicBezTo>
                  <a:pt x="659" y="1131"/>
                  <a:pt x="659" y="1131"/>
                  <a:pt x="659" y="1131"/>
                </a:cubicBezTo>
                <a:cubicBezTo>
                  <a:pt x="659" y="1131"/>
                  <a:pt x="658" y="1131"/>
                  <a:pt x="658" y="1131"/>
                </a:cubicBezTo>
                <a:cubicBezTo>
                  <a:pt x="658" y="1131"/>
                  <a:pt x="658" y="1131"/>
                  <a:pt x="658" y="1130"/>
                </a:cubicBezTo>
                <a:cubicBezTo>
                  <a:pt x="658" y="1130"/>
                  <a:pt x="658" y="1130"/>
                  <a:pt x="658" y="1130"/>
                </a:cubicBezTo>
                <a:cubicBezTo>
                  <a:pt x="657" y="1130"/>
                  <a:pt x="657" y="1130"/>
                  <a:pt x="657" y="1130"/>
                </a:cubicBezTo>
                <a:cubicBezTo>
                  <a:pt x="654" y="1130"/>
                  <a:pt x="650" y="1127"/>
                  <a:pt x="649" y="1124"/>
                </a:cubicBezTo>
                <a:cubicBezTo>
                  <a:pt x="649" y="1124"/>
                  <a:pt x="649" y="1124"/>
                  <a:pt x="649" y="1124"/>
                </a:cubicBezTo>
                <a:cubicBezTo>
                  <a:pt x="649" y="1125"/>
                  <a:pt x="649" y="1125"/>
                  <a:pt x="649" y="1125"/>
                </a:cubicBezTo>
                <a:cubicBezTo>
                  <a:pt x="649" y="1125"/>
                  <a:pt x="649" y="1125"/>
                  <a:pt x="649" y="1125"/>
                </a:cubicBezTo>
                <a:cubicBezTo>
                  <a:pt x="648" y="1125"/>
                  <a:pt x="648" y="1125"/>
                  <a:pt x="648" y="1125"/>
                </a:cubicBezTo>
                <a:cubicBezTo>
                  <a:pt x="648" y="1126"/>
                  <a:pt x="648" y="1126"/>
                  <a:pt x="648" y="1126"/>
                </a:cubicBezTo>
                <a:cubicBezTo>
                  <a:pt x="647" y="1125"/>
                  <a:pt x="647" y="1124"/>
                  <a:pt x="647" y="1122"/>
                </a:cubicBezTo>
                <a:cubicBezTo>
                  <a:pt x="647" y="1122"/>
                  <a:pt x="647" y="1122"/>
                  <a:pt x="647" y="1122"/>
                </a:cubicBezTo>
                <a:cubicBezTo>
                  <a:pt x="648" y="1122"/>
                  <a:pt x="650" y="1121"/>
                  <a:pt x="651" y="1120"/>
                </a:cubicBezTo>
                <a:cubicBezTo>
                  <a:pt x="651" y="1120"/>
                  <a:pt x="651" y="1120"/>
                  <a:pt x="651" y="1120"/>
                </a:cubicBezTo>
                <a:cubicBezTo>
                  <a:pt x="651" y="1120"/>
                  <a:pt x="651" y="1120"/>
                  <a:pt x="651" y="1120"/>
                </a:cubicBezTo>
                <a:cubicBezTo>
                  <a:pt x="651" y="1120"/>
                  <a:pt x="651" y="1120"/>
                  <a:pt x="651" y="1120"/>
                </a:cubicBezTo>
                <a:cubicBezTo>
                  <a:pt x="651" y="1118"/>
                  <a:pt x="651" y="1118"/>
                  <a:pt x="651" y="1118"/>
                </a:cubicBezTo>
                <a:cubicBezTo>
                  <a:pt x="651" y="1117"/>
                  <a:pt x="650" y="1117"/>
                  <a:pt x="650" y="1117"/>
                </a:cubicBezTo>
                <a:cubicBezTo>
                  <a:pt x="651" y="1117"/>
                  <a:pt x="652" y="1117"/>
                  <a:pt x="654" y="1117"/>
                </a:cubicBezTo>
                <a:cubicBezTo>
                  <a:pt x="654" y="1116"/>
                  <a:pt x="654" y="1116"/>
                  <a:pt x="654" y="1116"/>
                </a:cubicBezTo>
                <a:cubicBezTo>
                  <a:pt x="652" y="1114"/>
                  <a:pt x="653" y="1113"/>
                  <a:pt x="652" y="1111"/>
                </a:cubicBezTo>
                <a:cubicBezTo>
                  <a:pt x="654" y="1110"/>
                  <a:pt x="655" y="1109"/>
                  <a:pt x="657" y="1108"/>
                </a:cubicBezTo>
                <a:cubicBezTo>
                  <a:pt x="656" y="1108"/>
                  <a:pt x="656" y="1108"/>
                  <a:pt x="656" y="1108"/>
                </a:cubicBezTo>
                <a:cubicBezTo>
                  <a:pt x="651" y="1103"/>
                  <a:pt x="646" y="1099"/>
                  <a:pt x="641" y="1094"/>
                </a:cubicBezTo>
                <a:cubicBezTo>
                  <a:pt x="641" y="1094"/>
                  <a:pt x="641" y="1094"/>
                  <a:pt x="641" y="1094"/>
                </a:cubicBezTo>
                <a:cubicBezTo>
                  <a:pt x="641" y="1094"/>
                  <a:pt x="641" y="1094"/>
                  <a:pt x="641" y="1094"/>
                </a:cubicBezTo>
                <a:cubicBezTo>
                  <a:pt x="640" y="1094"/>
                  <a:pt x="640" y="1094"/>
                  <a:pt x="639" y="1093"/>
                </a:cubicBezTo>
                <a:cubicBezTo>
                  <a:pt x="639" y="1093"/>
                  <a:pt x="639" y="1093"/>
                  <a:pt x="639" y="1093"/>
                </a:cubicBezTo>
                <a:cubicBezTo>
                  <a:pt x="639" y="1093"/>
                  <a:pt x="639" y="1093"/>
                  <a:pt x="638" y="1092"/>
                </a:cubicBezTo>
                <a:cubicBezTo>
                  <a:pt x="638" y="1092"/>
                  <a:pt x="638" y="1092"/>
                  <a:pt x="638" y="1092"/>
                </a:cubicBezTo>
                <a:cubicBezTo>
                  <a:pt x="638" y="1092"/>
                  <a:pt x="638" y="1092"/>
                  <a:pt x="638" y="1092"/>
                </a:cubicBezTo>
                <a:cubicBezTo>
                  <a:pt x="638" y="1092"/>
                  <a:pt x="638" y="1092"/>
                  <a:pt x="638" y="1092"/>
                </a:cubicBezTo>
                <a:cubicBezTo>
                  <a:pt x="638" y="1092"/>
                  <a:pt x="638" y="1092"/>
                  <a:pt x="638" y="1092"/>
                </a:cubicBezTo>
                <a:cubicBezTo>
                  <a:pt x="637" y="1092"/>
                  <a:pt x="637" y="1092"/>
                  <a:pt x="637" y="1092"/>
                </a:cubicBezTo>
                <a:cubicBezTo>
                  <a:pt x="637" y="1092"/>
                  <a:pt x="637" y="1092"/>
                  <a:pt x="637" y="1092"/>
                </a:cubicBezTo>
                <a:cubicBezTo>
                  <a:pt x="637" y="1092"/>
                  <a:pt x="636" y="1092"/>
                  <a:pt x="636" y="1092"/>
                </a:cubicBezTo>
                <a:cubicBezTo>
                  <a:pt x="636" y="1092"/>
                  <a:pt x="636" y="1092"/>
                  <a:pt x="636" y="1092"/>
                </a:cubicBezTo>
                <a:cubicBezTo>
                  <a:pt x="635" y="1092"/>
                  <a:pt x="635" y="1092"/>
                  <a:pt x="635" y="1091"/>
                </a:cubicBezTo>
                <a:cubicBezTo>
                  <a:pt x="634" y="1091"/>
                  <a:pt x="634" y="1091"/>
                  <a:pt x="633" y="1091"/>
                </a:cubicBezTo>
                <a:cubicBezTo>
                  <a:pt x="633" y="1091"/>
                  <a:pt x="633" y="1091"/>
                  <a:pt x="633" y="1091"/>
                </a:cubicBezTo>
                <a:cubicBezTo>
                  <a:pt x="633" y="1090"/>
                  <a:pt x="633" y="1090"/>
                  <a:pt x="633" y="1090"/>
                </a:cubicBezTo>
                <a:cubicBezTo>
                  <a:pt x="632" y="1090"/>
                  <a:pt x="632" y="1090"/>
                  <a:pt x="632" y="1090"/>
                </a:cubicBezTo>
                <a:cubicBezTo>
                  <a:pt x="631" y="1090"/>
                  <a:pt x="631" y="1090"/>
                  <a:pt x="631" y="1090"/>
                </a:cubicBezTo>
                <a:cubicBezTo>
                  <a:pt x="631" y="1090"/>
                  <a:pt x="631" y="1090"/>
                  <a:pt x="631" y="1090"/>
                </a:cubicBezTo>
                <a:cubicBezTo>
                  <a:pt x="631" y="1090"/>
                  <a:pt x="631" y="1090"/>
                  <a:pt x="631" y="1089"/>
                </a:cubicBezTo>
                <a:cubicBezTo>
                  <a:pt x="631" y="1089"/>
                  <a:pt x="631" y="1089"/>
                  <a:pt x="631" y="1089"/>
                </a:cubicBezTo>
                <a:cubicBezTo>
                  <a:pt x="634" y="1088"/>
                  <a:pt x="638" y="1086"/>
                  <a:pt x="642" y="1085"/>
                </a:cubicBezTo>
                <a:cubicBezTo>
                  <a:pt x="645" y="1083"/>
                  <a:pt x="648" y="1082"/>
                  <a:pt x="651" y="1081"/>
                </a:cubicBezTo>
                <a:cubicBezTo>
                  <a:pt x="653" y="1080"/>
                  <a:pt x="655" y="1080"/>
                  <a:pt x="657" y="1079"/>
                </a:cubicBezTo>
                <a:cubicBezTo>
                  <a:pt x="660" y="1077"/>
                  <a:pt x="663" y="1072"/>
                  <a:pt x="665" y="1069"/>
                </a:cubicBezTo>
                <a:cubicBezTo>
                  <a:pt x="667" y="1068"/>
                  <a:pt x="668" y="1067"/>
                  <a:pt x="669" y="1066"/>
                </a:cubicBezTo>
                <a:cubicBezTo>
                  <a:pt x="671" y="1063"/>
                  <a:pt x="671" y="1060"/>
                  <a:pt x="672" y="1058"/>
                </a:cubicBezTo>
                <a:cubicBezTo>
                  <a:pt x="675" y="1053"/>
                  <a:pt x="677" y="1048"/>
                  <a:pt x="679" y="1043"/>
                </a:cubicBezTo>
                <a:cubicBezTo>
                  <a:pt x="681" y="1043"/>
                  <a:pt x="682" y="1040"/>
                  <a:pt x="682" y="1039"/>
                </a:cubicBezTo>
                <a:cubicBezTo>
                  <a:pt x="682" y="1038"/>
                  <a:pt x="682" y="1037"/>
                  <a:pt x="681" y="1037"/>
                </a:cubicBezTo>
                <a:cubicBezTo>
                  <a:pt x="680" y="1038"/>
                  <a:pt x="680" y="1038"/>
                  <a:pt x="680" y="1038"/>
                </a:cubicBezTo>
                <a:cubicBezTo>
                  <a:pt x="680" y="1039"/>
                  <a:pt x="680" y="1041"/>
                  <a:pt x="679" y="1042"/>
                </a:cubicBezTo>
                <a:cubicBezTo>
                  <a:pt x="675" y="1044"/>
                  <a:pt x="670" y="1043"/>
                  <a:pt x="666" y="1043"/>
                </a:cubicBezTo>
                <a:cubicBezTo>
                  <a:pt x="662" y="1044"/>
                  <a:pt x="658" y="1044"/>
                  <a:pt x="654" y="1044"/>
                </a:cubicBezTo>
                <a:cubicBezTo>
                  <a:pt x="653" y="1044"/>
                  <a:pt x="653" y="1043"/>
                  <a:pt x="653" y="1043"/>
                </a:cubicBezTo>
                <a:cubicBezTo>
                  <a:pt x="653" y="1042"/>
                  <a:pt x="653" y="1042"/>
                  <a:pt x="653" y="1042"/>
                </a:cubicBezTo>
                <a:cubicBezTo>
                  <a:pt x="653" y="1041"/>
                  <a:pt x="653" y="1041"/>
                  <a:pt x="653" y="1041"/>
                </a:cubicBezTo>
                <a:cubicBezTo>
                  <a:pt x="653" y="1041"/>
                  <a:pt x="652" y="1040"/>
                  <a:pt x="652" y="1039"/>
                </a:cubicBezTo>
                <a:cubicBezTo>
                  <a:pt x="652" y="1038"/>
                  <a:pt x="652" y="1038"/>
                  <a:pt x="652" y="1038"/>
                </a:cubicBezTo>
                <a:cubicBezTo>
                  <a:pt x="652" y="1038"/>
                  <a:pt x="652" y="1038"/>
                  <a:pt x="652" y="1038"/>
                </a:cubicBezTo>
                <a:cubicBezTo>
                  <a:pt x="651" y="1037"/>
                  <a:pt x="651" y="1037"/>
                  <a:pt x="650" y="1036"/>
                </a:cubicBezTo>
                <a:cubicBezTo>
                  <a:pt x="650" y="1036"/>
                  <a:pt x="649" y="1036"/>
                  <a:pt x="649" y="1036"/>
                </a:cubicBezTo>
                <a:cubicBezTo>
                  <a:pt x="648" y="1037"/>
                  <a:pt x="646" y="1036"/>
                  <a:pt x="645" y="1035"/>
                </a:cubicBezTo>
                <a:cubicBezTo>
                  <a:pt x="645" y="1035"/>
                  <a:pt x="645" y="1035"/>
                  <a:pt x="644" y="1035"/>
                </a:cubicBezTo>
                <a:cubicBezTo>
                  <a:pt x="644" y="1035"/>
                  <a:pt x="644" y="1034"/>
                  <a:pt x="644" y="1034"/>
                </a:cubicBezTo>
                <a:cubicBezTo>
                  <a:pt x="644" y="1034"/>
                  <a:pt x="644" y="1034"/>
                  <a:pt x="644" y="1034"/>
                </a:cubicBezTo>
                <a:cubicBezTo>
                  <a:pt x="644" y="1034"/>
                  <a:pt x="644" y="1034"/>
                  <a:pt x="644" y="1034"/>
                </a:cubicBezTo>
                <a:cubicBezTo>
                  <a:pt x="644" y="1034"/>
                  <a:pt x="644" y="1034"/>
                  <a:pt x="644" y="1034"/>
                </a:cubicBezTo>
                <a:cubicBezTo>
                  <a:pt x="644" y="1034"/>
                  <a:pt x="644" y="1034"/>
                  <a:pt x="644" y="1034"/>
                </a:cubicBezTo>
                <a:cubicBezTo>
                  <a:pt x="644" y="1034"/>
                  <a:pt x="644" y="1034"/>
                  <a:pt x="644" y="1034"/>
                </a:cubicBezTo>
                <a:cubicBezTo>
                  <a:pt x="644" y="1033"/>
                  <a:pt x="644" y="1033"/>
                  <a:pt x="644" y="1033"/>
                </a:cubicBezTo>
                <a:cubicBezTo>
                  <a:pt x="644" y="1033"/>
                  <a:pt x="644" y="1033"/>
                  <a:pt x="644" y="1033"/>
                </a:cubicBezTo>
                <a:cubicBezTo>
                  <a:pt x="644" y="1033"/>
                  <a:pt x="644" y="1032"/>
                  <a:pt x="643" y="1032"/>
                </a:cubicBezTo>
                <a:cubicBezTo>
                  <a:pt x="644" y="1032"/>
                  <a:pt x="644" y="1031"/>
                  <a:pt x="644" y="1031"/>
                </a:cubicBezTo>
                <a:cubicBezTo>
                  <a:pt x="643" y="1031"/>
                  <a:pt x="643" y="1030"/>
                  <a:pt x="643" y="1030"/>
                </a:cubicBezTo>
                <a:cubicBezTo>
                  <a:pt x="643" y="1030"/>
                  <a:pt x="643" y="1030"/>
                  <a:pt x="643" y="1030"/>
                </a:cubicBezTo>
                <a:cubicBezTo>
                  <a:pt x="644" y="1030"/>
                  <a:pt x="645" y="1029"/>
                  <a:pt x="645" y="1029"/>
                </a:cubicBezTo>
                <a:cubicBezTo>
                  <a:pt x="645" y="1029"/>
                  <a:pt x="645" y="1029"/>
                  <a:pt x="645" y="1029"/>
                </a:cubicBezTo>
                <a:cubicBezTo>
                  <a:pt x="645" y="1027"/>
                  <a:pt x="645" y="1026"/>
                  <a:pt x="644" y="1025"/>
                </a:cubicBezTo>
                <a:cubicBezTo>
                  <a:pt x="644" y="1024"/>
                  <a:pt x="644" y="1024"/>
                  <a:pt x="644" y="1024"/>
                </a:cubicBezTo>
                <a:cubicBezTo>
                  <a:pt x="644" y="1023"/>
                  <a:pt x="645" y="1023"/>
                  <a:pt x="645" y="1023"/>
                </a:cubicBezTo>
                <a:cubicBezTo>
                  <a:pt x="645" y="1023"/>
                  <a:pt x="645" y="1023"/>
                  <a:pt x="645" y="1023"/>
                </a:cubicBezTo>
                <a:cubicBezTo>
                  <a:pt x="645" y="1022"/>
                  <a:pt x="645" y="1022"/>
                  <a:pt x="645" y="1022"/>
                </a:cubicBezTo>
                <a:cubicBezTo>
                  <a:pt x="645" y="1022"/>
                  <a:pt x="645" y="1022"/>
                  <a:pt x="645" y="1022"/>
                </a:cubicBezTo>
                <a:cubicBezTo>
                  <a:pt x="646" y="1022"/>
                  <a:pt x="646" y="1022"/>
                  <a:pt x="646" y="1022"/>
                </a:cubicBezTo>
                <a:cubicBezTo>
                  <a:pt x="645" y="1021"/>
                  <a:pt x="645" y="1021"/>
                  <a:pt x="645" y="1021"/>
                </a:cubicBezTo>
                <a:cubicBezTo>
                  <a:pt x="645" y="1020"/>
                  <a:pt x="645" y="1020"/>
                  <a:pt x="645" y="1020"/>
                </a:cubicBezTo>
                <a:cubicBezTo>
                  <a:pt x="645" y="1020"/>
                  <a:pt x="645" y="1020"/>
                  <a:pt x="645" y="1019"/>
                </a:cubicBezTo>
                <a:cubicBezTo>
                  <a:pt x="644" y="1019"/>
                  <a:pt x="644" y="1019"/>
                  <a:pt x="643" y="1018"/>
                </a:cubicBezTo>
                <a:cubicBezTo>
                  <a:pt x="643" y="1017"/>
                  <a:pt x="643" y="1017"/>
                  <a:pt x="643" y="1017"/>
                </a:cubicBezTo>
                <a:cubicBezTo>
                  <a:pt x="643" y="1017"/>
                  <a:pt x="642" y="1017"/>
                  <a:pt x="642" y="1016"/>
                </a:cubicBezTo>
                <a:cubicBezTo>
                  <a:pt x="641" y="1016"/>
                  <a:pt x="640" y="1016"/>
                  <a:pt x="639" y="1016"/>
                </a:cubicBezTo>
                <a:cubicBezTo>
                  <a:pt x="638" y="1016"/>
                  <a:pt x="638" y="1016"/>
                  <a:pt x="638" y="1015"/>
                </a:cubicBezTo>
                <a:cubicBezTo>
                  <a:pt x="637" y="1015"/>
                  <a:pt x="637" y="1015"/>
                  <a:pt x="637" y="1015"/>
                </a:cubicBezTo>
                <a:cubicBezTo>
                  <a:pt x="637" y="1015"/>
                  <a:pt x="637" y="1015"/>
                  <a:pt x="636" y="1015"/>
                </a:cubicBezTo>
                <a:cubicBezTo>
                  <a:pt x="636" y="1015"/>
                  <a:pt x="636" y="1015"/>
                  <a:pt x="636" y="1015"/>
                </a:cubicBezTo>
                <a:cubicBezTo>
                  <a:pt x="635" y="1014"/>
                  <a:pt x="634" y="1014"/>
                  <a:pt x="633" y="1014"/>
                </a:cubicBezTo>
                <a:cubicBezTo>
                  <a:pt x="631" y="1015"/>
                  <a:pt x="629" y="1015"/>
                  <a:pt x="628" y="1016"/>
                </a:cubicBezTo>
                <a:cubicBezTo>
                  <a:pt x="626" y="1014"/>
                  <a:pt x="626" y="1011"/>
                  <a:pt x="626" y="1008"/>
                </a:cubicBezTo>
                <a:cubicBezTo>
                  <a:pt x="625" y="1008"/>
                  <a:pt x="625" y="1008"/>
                  <a:pt x="625" y="1008"/>
                </a:cubicBezTo>
                <a:cubicBezTo>
                  <a:pt x="625" y="1007"/>
                  <a:pt x="625" y="1006"/>
                  <a:pt x="626" y="1006"/>
                </a:cubicBezTo>
                <a:cubicBezTo>
                  <a:pt x="626" y="1006"/>
                  <a:pt x="626" y="1006"/>
                  <a:pt x="626" y="1006"/>
                </a:cubicBezTo>
                <a:cubicBezTo>
                  <a:pt x="626" y="1005"/>
                  <a:pt x="626" y="1005"/>
                  <a:pt x="626" y="1005"/>
                </a:cubicBezTo>
                <a:cubicBezTo>
                  <a:pt x="626" y="1005"/>
                  <a:pt x="626" y="1005"/>
                  <a:pt x="626" y="1005"/>
                </a:cubicBezTo>
                <a:cubicBezTo>
                  <a:pt x="625" y="1005"/>
                  <a:pt x="625" y="1005"/>
                  <a:pt x="625" y="1004"/>
                </a:cubicBezTo>
                <a:cubicBezTo>
                  <a:pt x="625" y="1004"/>
                  <a:pt x="625" y="1004"/>
                  <a:pt x="625" y="1004"/>
                </a:cubicBezTo>
                <a:cubicBezTo>
                  <a:pt x="625" y="1004"/>
                  <a:pt x="625" y="1004"/>
                  <a:pt x="625" y="1004"/>
                </a:cubicBezTo>
                <a:cubicBezTo>
                  <a:pt x="625" y="1003"/>
                  <a:pt x="625" y="1003"/>
                  <a:pt x="625" y="1003"/>
                </a:cubicBezTo>
                <a:cubicBezTo>
                  <a:pt x="625" y="1003"/>
                  <a:pt x="625" y="1003"/>
                  <a:pt x="625" y="1003"/>
                </a:cubicBezTo>
                <a:cubicBezTo>
                  <a:pt x="624" y="1002"/>
                  <a:pt x="624" y="1002"/>
                  <a:pt x="624" y="1002"/>
                </a:cubicBezTo>
                <a:cubicBezTo>
                  <a:pt x="624" y="1002"/>
                  <a:pt x="624" y="1001"/>
                  <a:pt x="624" y="1001"/>
                </a:cubicBezTo>
                <a:cubicBezTo>
                  <a:pt x="623" y="1001"/>
                  <a:pt x="623" y="1001"/>
                  <a:pt x="623" y="1001"/>
                </a:cubicBezTo>
                <a:cubicBezTo>
                  <a:pt x="623" y="999"/>
                  <a:pt x="621" y="998"/>
                  <a:pt x="619" y="997"/>
                </a:cubicBezTo>
                <a:cubicBezTo>
                  <a:pt x="619" y="997"/>
                  <a:pt x="618" y="997"/>
                  <a:pt x="617" y="996"/>
                </a:cubicBezTo>
                <a:cubicBezTo>
                  <a:pt x="617" y="996"/>
                  <a:pt x="617" y="996"/>
                  <a:pt x="616" y="996"/>
                </a:cubicBezTo>
                <a:cubicBezTo>
                  <a:pt x="616" y="996"/>
                  <a:pt x="616" y="996"/>
                  <a:pt x="616" y="996"/>
                </a:cubicBezTo>
                <a:cubicBezTo>
                  <a:pt x="616" y="996"/>
                  <a:pt x="616" y="996"/>
                  <a:pt x="616" y="996"/>
                </a:cubicBezTo>
                <a:cubicBezTo>
                  <a:pt x="616" y="996"/>
                  <a:pt x="616" y="996"/>
                  <a:pt x="616" y="996"/>
                </a:cubicBezTo>
                <a:cubicBezTo>
                  <a:pt x="615" y="996"/>
                  <a:pt x="615" y="996"/>
                  <a:pt x="615" y="996"/>
                </a:cubicBezTo>
                <a:cubicBezTo>
                  <a:pt x="615" y="996"/>
                  <a:pt x="615" y="996"/>
                  <a:pt x="615" y="996"/>
                </a:cubicBezTo>
                <a:cubicBezTo>
                  <a:pt x="615" y="996"/>
                  <a:pt x="615" y="996"/>
                  <a:pt x="615" y="996"/>
                </a:cubicBezTo>
                <a:cubicBezTo>
                  <a:pt x="615" y="996"/>
                  <a:pt x="615" y="996"/>
                  <a:pt x="615" y="996"/>
                </a:cubicBezTo>
                <a:cubicBezTo>
                  <a:pt x="615" y="996"/>
                  <a:pt x="615" y="996"/>
                  <a:pt x="615" y="996"/>
                </a:cubicBezTo>
                <a:cubicBezTo>
                  <a:pt x="614" y="996"/>
                  <a:pt x="614" y="996"/>
                  <a:pt x="614" y="997"/>
                </a:cubicBezTo>
                <a:cubicBezTo>
                  <a:pt x="614" y="996"/>
                  <a:pt x="614" y="996"/>
                  <a:pt x="614" y="996"/>
                </a:cubicBezTo>
                <a:cubicBezTo>
                  <a:pt x="614" y="997"/>
                  <a:pt x="614" y="997"/>
                  <a:pt x="614" y="997"/>
                </a:cubicBezTo>
                <a:cubicBezTo>
                  <a:pt x="613" y="997"/>
                  <a:pt x="613" y="997"/>
                  <a:pt x="612" y="997"/>
                </a:cubicBezTo>
                <a:cubicBezTo>
                  <a:pt x="612" y="997"/>
                  <a:pt x="612" y="997"/>
                  <a:pt x="612" y="997"/>
                </a:cubicBezTo>
                <a:cubicBezTo>
                  <a:pt x="612" y="997"/>
                  <a:pt x="612" y="997"/>
                  <a:pt x="611" y="997"/>
                </a:cubicBezTo>
                <a:cubicBezTo>
                  <a:pt x="611" y="997"/>
                  <a:pt x="611" y="997"/>
                  <a:pt x="611" y="997"/>
                </a:cubicBezTo>
                <a:cubicBezTo>
                  <a:pt x="611" y="997"/>
                  <a:pt x="611" y="997"/>
                  <a:pt x="611" y="997"/>
                </a:cubicBezTo>
                <a:cubicBezTo>
                  <a:pt x="611" y="997"/>
                  <a:pt x="611" y="997"/>
                  <a:pt x="611" y="997"/>
                </a:cubicBezTo>
                <a:cubicBezTo>
                  <a:pt x="611" y="997"/>
                  <a:pt x="611" y="997"/>
                  <a:pt x="610" y="997"/>
                </a:cubicBezTo>
                <a:cubicBezTo>
                  <a:pt x="610" y="998"/>
                  <a:pt x="609" y="998"/>
                  <a:pt x="609" y="998"/>
                </a:cubicBezTo>
                <a:cubicBezTo>
                  <a:pt x="609" y="998"/>
                  <a:pt x="609" y="998"/>
                  <a:pt x="609" y="998"/>
                </a:cubicBezTo>
                <a:cubicBezTo>
                  <a:pt x="608" y="997"/>
                  <a:pt x="608" y="995"/>
                  <a:pt x="608" y="994"/>
                </a:cubicBezTo>
                <a:cubicBezTo>
                  <a:pt x="607" y="995"/>
                  <a:pt x="607" y="995"/>
                  <a:pt x="607" y="995"/>
                </a:cubicBezTo>
                <a:cubicBezTo>
                  <a:pt x="607" y="994"/>
                  <a:pt x="607" y="993"/>
                  <a:pt x="607" y="993"/>
                </a:cubicBezTo>
                <a:cubicBezTo>
                  <a:pt x="606" y="992"/>
                  <a:pt x="606" y="992"/>
                  <a:pt x="606" y="992"/>
                </a:cubicBezTo>
                <a:cubicBezTo>
                  <a:pt x="606" y="992"/>
                  <a:pt x="606" y="992"/>
                  <a:pt x="606" y="992"/>
                </a:cubicBezTo>
                <a:cubicBezTo>
                  <a:pt x="607" y="992"/>
                  <a:pt x="607" y="992"/>
                  <a:pt x="607" y="992"/>
                </a:cubicBezTo>
                <a:cubicBezTo>
                  <a:pt x="606" y="992"/>
                  <a:pt x="606" y="992"/>
                  <a:pt x="606" y="992"/>
                </a:cubicBezTo>
                <a:cubicBezTo>
                  <a:pt x="606" y="992"/>
                  <a:pt x="606" y="991"/>
                  <a:pt x="606" y="991"/>
                </a:cubicBezTo>
                <a:cubicBezTo>
                  <a:pt x="606" y="991"/>
                  <a:pt x="606" y="991"/>
                  <a:pt x="606" y="991"/>
                </a:cubicBezTo>
                <a:cubicBezTo>
                  <a:pt x="606" y="989"/>
                  <a:pt x="605" y="988"/>
                  <a:pt x="605" y="986"/>
                </a:cubicBezTo>
                <a:cubicBezTo>
                  <a:pt x="605" y="986"/>
                  <a:pt x="605" y="986"/>
                  <a:pt x="605" y="986"/>
                </a:cubicBezTo>
                <a:cubicBezTo>
                  <a:pt x="606" y="983"/>
                  <a:pt x="605" y="981"/>
                  <a:pt x="604" y="977"/>
                </a:cubicBezTo>
                <a:cubicBezTo>
                  <a:pt x="603" y="977"/>
                  <a:pt x="603" y="977"/>
                  <a:pt x="603" y="977"/>
                </a:cubicBezTo>
                <a:cubicBezTo>
                  <a:pt x="603" y="977"/>
                  <a:pt x="603" y="977"/>
                  <a:pt x="603" y="977"/>
                </a:cubicBezTo>
                <a:cubicBezTo>
                  <a:pt x="603" y="977"/>
                  <a:pt x="603" y="977"/>
                  <a:pt x="603" y="977"/>
                </a:cubicBezTo>
                <a:cubicBezTo>
                  <a:pt x="603" y="977"/>
                  <a:pt x="603" y="977"/>
                  <a:pt x="603" y="977"/>
                </a:cubicBezTo>
                <a:cubicBezTo>
                  <a:pt x="603" y="976"/>
                  <a:pt x="603" y="976"/>
                  <a:pt x="603" y="976"/>
                </a:cubicBezTo>
                <a:cubicBezTo>
                  <a:pt x="603" y="976"/>
                  <a:pt x="603" y="976"/>
                  <a:pt x="603" y="976"/>
                </a:cubicBezTo>
                <a:cubicBezTo>
                  <a:pt x="603" y="975"/>
                  <a:pt x="603" y="975"/>
                  <a:pt x="603" y="975"/>
                </a:cubicBezTo>
                <a:cubicBezTo>
                  <a:pt x="603" y="975"/>
                  <a:pt x="603" y="975"/>
                  <a:pt x="603" y="975"/>
                </a:cubicBezTo>
                <a:cubicBezTo>
                  <a:pt x="603" y="974"/>
                  <a:pt x="603" y="974"/>
                  <a:pt x="603" y="974"/>
                </a:cubicBezTo>
                <a:cubicBezTo>
                  <a:pt x="603" y="974"/>
                  <a:pt x="603" y="974"/>
                  <a:pt x="603" y="974"/>
                </a:cubicBezTo>
                <a:cubicBezTo>
                  <a:pt x="605" y="973"/>
                  <a:pt x="606" y="971"/>
                  <a:pt x="608" y="969"/>
                </a:cubicBezTo>
                <a:cubicBezTo>
                  <a:pt x="608" y="969"/>
                  <a:pt x="608" y="969"/>
                  <a:pt x="608" y="969"/>
                </a:cubicBezTo>
                <a:cubicBezTo>
                  <a:pt x="608" y="969"/>
                  <a:pt x="608" y="969"/>
                  <a:pt x="608" y="969"/>
                </a:cubicBezTo>
                <a:cubicBezTo>
                  <a:pt x="608" y="969"/>
                  <a:pt x="608" y="968"/>
                  <a:pt x="608" y="968"/>
                </a:cubicBezTo>
                <a:cubicBezTo>
                  <a:pt x="608" y="968"/>
                  <a:pt x="609" y="967"/>
                  <a:pt x="609" y="967"/>
                </a:cubicBezTo>
                <a:cubicBezTo>
                  <a:pt x="609" y="966"/>
                  <a:pt x="609" y="966"/>
                  <a:pt x="609" y="966"/>
                </a:cubicBezTo>
                <a:cubicBezTo>
                  <a:pt x="609" y="963"/>
                  <a:pt x="609" y="961"/>
                  <a:pt x="608" y="958"/>
                </a:cubicBezTo>
                <a:cubicBezTo>
                  <a:pt x="608" y="958"/>
                  <a:pt x="608" y="958"/>
                  <a:pt x="608" y="958"/>
                </a:cubicBezTo>
                <a:cubicBezTo>
                  <a:pt x="607" y="954"/>
                  <a:pt x="603" y="953"/>
                  <a:pt x="600" y="952"/>
                </a:cubicBezTo>
                <a:cubicBezTo>
                  <a:pt x="598" y="950"/>
                  <a:pt x="598" y="947"/>
                  <a:pt x="597" y="945"/>
                </a:cubicBezTo>
                <a:cubicBezTo>
                  <a:pt x="594" y="944"/>
                  <a:pt x="592" y="943"/>
                  <a:pt x="590" y="941"/>
                </a:cubicBezTo>
                <a:cubicBezTo>
                  <a:pt x="589" y="941"/>
                  <a:pt x="589" y="941"/>
                  <a:pt x="589" y="941"/>
                </a:cubicBezTo>
                <a:cubicBezTo>
                  <a:pt x="589" y="942"/>
                  <a:pt x="589" y="942"/>
                  <a:pt x="589" y="942"/>
                </a:cubicBezTo>
                <a:cubicBezTo>
                  <a:pt x="589" y="942"/>
                  <a:pt x="588" y="942"/>
                  <a:pt x="588" y="942"/>
                </a:cubicBezTo>
                <a:cubicBezTo>
                  <a:pt x="588" y="942"/>
                  <a:pt x="588" y="942"/>
                  <a:pt x="588" y="942"/>
                </a:cubicBezTo>
                <a:cubicBezTo>
                  <a:pt x="587" y="942"/>
                  <a:pt x="587" y="942"/>
                  <a:pt x="587" y="942"/>
                </a:cubicBezTo>
                <a:cubicBezTo>
                  <a:pt x="587" y="943"/>
                  <a:pt x="587" y="943"/>
                  <a:pt x="587" y="943"/>
                </a:cubicBezTo>
                <a:cubicBezTo>
                  <a:pt x="586" y="943"/>
                  <a:pt x="586" y="943"/>
                  <a:pt x="586" y="943"/>
                </a:cubicBezTo>
                <a:cubicBezTo>
                  <a:pt x="586" y="943"/>
                  <a:pt x="586" y="943"/>
                  <a:pt x="586" y="943"/>
                </a:cubicBezTo>
                <a:cubicBezTo>
                  <a:pt x="586" y="943"/>
                  <a:pt x="586" y="943"/>
                  <a:pt x="586" y="943"/>
                </a:cubicBezTo>
                <a:cubicBezTo>
                  <a:pt x="586" y="943"/>
                  <a:pt x="586" y="943"/>
                  <a:pt x="586" y="943"/>
                </a:cubicBezTo>
                <a:cubicBezTo>
                  <a:pt x="586" y="943"/>
                  <a:pt x="586" y="943"/>
                  <a:pt x="586" y="943"/>
                </a:cubicBezTo>
                <a:cubicBezTo>
                  <a:pt x="586" y="943"/>
                  <a:pt x="586" y="943"/>
                  <a:pt x="586" y="943"/>
                </a:cubicBezTo>
                <a:cubicBezTo>
                  <a:pt x="586" y="943"/>
                  <a:pt x="586" y="943"/>
                  <a:pt x="586" y="943"/>
                </a:cubicBezTo>
                <a:cubicBezTo>
                  <a:pt x="586" y="941"/>
                  <a:pt x="586" y="939"/>
                  <a:pt x="586" y="937"/>
                </a:cubicBezTo>
                <a:cubicBezTo>
                  <a:pt x="586" y="936"/>
                  <a:pt x="586" y="936"/>
                  <a:pt x="586" y="936"/>
                </a:cubicBezTo>
                <a:cubicBezTo>
                  <a:pt x="586" y="936"/>
                  <a:pt x="586" y="936"/>
                  <a:pt x="586" y="935"/>
                </a:cubicBezTo>
                <a:cubicBezTo>
                  <a:pt x="587" y="935"/>
                  <a:pt x="587" y="935"/>
                  <a:pt x="587" y="935"/>
                </a:cubicBezTo>
                <a:cubicBezTo>
                  <a:pt x="587" y="935"/>
                  <a:pt x="587" y="935"/>
                  <a:pt x="587" y="935"/>
                </a:cubicBezTo>
                <a:cubicBezTo>
                  <a:pt x="586" y="935"/>
                  <a:pt x="586" y="935"/>
                  <a:pt x="586" y="935"/>
                </a:cubicBezTo>
                <a:cubicBezTo>
                  <a:pt x="586" y="934"/>
                  <a:pt x="586" y="934"/>
                  <a:pt x="586" y="934"/>
                </a:cubicBezTo>
                <a:cubicBezTo>
                  <a:pt x="587" y="934"/>
                  <a:pt x="588" y="934"/>
                  <a:pt x="588" y="934"/>
                </a:cubicBezTo>
                <a:cubicBezTo>
                  <a:pt x="589" y="934"/>
                  <a:pt x="589" y="934"/>
                  <a:pt x="589" y="934"/>
                </a:cubicBezTo>
                <a:cubicBezTo>
                  <a:pt x="589" y="934"/>
                  <a:pt x="589" y="934"/>
                  <a:pt x="589" y="934"/>
                </a:cubicBezTo>
                <a:cubicBezTo>
                  <a:pt x="589" y="934"/>
                  <a:pt x="589" y="934"/>
                  <a:pt x="589" y="933"/>
                </a:cubicBezTo>
                <a:cubicBezTo>
                  <a:pt x="589" y="933"/>
                  <a:pt x="589" y="933"/>
                  <a:pt x="589" y="933"/>
                </a:cubicBezTo>
                <a:cubicBezTo>
                  <a:pt x="590" y="932"/>
                  <a:pt x="590" y="932"/>
                  <a:pt x="590" y="931"/>
                </a:cubicBezTo>
                <a:cubicBezTo>
                  <a:pt x="591" y="930"/>
                  <a:pt x="591" y="930"/>
                  <a:pt x="591" y="930"/>
                </a:cubicBezTo>
                <a:cubicBezTo>
                  <a:pt x="590" y="930"/>
                  <a:pt x="589" y="929"/>
                  <a:pt x="588" y="928"/>
                </a:cubicBezTo>
                <a:cubicBezTo>
                  <a:pt x="586" y="928"/>
                  <a:pt x="584" y="928"/>
                  <a:pt x="583" y="928"/>
                </a:cubicBezTo>
                <a:cubicBezTo>
                  <a:pt x="583" y="926"/>
                  <a:pt x="582" y="925"/>
                  <a:pt x="582" y="924"/>
                </a:cubicBezTo>
                <a:cubicBezTo>
                  <a:pt x="582" y="923"/>
                  <a:pt x="582" y="923"/>
                  <a:pt x="582" y="923"/>
                </a:cubicBezTo>
                <a:cubicBezTo>
                  <a:pt x="582" y="923"/>
                  <a:pt x="582" y="923"/>
                  <a:pt x="583" y="923"/>
                </a:cubicBezTo>
                <a:cubicBezTo>
                  <a:pt x="583" y="923"/>
                  <a:pt x="583" y="923"/>
                  <a:pt x="583" y="922"/>
                </a:cubicBezTo>
                <a:cubicBezTo>
                  <a:pt x="583" y="922"/>
                  <a:pt x="583" y="922"/>
                  <a:pt x="583" y="921"/>
                </a:cubicBezTo>
                <a:cubicBezTo>
                  <a:pt x="583" y="921"/>
                  <a:pt x="583" y="921"/>
                  <a:pt x="583" y="921"/>
                </a:cubicBezTo>
                <a:cubicBezTo>
                  <a:pt x="583" y="921"/>
                  <a:pt x="583" y="920"/>
                  <a:pt x="582" y="920"/>
                </a:cubicBezTo>
                <a:cubicBezTo>
                  <a:pt x="582" y="921"/>
                  <a:pt x="582" y="921"/>
                  <a:pt x="582" y="921"/>
                </a:cubicBezTo>
                <a:cubicBezTo>
                  <a:pt x="581" y="921"/>
                  <a:pt x="581" y="921"/>
                  <a:pt x="581" y="921"/>
                </a:cubicBezTo>
                <a:cubicBezTo>
                  <a:pt x="581" y="920"/>
                  <a:pt x="581" y="920"/>
                  <a:pt x="581" y="920"/>
                </a:cubicBezTo>
                <a:cubicBezTo>
                  <a:pt x="580" y="920"/>
                  <a:pt x="580" y="920"/>
                  <a:pt x="580" y="920"/>
                </a:cubicBezTo>
                <a:cubicBezTo>
                  <a:pt x="579" y="920"/>
                  <a:pt x="577" y="919"/>
                  <a:pt x="575" y="919"/>
                </a:cubicBezTo>
                <a:cubicBezTo>
                  <a:pt x="576" y="919"/>
                  <a:pt x="576" y="919"/>
                  <a:pt x="576" y="919"/>
                </a:cubicBezTo>
                <a:cubicBezTo>
                  <a:pt x="574" y="919"/>
                  <a:pt x="574" y="919"/>
                  <a:pt x="574" y="919"/>
                </a:cubicBezTo>
                <a:cubicBezTo>
                  <a:pt x="574" y="917"/>
                  <a:pt x="574" y="917"/>
                  <a:pt x="574" y="917"/>
                </a:cubicBezTo>
                <a:cubicBezTo>
                  <a:pt x="574" y="918"/>
                  <a:pt x="574" y="918"/>
                  <a:pt x="574" y="918"/>
                </a:cubicBezTo>
                <a:cubicBezTo>
                  <a:pt x="574" y="917"/>
                  <a:pt x="574" y="917"/>
                  <a:pt x="574" y="917"/>
                </a:cubicBezTo>
                <a:cubicBezTo>
                  <a:pt x="573" y="917"/>
                  <a:pt x="573" y="917"/>
                  <a:pt x="573" y="917"/>
                </a:cubicBezTo>
                <a:cubicBezTo>
                  <a:pt x="573" y="917"/>
                  <a:pt x="573" y="917"/>
                  <a:pt x="573" y="917"/>
                </a:cubicBezTo>
                <a:cubicBezTo>
                  <a:pt x="573" y="917"/>
                  <a:pt x="573" y="917"/>
                  <a:pt x="573" y="917"/>
                </a:cubicBezTo>
                <a:cubicBezTo>
                  <a:pt x="573" y="916"/>
                  <a:pt x="573" y="916"/>
                  <a:pt x="573" y="916"/>
                </a:cubicBezTo>
                <a:cubicBezTo>
                  <a:pt x="573" y="916"/>
                  <a:pt x="573" y="916"/>
                  <a:pt x="573" y="916"/>
                </a:cubicBezTo>
                <a:cubicBezTo>
                  <a:pt x="573" y="916"/>
                  <a:pt x="573" y="916"/>
                  <a:pt x="573" y="916"/>
                </a:cubicBezTo>
                <a:cubicBezTo>
                  <a:pt x="572" y="915"/>
                  <a:pt x="572" y="915"/>
                  <a:pt x="572" y="915"/>
                </a:cubicBezTo>
                <a:cubicBezTo>
                  <a:pt x="572" y="915"/>
                  <a:pt x="572" y="915"/>
                  <a:pt x="572" y="915"/>
                </a:cubicBezTo>
                <a:cubicBezTo>
                  <a:pt x="572" y="915"/>
                  <a:pt x="572" y="915"/>
                  <a:pt x="572" y="915"/>
                </a:cubicBezTo>
                <a:cubicBezTo>
                  <a:pt x="572" y="915"/>
                  <a:pt x="572" y="915"/>
                  <a:pt x="572" y="915"/>
                </a:cubicBezTo>
                <a:cubicBezTo>
                  <a:pt x="571" y="915"/>
                  <a:pt x="570" y="916"/>
                  <a:pt x="569" y="916"/>
                </a:cubicBezTo>
                <a:cubicBezTo>
                  <a:pt x="569" y="915"/>
                  <a:pt x="569" y="915"/>
                  <a:pt x="569" y="915"/>
                </a:cubicBezTo>
                <a:cubicBezTo>
                  <a:pt x="569" y="915"/>
                  <a:pt x="569" y="915"/>
                  <a:pt x="568" y="915"/>
                </a:cubicBezTo>
                <a:cubicBezTo>
                  <a:pt x="568" y="916"/>
                  <a:pt x="568" y="916"/>
                  <a:pt x="568" y="916"/>
                </a:cubicBezTo>
                <a:cubicBezTo>
                  <a:pt x="568" y="916"/>
                  <a:pt x="568" y="916"/>
                  <a:pt x="568" y="916"/>
                </a:cubicBezTo>
                <a:cubicBezTo>
                  <a:pt x="568" y="916"/>
                  <a:pt x="568" y="916"/>
                  <a:pt x="568" y="916"/>
                </a:cubicBezTo>
                <a:cubicBezTo>
                  <a:pt x="568" y="916"/>
                  <a:pt x="568" y="916"/>
                  <a:pt x="568" y="916"/>
                </a:cubicBezTo>
                <a:cubicBezTo>
                  <a:pt x="568" y="916"/>
                  <a:pt x="568" y="916"/>
                  <a:pt x="568" y="916"/>
                </a:cubicBezTo>
                <a:cubicBezTo>
                  <a:pt x="568" y="916"/>
                  <a:pt x="568" y="916"/>
                  <a:pt x="568" y="916"/>
                </a:cubicBezTo>
                <a:cubicBezTo>
                  <a:pt x="567" y="917"/>
                  <a:pt x="567" y="917"/>
                  <a:pt x="567" y="917"/>
                </a:cubicBezTo>
                <a:cubicBezTo>
                  <a:pt x="568" y="917"/>
                  <a:pt x="568" y="917"/>
                  <a:pt x="568" y="917"/>
                </a:cubicBezTo>
                <a:cubicBezTo>
                  <a:pt x="567" y="917"/>
                  <a:pt x="567" y="917"/>
                  <a:pt x="567" y="917"/>
                </a:cubicBezTo>
                <a:cubicBezTo>
                  <a:pt x="567" y="917"/>
                  <a:pt x="567" y="917"/>
                  <a:pt x="567" y="917"/>
                </a:cubicBezTo>
                <a:cubicBezTo>
                  <a:pt x="567" y="918"/>
                  <a:pt x="567" y="918"/>
                  <a:pt x="567" y="918"/>
                </a:cubicBezTo>
                <a:cubicBezTo>
                  <a:pt x="567" y="918"/>
                  <a:pt x="566" y="918"/>
                  <a:pt x="566" y="918"/>
                </a:cubicBezTo>
                <a:cubicBezTo>
                  <a:pt x="566" y="918"/>
                  <a:pt x="566" y="918"/>
                  <a:pt x="566" y="918"/>
                </a:cubicBezTo>
                <a:cubicBezTo>
                  <a:pt x="566" y="918"/>
                  <a:pt x="566" y="918"/>
                  <a:pt x="566" y="918"/>
                </a:cubicBezTo>
                <a:cubicBezTo>
                  <a:pt x="566" y="918"/>
                  <a:pt x="566" y="918"/>
                  <a:pt x="566" y="918"/>
                </a:cubicBezTo>
                <a:cubicBezTo>
                  <a:pt x="566" y="918"/>
                  <a:pt x="565" y="918"/>
                  <a:pt x="565" y="918"/>
                </a:cubicBezTo>
                <a:cubicBezTo>
                  <a:pt x="565" y="917"/>
                  <a:pt x="565" y="917"/>
                  <a:pt x="565" y="917"/>
                </a:cubicBezTo>
                <a:cubicBezTo>
                  <a:pt x="565" y="917"/>
                  <a:pt x="564" y="918"/>
                  <a:pt x="563" y="918"/>
                </a:cubicBezTo>
                <a:cubicBezTo>
                  <a:pt x="563" y="918"/>
                  <a:pt x="563" y="918"/>
                  <a:pt x="563" y="918"/>
                </a:cubicBezTo>
                <a:cubicBezTo>
                  <a:pt x="563" y="918"/>
                  <a:pt x="563" y="918"/>
                  <a:pt x="563" y="918"/>
                </a:cubicBezTo>
                <a:cubicBezTo>
                  <a:pt x="563" y="918"/>
                  <a:pt x="563" y="918"/>
                  <a:pt x="563" y="918"/>
                </a:cubicBezTo>
                <a:cubicBezTo>
                  <a:pt x="563" y="918"/>
                  <a:pt x="563" y="918"/>
                  <a:pt x="563" y="918"/>
                </a:cubicBezTo>
                <a:cubicBezTo>
                  <a:pt x="562" y="918"/>
                  <a:pt x="562" y="918"/>
                  <a:pt x="562" y="918"/>
                </a:cubicBezTo>
                <a:cubicBezTo>
                  <a:pt x="562" y="918"/>
                  <a:pt x="562" y="917"/>
                  <a:pt x="561" y="918"/>
                </a:cubicBezTo>
                <a:cubicBezTo>
                  <a:pt x="561" y="918"/>
                  <a:pt x="561" y="918"/>
                  <a:pt x="561" y="918"/>
                </a:cubicBezTo>
                <a:cubicBezTo>
                  <a:pt x="561" y="918"/>
                  <a:pt x="561" y="918"/>
                  <a:pt x="561" y="918"/>
                </a:cubicBezTo>
                <a:cubicBezTo>
                  <a:pt x="561" y="919"/>
                  <a:pt x="561" y="919"/>
                  <a:pt x="561" y="919"/>
                </a:cubicBezTo>
                <a:cubicBezTo>
                  <a:pt x="560" y="919"/>
                  <a:pt x="560" y="919"/>
                  <a:pt x="560" y="919"/>
                </a:cubicBezTo>
                <a:cubicBezTo>
                  <a:pt x="560" y="919"/>
                  <a:pt x="560" y="919"/>
                  <a:pt x="560" y="919"/>
                </a:cubicBezTo>
                <a:cubicBezTo>
                  <a:pt x="560" y="920"/>
                  <a:pt x="560" y="920"/>
                  <a:pt x="559" y="920"/>
                </a:cubicBezTo>
                <a:cubicBezTo>
                  <a:pt x="559" y="920"/>
                  <a:pt x="559" y="920"/>
                  <a:pt x="559" y="920"/>
                </a:cubicBezTo>
                <a:cubicBezTo>
                  <a:pt x="559" y="920"/>
                  <a:pt x="558" y="921"/>
                  <a:pt x="558" y="920"/>
                </a:cubicBezTo>
                <a:cubicBezTo>
                  <a:pt x="558" y="921"/>
                  <a:pt x="558" y="921"/>
                  <a:pt x="558" y="921"/>
                </a:cubicBezTo>
                <a:cubicBezTo>
                  <a:pt x="557" y="921"/>
                  <a:pt x="557" y="921"/>
                  <a:pt x="557" y="921"/>
                </a:cubicBezTo>
                <a:cubicBezTo>
                  <a:pt x="557" y="921"/>
                  <a:pt x="557" y="921"/>
                  <a:pt x="557" y="921"/>
                </a:cubicBezTo>
                <a:cubicBezTo>
                  <a:pt x="557" y="921"/>
                  <a:pt x="557" y="921"/>
                  <a:pt x="556" y="921"/>
                </a:cubicBezTo>
                <a:cubicBezTo>
                  <a:pt x="556" y="922"/>
                  <a:pt x="556" y="922"/>
                  <a:pt x="556" y="922"/>
                </a:cubicBezTo>
                <a:cubicBezTo>
                  <a:pt x="556" y="922"/>
                  <a:pt x="556" y="922"/>
                  <a:pt x="556" y="922"/>
                </a:cubicBezTo>
                <a:cubicBezTo>
                  <a:pt x="556" y="922"/>
                  <a:pt x="556" y="922"/>
                  <a:pt x="556" y="922"/>
                </a:cubicBezTo>
                <a:cubicBezTo>
                  <a:pt x="555" y="922"/>
                  <a:pt x="555" y="922"/>
                  <a:pt x="555" y="922"/>
                </a:cubicBezTo>
                <a:cubicBezTo>
                  <a:pt x="555" y="923"/>
                  <a:pt x="555" y="923"/>
                  <a:pt x="555" y="923"/>
                </a:cubicBezTo>
                <a:cubicBezTo>
                  <a:pt x="555" y="923"/>
                  <a:pt x="555" y="923"/>
                  <a:pt x="555" y="923"/>
                </a:cubicBezTo>
                <a:cubicBezTo>
                  <a:pt x="555" y="923"/>
                  <a:pt x="555" y="923"/>
                  <a:pt x="555" y="923"/>
                </a:cubicBezTo>
                <a:cubicBezTo>
                  <a:pt x="555" y="924"/>
                  <a:pt x="555" y="924"/>
                  <a:pt x="555" y="924"/>
                </a:cubicBezTo>
                <a:cubicBezTo>
                  <a:pt x="554" y="924"/>
                  <a:pt x="554" y="924"/>
                  <a:pt x="554" y="924"/>
                </a:cubicBezTo>
                <a:cubicBezTo>
                  <a:pt x="554" y="924"/>
                  <a:pt x="554" y="924"/>
                  <a:pt x="553" y="925"/>
                </a:cubicBezTo>
                <a:cubicBezTo>
                  <a:pt x="553" y="925"/>
                  <a:pt x="553" y="925"/>
                  <a:pt x="553" y="925"/>
                </a:cubicBezTo>
                <a:cubicBezTo>
                  <a:pt x="553" y="925"/>
                  <a:pt x="553" y="925"/>
                  <a:pt x="553" y="925"/>
                </a:cubicBezTo>
                <a:cubicBezTo>
                  <a:pt x="553" y="925"/>
                  <a:pt x="553" y="925"/>
                  <a:pt x="552" y="926"/>
                </a:cubicBezTo>
                <a:cubicBezTo>
                  <a:pt x="552" y="926"/>
                  <a:pt x="552" y="926"/>
                  <a:pt x="552" y="926"/>
                </a:cubicBezTo>
                <a:cubicBezTo>
                  <a:pt x="552" y="926"/>
                  <a:pt x="552" y="926"/>
                  <a:pt x="552" y="926"/>
                </a:cubicBezTo>
                <a:cubicBezTo>
                  <a:pt x="552" y="926"/>
                  <a:pt x="552" y="926"/>
                  <a:pt x="552" y="926"/>
                </a:cubicBezTo>
                <a:cubicBezTo>
                  <a:pt x="552" y="926"/>
                  <a:pt x="552" y="927"/>
                  <a:pt x="552" y="927"/>
                </a:cubicBezTo>
                <a:cubicBezTo>
                  <a:pt x="552" y="927"/>
                  <a:pt x="552" y="927"/>
                  <a:pt x="552" y="928"/>
                </a:cubicBezTo>
                <a:cubicBezTo>
                  <a:pt x="552" y="928"/>
                  <a:pt x="553" y="928"/>
                  <a:pt x="553" y="928"/>
                </a:cubicBezTo>
                <a:cubicBezTo>
                  <a:pt x="553" y="927"/>
                  <a:pt x="553" y="927"/>
                  <a:pt x="553" y="927"/>
                </a:cubicBezTo>
                <a:cubicBezTo>
                  <a:pt x="555" y="929"/>
                  <a:pt x="553" y="930"/>
                  <a:pt x="553" y="932"/>
                </a:cubicBezTo>
                <a:cubicBezTo>
                  <a:pt x="552" y="932"/>
                  <a:pt x="552" y="932"/>
                  <a:pt x="552" y="932"/>
                </a:cubicBezTo>
                <a:cubicBezTo>
                  <a:pt x="551" y="933"/>
                  <a:pt x="550" y="934"/>
                  <a:pt x="551" y="935"/>
                </a:cubicBezTo>
                <a:cubicBezTo>
                  <a:pt x="550" y="935"/>
                  <a:pt x="550" y="935"/>
                  <a:pt x="550" y="935"/>
                </a:cubicBezTo>
                <a:cubicBezTo>
                  <a:pt x="550" y="935"/>
                  <a:pt x="550" y="935"/>
                  <a:pt x="550" y="935"/>
                </a:cubicBezTo>
                <a:cubicBezTo>
                  <a:pt x="550" y="935"/>
                  <a:pt x="550" y="935"/>
                  <a:pt x="550" y="935"/>
                </a:cubicBezTo>
                <a:cubicBezTo>
                  <a:pt x="549" y="935"/>
                  <a:pt x="549" y="935"/>
                  <a:pt x="549" y="935"/>
                </a:cubicBezTo>
                <a:cubicBezTo>
                  <a:pt x="549" y="935"/>
                  <a:pt x="549" y="935"/>
                  <a:pt x="549" y="935"/>
                </a:cubicBezTo>
                <a:cubicBezTo>
                  <a:pt x="549" y="935"/>
                  <a:pt x="549" y="935"/>
                  <a:pt x="549" y="935"/>
                </a:cubicBezTo>
                <a:cubicBezTo>
                  <a:pt x="549" y="935"/>
                  <a:pt x="549" y="935"/>
                  <a:pt x="549" y="935"/>
                </a:cubicBezTo>
                <a:cubicBezTo>
                  <a:pt x="548" y="935"/>
                  <a:pt x="548" y="935"/>
                  <a:pt x="548" y="935"/>
                </a:cubicBezTo>
                <a:cubicBezTo>
                  <a:pt x="548" y="934"/>
                  <a:pt x="548" y="934"/>
                  <a:pt x="548" y="934"/>
                </a:cubicBezTo>
                <a:cubicBezTo>
                  <a:pt x="548" y="934"/>
                  <a:pt x="548" y="934"/>
                  <a:pt x="548" y="934"/>
                </a:cubicBezTo>
                <a:cubicBezTo>
                  <a:pt x="548" y="934"/>
                  <a:pt x="548" y="934"/>
                  <a:pt x="548" y="933"/>
                </a:cubicBezTo>
                <a:cubicBezTo>
                  <a:pt x="548" y="933"/>
                  <a:pt x="548" y="933"/>
                  <a:pt x="548" y="933"/>
                </a:cubicBezTo>
                <a:cubicBezTo>
                  <a:pt x="548" y="933"/>
                  <a:pt x="548" y="933"/>
                  <a:pt x="548" y="933"/>
                </a:cubicBezTo>
                <a:cubicBezTo>
                  <a:pt x="548" y="933"/>
                  <a:pt x="548" y="933"/>
                  <a:pt x="548" y="933"/>
                </a:cubicBezTo>
                <a:cubicBezTo>
                  <a:pt x="547" y="933"/>
                  <a:pt x="547" y="933"/>
                  <a:pt x="547" y="933"/>
                </a:cubicBezTo>
                <a:cubicBezTo>
                  <a:pt x="547" y="933"/>
                  <a:pt x="547" y="933"/>
                  <a:pt x="547" y="933"/>
                </a:cubicBezTo>
                <a:cubicBezTo>
                  <a:pt x="547" y="933"/>
                  <a:pt x="547" y="933"/>
                  <a:pt x="547" y="933"/>
                </a:cubicBezTo>
                <a:cubicBezTo>
                  <a:pt x="547" y="933"/>
                  <a:pt x="547" y="933"/>
                  <a:pt x="547" y="933"/>
                </a:cubicBezTo>
                <a:cubicBezTo>
                  <a:pt x="546" y="933"/>
                  <a:pt x="546" y="933"/>
                  <a:pt x="546" y="933"/>
                </a:cubicBezTo>
                <a:cubicBezTo>
                  <a:pt x="546" y="932"/>
                  <a:pt x="546" y="932"/>
                  <a:pt x="546" y="932"/>
                </a:cubicBezTo>
                <a:cubicBezTo>
                  <a:pt x="546" y="932"/>
                  <a:pt x="546" y="932"/>
                  <a:pt x="546" y="932"/>
                </a:cubicBezTo>
                <a:cubicBezTo>
                  <a:pt x="546" y="931"/>
                  <a:pt x="546" y="931"/>
                  <a:pt x="546" y="931"/>
                </a:cubicBezTo>
                <a:cubicBezTo>
                  <a:pt x="546" y="931"/>
                  <a:pt x="546" y="931"/>
                  <a:pt x="545" y="931"/>
                </a:cubicBezTo>
                <a:cubicBezTo>
                  <a:pt x="545" y="931"/>
                  <a:pt x="545" y="931"/>
                  <a:pt x="545" y="931"/>
                </a:cubicBezTo>
                <a:cubicBezTo>
                  <a:pt x="545" y="931"/>
                  <a:pt x="545" y="931"/>
                  <a:pt x="545" y="931"/>
                </a:cubicBezTo>
                <a:cubicBezTo>
                  <a:pt x="545" y="930"/>
                  <a:pt x="545" y="930"/>
                  <a:pt x="545" y="930"/>
                </a:cubicBezTo>
                <a:cubicBezTo>
                  <a:pt x="544" y="930"/>
                  <a:pt x="544" y="930"/>
                  <a:pt x="544" y="930"/>
                </a:cubicBezTo>
                <a:cubicBezTo>
                  <a:pt x="544" y="930"/>
                  <a:pt x="544" y="930"/>
                  <a:pt x="544" y="930"/>
                </a:cubicBezTo>
                <a:cubicBezTo>
                  <a:pt x="544" y="930"/>
                  <a:pt x="544" y="930"/>
                  <a:pt x="543" y="930"/>
                </a:cubicBezTo>
                <a:cubicBezTo>
                  <a:pt x="543" y="930"/>
                  <a:pt x="543" y="931"/>
                  <a:pt x="542" y="931"/>
                </a:cubicBezTo>
                <a:cubicBezTo>
                  <a:pt x="542" y="931"/>
                  <a:pt x="542" y="931"/>
                  <a:pt x="542" y="931"/>
                </a:cubicBezTo>
                <a:cubicBezTo>
                  <a:pt x="542" y="931"/>
                  <a:pt x="542" y="931"/>
                  <a:pt x="542" y="931"/>
                </a:cubicBezTo>
                <a:cubicBezTo>
                  <a:pt x="542" y="931"/>
                  <a:pt x="542" y="931"/>
                  <a:pt x="542" y="931"/>
                </a:cubicBezTo>
                <a:cubicBezTo>
                  <a:pt x="542" y="931"/>
                  <a:pt x="542" y="931"/>
                  <a:pt x="541" y="931"/>
                </a:cubicBezTo>
                <a:cubicBezTo>
                  <a:pt x="541" y="931"/>
                  <a:pt x="541" y="931"/>
                  <a:pt x="541" y="931"/>
                </a:cubicBezTo>
                <a:cubicBezTo>
                  <a:pt x="541" y="931"/>
                  <a:pt x="541" y="931"/>
                  <a:pt x="541" y="931"/>
                </a:cubicBezTo>
                <a:cubicBezTo>
                  <a:pt x="541" y="932"/>
                  <a:pt x="541" y="932"/>
                  <a:pt x="541" y="932"/>
                </a:cubicBezTo>
                <a:cubicBezTo>
                  <a:pt x="541" y="932"/>
                  <a:pt x="541" y="932"/>
                  <a:pt x="541" y="932"/>
                </a:cubicBezTo>
                <a:cubicBezTo>
                  <a:pt x="541" y="932"/>
                  <a:pt x="541" y="933"/>
                  <a:pt x="541" y="933"/>
                </a:cubicBezTo>
                <a:cubicBezTo>
                  <a:pt x="541" y="933"/>
                  <a:pt x="541" y="933"/>
                  <a:pt x="541" y="933"/>
                </a:cubicBezTo>
                <a:cubicBezTo>
                  <a:pt x="541" y="933"/>
                  <a:pt x="541" y="933"/>
                  <a:pt x="541" y="933"/>
                </a:cubicBezTo>
                <a:cubicBezTo>
                  <a:pt x="540" y="933"/>
                  <a:pt x="540" y="933"/>
                  <a:pt x="540" y="933"/>
                </a:cubicBezTo>
                <a:cubicBezTo>
                  <a:pt x="540" y="934"/>
                  <a:pt x="540" y="934"/>
                  <a:pt x="540" y="934"/>
                </a:cubicBezTo>
                <a:cubicBezTo>
                  <a:pt x="540" y="934"/>
                  <a:pt x="540" y="934"/>
                  <a:pt x="540" y="934"/>
                </a:cubicBezTo>
                <a:cubicBezTo>
                  <a:pt x="540" y="934"/>
                  <a:pt x="540" y="934"/>
                  <a:pt x="540" y="934"/>
                </a:cubicBezTo>
                <a:cubicBezTo>
                  <a:pt x="540" y="934"/>
                  <a:pt x="540" y="934"/>
                  <a:pt x="540" y="934"/>
                </a:cubicBezTo>
                <a:cubicBezTo>
                  <a:pt x="540" y="934"/>
                  <a:pt x="539" y="934"/>
                  <a:pt x="539" y="934"/>
                </a:cubicBezTo>
                <a:cubicBezTo>
                  <a:pt x="539" y="934"/>
                  <a:pt x="539" y="934"/>
                  <a:pt x="539" y="934"/>
                </a:cubicBezTo>
                <a:cubicBezTo>
                  <a:pt x="539" y="935"/>
                  <a:pt x="539" y="935"/>
                  <a:pt x="539" y="935"/>
                </a:cubicBezTo>
                <a:cubicBezTo>
                  <a:pt x="539" y="934"/>
                  <a:pt x="539" y="934"/>
                  <a:pt x="539" y="934"/>
                </a:cubicBezTo>
                <a:cubicBezTo>
                  <a:pt x="539" y="935"/>
                  <a:pt x="539" y="935"/>
                  <a:pt x="539" y="935"/>
                </a:cubicBezTo>
                <a:cubicBezTo>
                  <a:pt x="539" y="935"/>
                  <a:pt x="538" y="935"/>
                  <a:pt x="538" y="935"/>
                </a:cubicBezTo>
                <a:cubicBezTo>
                  <a:pt x="538" y="935"/>
                  <a:pt x="538" y="935"/>
                  <a:pt x="538" y="935"/>
                </a:cubicBezTo>
                <a:cubicBezTo>
                  <a:pt x="538" y="935"/>
                  <a:pt x="538" y="935"/>
                  <a:pt x="538" y="935"/>
                </a:cubicBezTo>
                <a:cubicBezTo>
                  <a:pt x="538" y="935"/>
                  <a:pt x="538" y="935"/>
                  <a:pt x="538" y="935"/>
                </a:cubicBezTo>
                <a:cubicBezTo>
                  <a:pt x="538" y="935"/>
                  <a:pt x="538" y="935"/>
                  <a:pt x="538" y="935"/>
                </a:cubicBezTo>
                <a:cubicBezTo>
                  <a:pt x="538" y="935"/>
                  <a:pt x="538" y="935"/>
                  <a:pt x="538" y="935"/>
                </a:cubicBezTo>
                <a:cubicBezTo>
                  <a:pt x="537" y="935"/>
                  <a:pt x="537" y="935"/>
                  <a:pt x="537" y="935"/>
                </a:cubicBezTo>
                <a:cubicBezTo>
                  <a:pt x="537" y="935"/>
                  <a:pt x="537" y="935"/>
                  <a:pt x="537" y="935"/>
                </a:cubicBezTo>
                <a:cubicBezTo>
                  <a:pt x="537" y="935"/>
                  <a:pt x="537" y="935"/>
                  <a:pt x="537" y="936"/>
                </a:cubicBezTo>
                <a:cubicBezTo>
                  <a:pt x="537" y="936"/>
                  <a:pt x="536" y="936"/>
                  <a:pt x="536" y="936"/>
                </a:cubicBezTo>
                <a:cubicBezTo>
                  <a:pt x="535" y="936"/>
                  <a:pt x="535" y="936"/>
                  <a:pt x="535" y="936"/>
                </a:cubicBezTo>
                <a:cubicBezTo>
                  <a:pt x="535" y="936"/>
                  <a:pt x="535" y="936"/>
                  <a:pt x="535" y="936"/>
                </a:cubicBezTo>
                <a:cubicBezTo>
                  <a:pt x="535" y="936"/>
                  <a:pt x="535" y="936"/>
                  <a:pt x="535" y="937"/>
                </a:cubicBezTo>
                <a:cubicBezTo>
                  <a:pt x="535" y="937"/>
                  <a:pt x="535" y="937"/>
                  <a:pt x="535" y="937"/>
                </a:cubicBezTo>
                <a:cubicBezTo>
                  <a:pt x="535" y="937"/>
                  <a:pt x="535" y="937"/>
                  <a:pt x="535" y="937"/>
                </a:cubicBezTo>
                <a:cubicBezTo>
                  <a:pt x="535" y="937"/>
                  <a:pt x="535" y="937"/>
                  <a:pt x="535" y="937"/>
                </a:cubicBezTo>
                <a:cubicBezTo>
                  <a:pt x="535" y="937"/>
                  <a:pt x="535" y="937"/>
                  <a:pt x="535" y="937"/>
                </a:cubicBezTo>
                <a:cubicBezTo>
                  <a:pt x="534" y="937"/>
                  <a:pt x="534" y="937"/>
                  <a:pt x="534" y="937"/>
                </a:cubicBezTo>
                <a:cubicBezTo>
                  <a:pt x="534" y="937"/>
                  <a:pt x="534" y="937"/>
                  <a:pt x="534" y="937"/>
                </a:cubicBezTo>
                <a:cubicBezTo>
                  <a:pt x="534" y="937"/>
                  <a:pt x="534" y="937"/>
                  <a:pt x="534" y="937"/>
                </a:cubicBezTo>
                <a:cubicBezTo>
                  <a:pt x="533" y="938"/>
                  <a:pt x="533" y="938"/>
                  <a:pt x="533" y="938"/>
                </a:cubicBezTo>
                <a:cubicBezTo>
                  <a:pt x="533" y="938"/>
                  <a:pt x="533" y="938"/>
                  <a:pt x="533" y="938"/>
                </a:cubicBezTo>
                <a:cubicBezTo>
                  <a:pt x="533" y="938"/>
                  <a:pt x="533" y="938"/>
                  <a:pt x="533" y="938"/>
                </a:cubicBezTo>
                <a:cubicBezTo>
                  <a:pt x="533" y="938"/>
                  <a:pt x="533" y="938"/>
                  <a:pt x="533" y="938"/>
                </a:cubicBezTo>
                <a:cubicBezTo>
                  <a:pt x="532" y="938"/>
                  <a:pt x="532" y="938"/>
                  <a:pt x="532" y="938"/>
                </a:cubicBezTo>
                <a:cubicBezTo>
                  <a:pt x="532" y="938"/>
                  <a:pt x="532" y="938"/>
                  <a:pt x="532" y="938"/>
                </a:cubicBezTo>
                <a:cubicBezTo>
                  <a:pt x="532" y="939"/>
                  <a:pt x="532" y="939"/>
                  <a:pt x="532" y="939"/>
                </a:cubicBezTo>
                <a:cubicBezTo>
                  <a:pt x="532" y="940"/>
                  <a:pt x="532" y="940"/>
                  <a:pt x="532" y="941"/>
                </a:cubicBezTo>
                <a:cubicBezTo>
                  <a:pt x="531" y="941"/>
                  <a:pt x="531" y="941"/>
                  <a:pt x="531" y="941"/>
                </a:cubicBezTo>
                <a:cubicBezTo>
                  <a:pt x="531" y="941"/>
                  <a:pt x="531" y="941"/>
                  <a:pt x="531" y="941"/>
                </a:cubicBezTo>
                <a:cubicBezTo>
                  <a:pt x="531" y="941"/>
                  <a:pt x="531" y="942"/>
                  <a:pt x="531" y="942"/>
                </a:cubicBezTo>
                <a:cubicBezTo>
                  <a:pt x="531" y="942"/>
                  <a:pt x="531" y="942"/>
                  <a:pt x="531" y="942"/>
                </a:cubicBezTo>
                <a:cubicBezTo>
                  <a:pt x="531" y="942"/>
                  <a:pt x="531" y="942"/>
                  <a:pt x="531" y="942"/>
                </a:cubicBezTo>
                <a:cubicBezTo>
                  <a:pt x="531" y="942"/>
                  <a:pt x="531" y="942"/>
                  <a:pt x="531" y="942"/>
                </a:cubicBezTo>
                <a:cubicBezTo>
                  <a:pt x="531" y="943"/>
                  <a:pt x="531" y="943"/>
                  <a:pt x="531" y="943"/>
                </a:cubicBezTo>
                <a:cubicBezTo>
                  <a:pt x="531" y="943"/>
                  <a:pt x="531" y="943"/>
                  <a:pt x="531" y="943"/>
                </a:cubicBezTo>
                <a:cubicBezTo>
                  <a:pt x="531" y="943"/>
                  <a:pt x="531" y="943"/>
                  <a:pt x="531" y="943"/>
                </a:cubicBezTo>
                <a:cubicBezTo>
                  <a:pt x="530" y="943"/>
                  <a:pt x="530" y="943"/>
                  <a:pt x="530" y="943"/>
                </a:cubicBezTo>
                <a:cubicBezTo>
                  <a:pt x="530" y="943"/>
                  <a:pt x="530" y="943"/>
                  <a:pt x="530" y="943"/>
                </a:cubicBezTo>
                <a:cubicBezTo>
                  <a:pt x="530" y="943"/>
                  <a:pt x="530" y="943"/>
                  <a:pt x="530" y="943"/>
                </a:cubicBezTo>
                <a:cubicBezTo>
                  <a:pt x="530" y="944"/>
                  <a:pt x="530" y="944"/>
                  <a:pt x="530" y="944"/>
                </a:cubicBezTo>
                <a:cubicBezTo>
                  <a:pt x="530" y="943"/>
                  <a:pt x="530" y="943"/>
                  <a:pt x="530" y="943"/>
                </a:cubicBezTo>
                <a:cubicBezTo>
                  <a:pt x="529" y="944"/>
                  <a:pt x="529" y="944"/>
                  <a:pt x="529" y="944"/>
                </a:cubicBezTo>
                <a:cubicBezTo>
                  <a:pt x="529" y="944"/>
                  <a:pt x="529" y="944"/>
                  <a:pt x="529" y="944"/>
                </a:cubicBezTo>
                <a:cubicBezTo>
                  <a:pt x="529" y="944"/>
                  <a:pt x="529" y="944"/>
                  <a:pt x="529" y="944"/>
                </a:cubicBezTo>
                <a:cubicBezTo>
                  <a:pt x="529" y="944"/>
                  <a:pt x="529" y="944"/>
                  <a:pt x="529" y="944"/>
                </a:cubicBezTo>
                <a:cubicBezTo>
                  <a:pt x="529" y="944"/>
                  <a:pt x="529" y="944"/>
                  <a:pt x="529" y="944"/>
                </a:cubicBezTo>
                <a:cubicBezTo>
                  <a:pt x="529" y="944"/>
                  <a:pt x="529" y="944"/>
                  <a:pt x="529" y="944"/>
                </a:cubicBezTo>
                <a:cubicBezTo>
                  <a:pt x="529" y="944"/>
                  <a:pt x="529" y="944"/>
                  <a:pt x="529" y="944"/>
                </a:cubicBezTo>
                <a:cubicBezTo>
                  <a:pt x="528" y="944"/>
                  <a:pt x="528" y="944"/>
                  <a:pt x="528" y="944"/>
                </a:cubicBezTo>
                <a:cubicBezTo>
                  <a:pt x="528" y="944"/>
                  <a:pt x="528" y="944"/>
                  <a:pt x="528" y="944"/>
                </a:cubicBezTo>
                <a:cubicBezTo>
                  <a:pt x="528" y="944"/>
                  <a:pt x="528" y="944"/>
                  <a:pt x="528" y="944"/>
                </a:cubicBezTo>
                <a:cubicBezTo>
                  <a:pt x="528" y="943"/>
                  <a:pt x="528" y="943"/>
                  <a:pt x="528" y="943"/>
                </a:cubicBezTo>
                <a:cubicBezTo>
                  <a:pt x="528" y="943"/>
                  <a:pt x="528" y="943"/>
                  <a:pt x="527" y="943"/>
                </a:cubicBezTo>
                <a:cubicBezTo>
                  <a:pt x="527" y="943"/>
                  <a:pt x="527" y="943"/>
                  <a:pt x="527" y="943"/>
                </a:cubicBezTo>
                <a:cubicBezTo>
                  <a:pt x="527" y="943"/>
                  <a:pt x="527" y="943"/>
                  <a:pt x="527" y="943"/>
                </a:cubicBezTo>
                <a:cubicBezTo>
                  <a:pt x="527" y="943"/>
                  <a:pt x="527" y="943"/>
                  <a:pt x="527" y="943"/>
                </a:cubicBezTo>
                <a:cubicBezTo>
                  <a:pt x="527" y="943"/>
                  <a:pt x="526" y="943"/>
                  <a:pt x="526" y="943"/>
                </a:cubicBezTo>
                <a:cubicBezTo>
                  <a:pt x="526" y="944"/>
                  <a:pt x="526" y="944"/>
                  <a:pt x="526" y="944"/>
                </a:cubicBezTo>
                <a:cubicBezTo>
                  <a:pt x="526" y="943"/>
                  <a:pt x="526" y="943"/>
                  <a:pt x="526" y="943"/>
                </a:cubicBezTo>
                <a:cubicBezTo>
                  <a:pt x="526" y="944"/>
                  <a:pt x="526" y="944"/>
                  <a:pt x="526" y="944"/>
                </a:cubicBezTo>
                <a:cubicBezTo>
                  <a:pt x="525" y="944"/>
                  <a:pt x="525" y="944"/>
                  <a:pt x="525" y="944"/>
                </a:cubicBezTo>
                <a:cubicBezTo>
                  <a:pt x="525" y="944"/>
                  <a:pt x="525" y="944"/>
                  <a:pt x="525" y="944"/>
                </a:cubicBezTo>
                <a:cubicBezTo>
                  <a:pt x="525" y="944"/>
                  <a:pt x="525" y="944"/>
                  <a:pt x="525" y="944"/>
                </a:cubicBezTo>
                <a:cubicBezTo>
                  <a:pt x="525" y="944"/>
                  <a:pt x="525" y="944"/>
                  <a:pt x="525" y="944"/>
                </a:cubicBezTo>
                <a:cubicBezTo>
                  <a:pt x="525" y="945"/>
                  <a:pt x="525" y="945"/>
                  <a:pt x="525" y="945"/>
                </a:cubicBezTo>
                <a:cubicBezTo>
                  <a:pt x="524" y="945"/>
                  <a:pt x="524" y="945"/>
                  <a:pt x="524" y="945"/>
                </a:cubicBezTo>
                <a:cubicBezTo>
                  <a:pt x="524" y="945"/>
                  <a:pt x="524" y="945"/>
                  <a:pt x="524" y="945"/>
                </a:cubicBezTo>
                <a:cubicBezTo>
                  <a:pt x="524" y="945"/>
                  <a:pt x="524" y="945"/>
                  <a:pt x="524" y="945"/>
                </a:cubicBezTo>
                <a:cubicBezTo>
                  <a:pt x="524" y="945"/>
                  <a:pt x="524" y="945"/>
                  <a:pt x="524" y="945"/>
                </a:cubicBezTo>
                <a:cubicBezTo>
                  <a:pt x="524" y="945"/>
                  <a:pt x="524" y="945"/>
                  <a:pt x="523" y="945"/>
                </a:cubicBezTo>
                <a:cubicBezTo>
                  <a:pt x="523" y="945"/>
                  <a:pt x="523" y="945"/>
                  <a:pt x="523" y="945"/>
                </a:cubicBezTo>
                <a:cubicBezTo>
                  <a:pt x="523" y="945"/>
                  <a:pt x="523" y="945"/>
                  <a:pt x="523" y="945"/>
                </a:cubicBezTo>
                <a:cubicBezTo>
                  <a:pt x="523" y="945"/>
                  <a:pt x="523" y="945"/>
                  <a:pt x="523" y="945"/>
                </a:cubicBezTo>
                <a:cubicBezTo>
                  <a:pt x="523" y="945"/>
                  <a:pt x="522" y="946"/>
                  <a:pt x="522" y="946"/>
                </a:cubicBezTo>
                <a:cubicBezTo>
                  <a:pt x="522" y="946"/>
                  <a:pt x="522" y="946"/>
                  <a:pt x="521" y="946"/>
                </a:cubicBezTo>
                <a:cubicBezTo>
                  <a:pt x="521" y="946"/>
                  <a:pt x="521" y="946"/>
                  <a:pt x="521" y="946"/>
                </a:cubicBezTo>
                <a:cubicBezTo>
                  <a:pt x="521" y="946"/>
                  <a:pt x="521" y="946"/>
                  <a:pt x="521" y="946"/>
                </a:cubicBezTo>
                <a:cubicBezTo>
                  <a:pt x="521" y="946"/>
                  <a:pt x="520" y="946"/>
                  <a:pt x="520" y="946"/>
                </a:cubicBezTo>
                <a:cubicBezTo>
                  <a:pt x="520" y="945"/>
                  <a:pt x="520" y="945"/>
                  <a:pt x="520" y="945"/>
                </a:cubicBezTo>
                <a:cubicBezTo>
                  <a:pt x="520" y="945"/>
                  <a:pt x="520" y="945"/>
                  <a:pt x="520" y="945"/>
                </a:cubicBezTo>
                <a:cubicBezTo>
                  <a:pt x="520" y="945"/>
                  <a:pt x="520" y="945"/>
                  <a:pt x="520" y="945"/>
                </a:cubicBezTo>
                <a:cubicBezTo>
                  <a:pt x="520" y="945"/>
                  <a:pt x="520" y="945"/>
                  <a:pt x="520" y="945"/>
                </a:cubicBezTo>
                <a:cubicBezTo>
                  <a:pt x="519" y="945"/>
                  <a:pt x="519" y="945"/>
                  <a:pt x="519" y="945"/>
                </a:cubicBezTo>
                <a:cubicBezTo>
                  <a:pt x="519" y="945"/>
                  <a:pt x="519" y="945"/>
                  <a:pt x="519" y="945"/>
                </a:cubicBezTo>
                <a:cubicBezTo>
                  <a:pt x="518" y="945"/>
                  <a:pt x="518" y="945"/>
                  <a:pt x="518" y="945"/>
                </a:cubicBezTo>
                <a:cubicBezTo>
                  <a:pt x="518" y="945"/>
                  <a:pt x="518" y="945"/>
                  <a:pt x="518" y="945"/>
                </a:cubicBezTo>
                <a:cubicBezTo>
                  <a:pt x="516" y="945"/>
                  <a:pt x="514" y="943"/>
                  <a:pt x="512" y="942"/>
                </a:cubicBezTo>
                <a:cubicBezTo>
                  <a:pt x="508" y="940"/>
                  <a:pt x="504" y="938"/>
                  <a:pt x="499" y="936"/>
                </a:cubicBezTo>
                <a:cubicBezTo>
                  <a:pt x="496" y="934"/>
                  <a:pt x="492" y="933"/>
                  <a:pt x="488" y="931"/>
                </a:cubicBezTo>
                <a:cubicBezTo>
                  <a:pt x="487" y="930"/>
                  <a:pt x="484" y="929"/>
                  <a:pt x="484" y="928"/>
                </a:cubicBezTo>
                <a:cubicBezTo>
                  <a:pt x="483" y="928"/>
                  <a:pt x="483" y="928"/>
                  <a:pt x="483" y="928"/>
                </a:cubicBezTo>
                <a:cubicBezTo>
                  <a:pt x="482" y="927"/>
                  <a:pt x="481" y="926"/>
                  <a:pt x="481" y="925"/>
                </a:cubicBezTo>
                <a:cubicBezTo>
                  <a:pt x="481" y="926"/>
                  <a:pt x="480" y="926"/>
                  <a:pt x="480" y="926"/>
                </a:cubicBezTo>
                <a:cubicBezTo>
                  <a:pt x="480" y="926"/>
                  <a:pt x="479" y="926"/>
                  <a:pt x="479" y="926"/>
                </a:cubicBezTo>
                <a:cubicBezTo>
                  <a:pt x="479" y="926"/>
                  <a:pt x="479" y="926"/>
                  <a:pt x="479" y="926"/>
                </a:cubicBezTo>
                <a:cubicBezTo>
                  <a:pt x="479" y="925"/>
                  <a:pt x="479" y="925"/>
                  <a:pt x="479" y="925"/>
                </a:cubicBezTo>
                <a:cubicBezTo>
                  <a:pt x="478" y="925"/>
                  <a:pt x="478" y="925"/>
                  <a:pt x="478" y="925"/>
                </a:cubicBezTo>
                <a:cubicBezTo>
                  <a:pt x="477" y="925"/>
                  <a:pt x="477" y="924"/>
                  <a:pt x="476" y="924"/>
                </a:cubicBezTo>
                <a:cubicBezTo>
                  <a:pt x="474" y="923"/>
                  <a:pt x="473" y="921"/>
                  <a:pt x="471" y="920"/>
                </a:cubicBezTo>
                <a:cubicBezTo>
                  <a:pt x="471" y="919"/>
                  <a:pt x="471" y="918"/>
                  <a:pt x="472" y="917"/>
                </a:cubicBezTo>
                <a:cubicBezTo>
                  <a:pt x="472" y="917"/>
                  <a:pt x="472" y="917"/>
                  <a:pt x="472" y="917"/>
                </a:cubicBezTo>
                <a:cubicBezTo>
                  <a:pt x="472" y="916"/>
                  <a:pt x="472" y="916"/>
                  <a:pt x="472" y="916"/>
                </a:cubicBezTo>
                <a:cubicBezTo>
                  <a:pt x="472" y="915"/>
                  <a:pt x="472" y="915"/>
                  <a:pt x="472" y="915"/>
                </a:cubicBezTo>
                <a:cubicBezTo>
                  <a:pt x="472" y="915"/>
                  <a:pt x="472" y="915"/>
                  <a:pt x="472" y="915"/>
                </a:cubicBezTo>
                <a:cubicBezTo>
                  <a:pt x="472" y="915"/>
                  <a:pt x="472" y="915"/>
                  <a:pt x="472" y="915"/>
                </a:cubicBezTo>
                <a:cubicBezTo>
                  <a:pt x="472" y="914"/>
                  <a:pt x="472" y="914"/>
                  <a:pt x="472" y="914"/>
                </a:cubicBezTo>
                <a:cubicBezTo>
                  <a:pt x="472" y="914"/>
                  <a:pt x="472" y="914"/>
                  <a:pt x="472" y="914"/>
                </a:cubicBezTo>
                <a:cubicBezTo>
                  <a:pt x="472" y="914"/>
                  <a:pt x="472" y="914"/>
                  <a:pt x="472" y="914"/>
                </a:cubicBezTo>
                <a:cubicBezTo>
                  <a:pt x="471" y="913"/>
                  <a:pt x="471" y="913"/>
                  <a:pt x="471" y="913"/>
                </a:cubicBezTo>
                <a:cubicBezTo>
                  <a:pt x="471" y="913"/>
                  <a:pt x="471" y="913"/>
                  <a:pt x="471" y="913"/>
                </a:cubicBezTo>
                <a:cubicBezTo>
                  <a:pt x="471" y="913"/>
                  <a:pt x="471" y="913"/>
                  <a:pt x="471" y="913"/>
                </a:cubicBezTo>
                <a:cubicBezTo>
                  <a:pt x="471" y="913"/>
                  <a:pt x="471" y="913"/>
                  <a:pt x="471" y="913"/>
                </a:cubicBezTo>
                <a:cubicBezTo>
                  <a:pt x="470" y="912"/>
                  <a:pt x="470" y="912"/>
                  <a:pt x="470" y="912"/>
                </a:cubicBezTo>
                <a:cubicBezTo>
                  <a:pt x="471" y="912"/>
                  <a:pt x="471" y="912"/>
                  <a:pt x="471" y="912"/>
                </a:cubicBezTo>
                <a:cubicBezTo>
                  <a:pt x="471" y="912"/>
                  <a:pt x="471" y="911"/>
                  <a:pt x="471" y="911"/>
                </a:cubicBezTo>
                <a:cubicBezTo>
                  <a:pt x="471" y="911"/>
                  <a:pt x="471" y="911"/>
                  <a:pt x="471" y="911"/>
                </a:cubicBezTo>
                <a:cubicBezTo>
                  <a:pt x="471" y="911"/>
                  <a:pt x="471" y="911"/>
                  <a:pt x="471" y="911"/>
                </a:cubicBezTo>
                <a:cubicBezTo>
                  <a:pt x="471" y="910"/>
                  <a:pt x="471" y="910"/>
                  <a:pt x="472" y="909"/>
                </a:cubicBezTo>
                <a:cubicBezTo>
                  <a:pt x="472" y="909"/>
                  <a:pt x="472" y="909"/>
                  <a:pt x="472" y="909"/>
                </a:cubicBezTo>
                <a:cubicBezTo>
                  <a:pt x="472" y="908"/>
                  <a:pt x="472" y="908"/>
                  <a:pt x="472" y="908"/>
                </a:cubicBezTo>
                <a:cubicBezTo>
                  <a:pt x="472" y="908"/>
                  <a:pt x="472" y="908"/>
                  <a:pt x="472" y="908"/>
                </a:cubicBezTo>
                <a:cubicBezTo>
                  <a:pt x="472" y="907"/>
                  <a:pt x="472" y="907"/>
                  <a:pt x="472" y="907"/>
                </a:cubicBezTo>
                <a:cubicBezTo>
                  <a:pt x="472" y="907"/>
                  <a:pt x="472" y="907"/>
                  <a:pt x="471" y="907"/>
                </a:cubicBezTo>
                <a:cubicBezTo>
                  <a:pt x="472" y="907"/>
                  <a:pt x="472" y="906"/>
                  <a:pt x="472" y="906"/>
                </a:cubicBezTo>
                <a:cubicBezTo>
                  <a:pt x="472" y="906"/>
                  <a:pt x="472" y="906"/>
                  <a:pt x="472" y="906"/>
                </a:cubicBezTo>
                <a:cubicBezTo>
                  <a:pt x="471" y="905"/>
                  <a:pt x="472" y="904"/>
                  <a:pt x="471" y="903"/>
                </a:cubicBezTo>
                <a:cubicBezTo>
                  <a:pt x="471" y="903"/>
                  <a:pt x="471" y="903"/>
                  <a:pt x="471" y="903"/>
                </a:cubicBezTo>
                <a:cubicBezTo>
                  <a:pt x="471" y="902"/>
                  <a:pt x="471" y="902"/>
                  <a:pt x="471" y="902"/>
                </a:cubicBezTo>
                <a:cubicBezTo>
                  <a:pt x="470" y="902"/>
                  <a:pt x="470" y="902"/>
                  <a:pt x="469" y="902"/>
                </a:cubicBezTo>
                <a:cubicBezTo>
                  <a:pt x="471" y="901"/>
                  <a:pt x="472" y="899"/>
                  <a:pt x="473" y="897"/>
                </a:cubicBezTo>
                <a:cubicBezTo>
                  <a:pt x="471" y="896"/>
                  <a:pt x="469" y="895"/>
                  <a:pt x="467" y="894"/>
                </a:cubicBezTo>
                <a:cubicBezTo>
                  <a:pt x="467" y="894"/>
                  <a:pt x="467" y="894"/>
                  <a:pt x="467" y="894"/>
                </a:cubicBezTo>
                <a:cubicBezTo>
                  <a:pt x="464" y="893"/>
                  <a:pt x="462" y="891"/>
                  <a:pt x="460" y="890"/>
                </a:cubicBezTo>
                <a:cubicBezTo>
                  <a:pt x="460" y="890"/>
                  <a:pt x="460" y="890"/>
                  <a:pt x="460" y="890"/>
                </a:cubicBezTo>
                <a:cubicBezTo>
                  <a:pt x="458" y="889"/>
                  <a:pt x="456" y="888"/>
                  <a:pt x="454" y="887"/>
                </a:cubicBezTo>
                <a:cubicBezTo>
                  <a:pt x="452" y="886"/>
                  <a:pt x="449" y="884"/>
                  <a:pt x="448" y="884"/>
                </a:cubicBezTo>
                <a:cubicBezTo>
                  <a:pt x="447" y="884"/>
                  <a:pt x="446" y="884"/>
                  <a:pt x="446" y="883"/>
                </a:cubicBezTo>
                <a:cubicBezTo>
                  <a:pt x="446" y="883"/>
                  <a:pt x="446" y="883"/>
                  <a:pt x="446" y="883"/>
                </a:cubicBezTo>
                <a:cubicBezTo>
                  <a:pt x="446" y="883"/>
                  <a:pt x="446" y="883"/>
                  <a:pt x="446" y="883"/>
                </a:cubicBezTo>
                <a:cubicBezTo>
                  <a:pt x="446" y="883"/>
                  <a:pt x="446" y="883"/>
                  <a:pt x="446" y="883"/>
                </a:cubicBezTo>
                <a:cubicBezTo>
                  <a:pt x="446" y="883"/>
                  <a:pt x="446" y="883"/>
                  <a:pt x="446" y="883"/>
                </a:cubicBezTo>
                <a:cubicBezTo>
                  <a:pt x="446" y="883"/>
                  <a:pt x="446" y="882"/>
                  <a:pt x="445" y="882"/>
                </a:cubicBezTo>
                <a:cubicBezTo>
                  <a:pt x="445" y="882"/>
                  <a:pt x="445" y="882"/>
                  <a:pt x="445" y="882"/>
                </a:cubicBezTo>
                <a:cubicBezTo>
                  <a:pt x="445" y="882"/>
                  <a:pt x="445" y="882"/>
                  <a:pt x="445" y="882"/>
                </a:cubicBezTo>
                <a:cubicBezTo>
                  <a:pt x="445" y="882"/>
                  <a:pt x="445" y="882"/>
                  <a:pt x="445" y="882"/>
                </a:cubicBezTo>
                <a:cubicBezTo>
                  <a:pt x="445" y="882"/>
                  <a:pt x="445" y="881"/>
                  <a:pt x="445" y="881"/>
                </a:cubicBezTo>
                <a:cubicBezTo>
                  <a:pt x="445" y="881"/>
                  <a:pt x="445" y="881"/>
                  <a:pt x="445" y="881"/>
                </a:cubicBezTo>
                <a:cubicBezTo>
                  <a:pt x="445" y="881"/>
                  <a:pt x="445" y="881"/>
                  <a:pt x="445" y="881"/>
                </a:cubicBezTo>
                <a:cubicBezTo>
                  <a:pt x="445" y="881"/>
                  <a:pt x="445" y="881"/>
                  <a:pt x="445" y="881"/>
                </a:cubicBezTo>
                <a:cubicBezTo>
                  <a:pt x="445" y="880"/>
                  <a:pt x="445" y="880"/>
                  <a:pt x="445" y="880"/>
                </a:cubicBezTo>
                <a:cubicBezTo>
                  <a:pt x="445" y="880"/>
                  <a:pt x="445" y="880"/>
                  <a:pt x="445" y="880"/>
                </a:cubicBezTo>
                <a:cubicBezTo>
                  <a:pt x="445" y="880"/>
                  <a:pt x="445" y="880"/>
                  <a:pt x="445" y="880"/>
                </a:cubicBezTo>
                <a:cubicBezTo>
                  <a:pt x="445" y="879"/>
                  <a:pt x="445" y="879"/>
                  <a:pt x="445" y="879"/>
                </a:cubicBezTo>
                <a:cubicBezTo>
                  <a:pt x="445" y="879"/>
                  <a:pt x="445" y="879"/>
                  <a:pt x="445" y="879"/>
                </a:cubicBezTo>
                <a:cubicBezTo>
                  <a:pt x="445" y="879"/>
                  <a:pt x="445" y="879"/>
                  <a:pt x="445" y="879"/>
                </a:cubicBezTo>
                <a:cubicBezTo>
                  <a:pt x="444" y="879"/>
                  <a:pt x="444" y="879"/>
                  <a:pt x="444" y="879"/>
                </a:cubicBezTo>
                <a:cubicBezTo>
                  <a:pt x="444" y="879"/>
                  <a:pt x="444" y="879"/>
                  <a:pt x="444" y="879"/>
                </a:cubicBezTo>
                <a:cubicBezTo>
                  <a:pt x="444" y="878"/>
                  <a:pt x="444" y="878"/>
                  <a:pt x="444" y="878"/>
                </a:cubicBezTo>
                <a:cubicBezTo>
                  <a:pt x="444" y="878"/>
                  <a:pt x="444" y="878"/>
                  <a:pt x="444" y="878"/>
                </a:cubicBezTo>
                <a:cubicBezTo>
                  <a:pt x="444" y="878"/>
                  <a:pt x="443" y="877"/>
                  <a:pt x="443" y="877"/>
                </a:cubicBezTo>
                <a:cubicBezTo>
                  <a:pt x="443" y="877"/>
                  <a:pt x="443" y="877"/>
                  <a:pt x="443" y="877"/>
                </a:cubicBezTo>
                <a:cubicBezTo>
                  <a:pt x="443" y="877"/>
                  <a:pt x="443" y="877"/>
                  <a:pt x="443" y="877"/>
                </a:cubicBezTo>
                <a:cubicBezTo>
                  <a:pt x="442" y="877"/>
                  <a:pt x="442" y="877"/>
                  <a:pt x="442" y="877"/>
                </a:cubicBezTo>
                <a:cubicBezTo>
                  <a:pt x="442" y="877"/>
                  <a:pt x="442" y="877"/>
                  <a:pt x="442" y="877"/>
                </a:cubicBezTo>
                <a:cubicBezTo>
                  <a:pt x="442" y="877"/>
                  <a:pt x="441" y="877"/>
                  <a:pt x="441" y="877"/>
                </a:cubicBezTo>
                <a:cubicBezTo>
                  <a:pt x="440" y="876"/>
                  <a:pt x="440" y="876"/>
                  <a:pt x="440" y="876"/>
                </a:cubicBezTo>
                <a:cubicBezTo>
                  <a:pt x="440" y="876"/>
                  <a:pt x="440" y="876"/>
                  <a:pt x="440" y="876"/>
                </a:cubicBezTo>
                <a:cubicBezTo>
                  <a:pt x="440" y="876"/>
                  <a:pt x="440" y="876"/>
                  <a:pt x="440" y="875"/>
                </a:cubicBezTo>
                <a:cubicBezTo>
                  <a:pt x="440" y="875"/>
                  <a:pt x="440" y="875"/>
                  <a:pt x="439" y="875"/>
                </a:cubicBezTo>
                <a:cubicBezTo>
                  <a:pt x="439" y="875"/>
                  <a:pt x="439" y="875"/>
                  <a:pt x="439" y="875"/>
                </a:cubicBezTo>
                <a:cubicBezTo>
                  <a:pt x="439" y="875"/>
                  <a:pt x="439" y="875"/>
                  <a:pt x="438" y="875"/>
                </a:cubicBezTo>
                <a:cubicBezTo>
                  <a:pt x="438" y="875"/>
                  <a:pt x="438" y="875"/>
                  <a:pt x="438" y="874"/>
                </a:cubicBezTo>
                <a:cubicBezTo>
                  <a:pt x="438" y="874"/>
                  <a:pt x="438" y="874"/>
                  <a:pt x="438" y="874"/>
                </a:cubicBezTo>
                <a:cubicBezTo>
                  <a:pt x="438" y="874"/>
                  <a:pt x="438" y="874"/>
                  <a:pt x="438" y="874"/>
                </a:cubicBezTo>
                <a:cubicBezTo>
                  <a:pt x="437" y="874"/>
                  <a:pt x="437" y="874"/>
                  <a:pt x="437" y="874"/>
                </a:cubicBezTo>
                <a:cubicBezTo>
                  <a:pt x="437" y="874"/>
                  <a:pt x="437" y="874"/>
                  <a:pt x="437" y="874"/>
                </a:cubicBezTo>
                <a:cubicBezTo>
                  <a:pt x="437" y="874"/>
                  <a:pt x="437" y="874"/>
                  <a:pt x="437" y="874"/>
                </a:cubicBezTo>
                <a:cubicBezTo>
                  <a:pt x="437" y="874"/>
                  <a:pt x="437" y="874"/>
                  <a:pt x="437" y="874"/>
                </a:cubicBezTo>
                <a:cubicBezTo>
                  <a:pt x="439" y="872"/>
                  <a:pt x="438" y="869"/>
                  <a:pt x="439" y="868"/>
                </a:cubicBezTo>
                <a:cubicBezTo>
                  <a:pt x="438" y="867"/>
                  <a:pt x="438" y="867"/>
                  <a:pt x="437" y="867"/>
                </a:cubicBezTo>
                <a:cubicBezTo>
                  <a:pt x="437" y="867"/>
                  <a:pt x="437" y="866"/>
                  <a:pt x="437" y="866"/>
                </a:cubicBezTo>
                <a:cubicBezTo>
                  <a:pt x="437" y="866"/>
                  <a:pt x="437" y="866"/>
                  <a:pt x="437" y="866"/>
                </a:cubicBezTo>
                <a:cubicBezTo>
                  <a:pt x="437" y="866"/>
                  <a:pt x="437" y="866"/>
                  <a:pt x="437" y="866"/>
                </a:cubicBezTo>
                <a:cubicBezTo>
                  <a:pt x="437" y="866"/>
                  <a:pt x="437" y="866"/>
                  <a:pt x="437" y="866"/>
                </a:cubicBezTo>
                <a:cubicBezTo>
                  <a:pt x="436" y="866"/>
                  <a:pt x="436" y="866"/>
                  <a:pt x="436" y="866"/>
                </a:cubicBezTo>
                <a:cubicBezTo>
                  <a:pt x="436" y="866"/>
                  <a:pt x="436" y="866"/>
                  <a:pt x="436" y="866"/>
                </a:cubicBezTo>
                <a:cubicBezTo>
                  <a:pt x="436" y="865"/>
                  <a:pt x="436" y="865"/>
                  <a:pt x="436" y="865"/>
                </a:cubicBezTo>
                <a:cubicBezTo>
                  <a:pt x="436" y="865"/>
                  <a:pt x="436" y="865"/>
                  <a:pt x="436" y="865"/>
                </a:cubicBezTo>
                <a:cubicBezTo>
                  <a:pt x="436" y="864"/>
                  <a:pt x="436" y="863"/>
                  <a:pt x="437" y="862"/>
                </a:cubicBezTo>
                <a:cubicBezTo>
                  <a:pt x="436" y="861"/>
                  <a:pt x="436" y="861"/>
                  <a:pt x="435" y="861"/>
                </a:cubicBezTo>
                <a:cubicBezTo>
                  <a:pt x="435" y="861"/>
                  <a:pt x="435" y="860"/>
                  <a:pt x="435" y="860"/>
                </a:cubicBezTo>
                <a:cubicBezTo>
                  <a:pt x="436" y="860"/>
                  <a:pt x="437" y="860"/>
                  <a:pt x="438" y="860"/>
                </a:cubicBezTo>
                <a:cubicBezTo>
                  <a:pt x="438" y="859"/>
                  <a:pt x="439" y="859"/>
                  <a:pt x="439" y="858"/>
                </a:cubicBezTo>
                <a:cubicBezTo>
                  <a:pt x="439" y="858"/>
                  <a:pt x="439" y="858"/>
                  <a:pt x="439" y="858"/>
                </a:cubicBezTo>
                <a:cubicBezTo>
                  <a:pt x="440" y="858"/>
                  <a:pt x="440" y="858"/>
                  <a:pt x="440" y="858"/>
                </a:cubicBezTo>
                <a:cubicBezTo>
                  <a:pt x="440" y="857"/>
                  <a:pt x="440" y="857"/>
                  <a:pt x="440" y="857"/>
                </a:cubicBezTo>
                <a:cubicBezTo>
                  <a:pt x="441" y="857"/>
                  <a:pt x="441" y="857"/>
                  <a:pt x="441" y="857"/>
                </a:cubicBezTo>
                <a:cubicBezTo>
                  <a:pt x="441" y="857"/>
                  <a:pt x="441" y="857"/>
                  <a:pt x="441" y="857"/>
                </a:cubicBezTo>
                <a:cubicBezTo>
                  <a:pt x="441" y="856"/>
                  <a:pt x="441" y="855"/>
                  <a:pt x="441" y="855"/>
                </a:cubicBezTo>
                <a:cubicBezTo>
                  <a:pt x="441" y="855"/>
                  <a:pt x="441" y="855"/>
                  <a:pt x="441" y="854"/>
                </a:cubicBezTo>
                <a:cubicBezTo>
                  <a:pt x="441" y="854"/>
                  <a:pt x="441" y="854"/>
                  <a:pt x="441" y="854"/>
                </a:cubicBezTo>
                <a:cubicBezTo>
                  <a:pt x="441" y="854"/>
                  <a:pt x="441" y="854"/>
                  <a:pt x="441" y="854"/>
                </a:cubicBezTo>
                <a:cubicBezTo>
                  <a:pt x="440" y="853"/>
                  <a:pt x="440" y="853"/>
                  <a:pt x="440" y="853"/>
                </a:cubicBezTo>
                <a:cubicBezTo>
                  <a:pt x="440" y="852"/>
                  <a:pt x="440" y="852"/>
                  <a:pt x="440" y="852"/>
                </a:cubicBezTo>
                <a:cubicBezTo>
                  <a:pt x="440" y="851"/>
                  <a:pt x="440" y="850"/>
                  <a:pt x="439" y="849"/>
                </a:cubicBezTo>
                <a:cubicBezTo>
                  <a:pt x="439" y="849"/>
                  <a:pt x="439" y="849"/>
                  <a:pt x="439" y="849"/>
                </a:cubicBezTo>
                <a:cubicBezTo>
                  <a:pt x="438" y="848"/>
                  <a:pt x="436" y="846"/>
                  <a:pt x="435" y="846"/>
                </a:cubicBezTo>
                <a:cubicBezTo>
                  <a:pt x="435" y="846"/>
                  <a:pt x="436" y="845"/>
                  <a:pt x="436" y="845"/>
                </a:cubicBezTo>
                <a:cubicBezTo>
                  <a:pt x="436" y="845"/>
                  <a:pt x="436" y="845"/>
                  <a:pt x="436" y="845"/>
                </a:cubicBezTo>
                <a:cubicBezTo>
                  <a:pt x="436" y="845"/>
                  <a:pt x="435" y="845"/>
                  <a:pt x="435" y="844"/>
                </a:cubicBezTo>
                <a:cubicBezTo>
                  <a:pt x="435" y="845"/>
                  <a:pt x="435" y="845"/>
                  <a:pt x="435" y="845"/>
                </a:cubicBezTo>
                <a:cubicBezTo>
                  <a:pt x="435" y="844"/>
                  <a:pt x="435" y="844"/>
                  <a:pt x="435" y="844"/>
                </a:cubicBezTo>
                <a:cubicBezTo>
                  <a:pt x="434" y="845"/>
                  <a:pt x="434" y="845"/>
                  <a:pt x="433" y="845"/>
                </a:cubicBezTo>
                <a:cubicBezTo>
                  <a:pt x="433" y="843"/>
                  <a:pt x="432" y="843"/>
                  <a:pt x="431" y="842"/>
                </a:cubicBezTo>
                <a:cubicBezTo>
                  <a:pt x="428" y="845"/>
                  <a:pt x="428" y="845"/>
                  <a:pt x="428" y="845"/>
                </a:cubicBezTo>
                <a:cubicBezTo>
                  <a:pt x="428" y="845"/>
                  <a:pt x="428" y="845"/>
                  <a:pt x="428" y="845"/>
                </a:cubicBezTo>
                <a:cubicBezTo>
                  <a:pt x="428" y="845"/>
                  <a:pt x="428" y="845"/>
                  <a:pt x="428" y="845"/>
                </a:cubicBezTo>
                <a:cubicBezTo>
                  <a:pt x="427" y="845"/>
                  <a:pt x="427" y="845"/>
                  <a:pt x="427" y="845"/>
                </a:cubicBezTo>
                <a:cubicBezTo>
                  <a:pt x="427" y="845"/>
                  <a:pt x="427" y="845"/>
                  <a:pt x="427" y="845"/>
                </a:cubicBezTo>
                <a:cubicBezTo>
                  <a:pt x="427" y="846"/>
                  <a:pt x="427" y="846"/>
                  <a:pt x="427" y="846"/>
                </a:cubicBezTo>
                <a:cubicBezTo>
                  <a:pt x="427" y="846"/>
                  <a:pt x="427" y="846"/>
                  <a:pt x="427" y="846"/>
                </a:cubicBezTo>
                <a:cubicBezTo>
                  <a:pt x="428" y="846"/>
                  <a:pt x="428" y="846"/>
                  <a:pt x="428" y="846"/>
                </a:cubicBezTo>
                <a:cubicBezTo>
                  <a:pt x="428" y="846"/>
                  <a:pt x="428" y="847"/>
                  <a:pt x="428" y="847"/>
                </a:cubicBezTo>
                <a:cubicBezTo>
                  <a:pt x="427" y="847"/>
                  <a:pt x="426" y="847"/>
                  <a:pt x="425" y="847"/>
                </a:cubicBezTo>
                <a:cubicBezTo>
                  <a:pt x="425" y="848"/>
                  <a:pt x="425" y="848"/>
                  <a:pt x="425" y="849"/>
                </a:cubicBezTo>
                <a:cubicBezTo>
                  <a:pt x="425" y="849"/>
                  <a:pt x="425" y="849"/>
                  <a:pt x="424" y="849"/>
                </a:cubicBezTo>
                <a:cubicBezTo>
                  <a:pt x="424" y="849"/>
                  <a:pt x="424" y="849"/>
                  <a:pt x="424" y="849"/>
                </a:cubicBezTo>
                <a:cubicBezTo>
                  <a:pt x="424" y="849"/>
                  <a:pt x="424" y="849"/>
                  <a:pt x="424" y="849"/>
                </a:cubicBezTo>
                <a:cubicBezTo>
                  <a:pt x="422" y="850"/>
                  <a:pt x="421" y="851"/>
                  <a:pt x="420" y="852"/>
                </a:cubicBezTo>
                <a:cubicBezTo>
                  <a:pt x="419" y="853"/>
                  <a:pt x="417" y="853"/>
                  <a:pt x="416" y="853"/>
                </a:cubicBezTo>
                <a:cubicBezTo>
                  <a:pt x="416" y="854"/>
                  <a:pt x="416" y="854"/>
                  <a:pt x="416" y="854"/>
                </a:cubicBezTo>
                <a:cubicBezTo>
                  <a:pt x="414" y="855"/>
                  <a:pt x="413" y="855"/>
                  <a:pt x="411" y="856"/>
                </a:cubicBezTo>
                <a:cubicBezTo>
                  <a:pt x="411" y="856"/>
                  <a:pt x="411" y="857"/>
                  <a:pt x="411" y="858"/>
                </a:cubicBezTo>
                <a:cubicBezTo>
                  <a:pt x="410" y="858"/>
                  <a:pt x="410" y="858"/>
                  <a:pt x="410" y="858"/>
                </a:cubicBezTo>
                <a:cubicBezTo>
                  <a:pt x="410" y="858"/>
                  <a:pt x="410" y="858"/>
                  <a:pt x="410" y="858"/>
                </a:cubicBezTo>
                <a:cubicBezTo>
                  <a:pt x="409" y="857"/>
                  <a:pt x="409" y="856"/>
                  <a:pt x="408" y="855"/>
                </a:cubicBezTo>
                <a:cubicBezTo>
                  <a:pt x="407" y="855"/>
                  <a:pt x="406" y="855"/>
                  <a:pt x="405" y="855"/>
                </a:cubicBezTo>
                <a:cubicBezTo>
                  <a:pt x="405" y="854"/>
                  <a:pt x="405" y="853"/>
                  <a:pt x="404" y="852"/>
                </a:cubicBezTo>
                <a:cubicBezTo>
                  <a:pt x="404" y="852"/>
                  <a:pt x="404" y="852"/>
                  <a:pt x="404" y="852"/>
                </a:cubicBezTo>
                <a:cubicBezTo>
                  <a:pt x="404" y="852"/>
                  <a:pt x="404" y="852"/>
                  <a:pt x="404" y="852"/>
                </a:cubicBezTo>
                <a:cubicBezTo>
                  <a:pt x="404" y="852"/>
                  <a:pt x="404" y="852"/>
                  <a:pt x="404" y="852"/>
                </a:cubicBezTo>
                <a:cubicBezTo>
                  <a:pt x="404" y="851"/>
                  <a:pt x="404" y="851"/>
                  <a:pt x="404" y="851"/>
                </a:cubicBezTo>
                <a:cubicBezTo>
                  <a:pt x="404" y="851"/>
                  <a:pt x="404" y="851"/>
                  <a:pt x="404" y="851"/>
                </a:cubicBezTo>
                <a:cubicBezTo>
                  <a:pt x="403" y="851"/>
                  <a:pt x="403" y="851"/>
                  <a:pt x="403" y="851"/>
                </a:cubicBezTo>
                <a:cubicBezTo>
                  <a:pt x="403" y="851"/>
                  <a:pt x="403" y="850"/>
                  <a:pt x="403" y="850"/>
                </a:cubicBezTo>
                <a:cubicBezTo>
                  <a:pt x="403" y="850"/>
                  <a:pt x="403" y="850"/>
                  <a:pt x="403" y="850"/>
                </a:cubicBezTo>
                <a:cubicBezTo>
                  <a:pt x="403" y="850"/>
                  <a:pt x="403" y="850"/>
                  <a:pt x="403" y="850"/>
                </a:cubicBezTo>
                <a:cubicBezTo>
                  <a:pt x="403" y="850"/>
                  <a:pt x="403" y="850"/>
                  <a:pt x="403" y="850"/>
                </a:cubicBezTo>
                <a:cubicBezTo>
                  <a:pt x="403" y="849"/>
                  <a:pt x="403" y="849"/>
                  <a:pt x="403" y="849"/>
                </a:cubicBezTo>
                <a:cubicBezTo>
                  <a:pt x="403" y="849"/>
                  <a:pt x="403" y="849"/>
                  <a:pt x="403" y="849"/>
                </a:cubicBezTo>
                <a:cubicBezTo>
                  <a:pt x="403" y="849"/>
                  <a:pt x="403" y="849"/>
                  <a:pt x="403" y="849"/>
                </a:cubicBezTo>
                <a:cubicBezTo>
                  <a:pt x="402" y="849"/>
                  <a:pt x="402" y="849"/>
                  <a:pt x="402" y="849"/>
                </a:cubicBezTo>
                <a:cubicBezTo>
                  <a:pt x="402" y="849"/>
                  <a:pt x="402" y="849"/>
                  <a:pt x="402" y="849"/>
                </a:cubicBezTo>
                <a:cubicBezTo>
                  <a:pt x="402" y="849"/>
                  <a:pt x="402" y="849"/>
                  <a:pt x="402" y="849"/>
                </a:cubicBezTo>
                <a:cubicBezTo>
                  <a:pt x="402" y="848"/>
                  <a:pt x="402" y="848"/>
                  <a:pt x="402" y="848"/>
                </a:cubicBezTo>
                <a:cubicBezTo>
                  <a:pt x="402" y="848"/>
                  <a:pt x="402" y="848"/>
                  <a:pt x="402" y="848"/>
                </a:cubicBezTo>
                <a:cubicBezTo>
                  <a:pt x="402" y="848"/>
                  <a:pt x="402" y="848"/>
                  <a:pt x="402" y="848"/>
                </a:cubicBezTo>
                <a:cubicBezTo>
                  <a:pt x="402" y="848"/>
                  <a:pt x="402" y="848"/>
                  <a:pt x="402" y="848"/>
                </a:cubicBezTo>
                <a:cubicBezTo>
                  <a:pt x="401" y="848"/>
                  <a:pt x="401" y="848"/>
                  <a:pt x="401" y="848"/>
                </a:cubicBezTo>
                <a:cubicBezTo>
                  <a:pt x="401" y="847"/>
                  <a:pt x="401" y="847"/>
                  <a:pt x="401" y="847"/>
                </a:cubicBezTo>
                <a:cubicBezTo>
                  <a:pt x="401" y="847"/>
                  <a:pt x="401" y="847"/>
                  <a:pt x="401" y="847"/>
                </a:cubicBezTo>
                <a:cubicBezTo>
                  <a:pt x="401" y="847"/>
                  <a:pt x="401" y="847"/>
                  <a:pt x="401" y="847"/>
                </a:cubicBezTo>
                <a:cubicBezTo>
                  <a:pt x="401" y="847"/>
                  <a:pt x="401" y="847"/>
                  <a:pt x="401" y="847"/>
                </a:cubicBezTo>
                <a:cubicBezTo>
                  <a:pt x="401" y="847"/>
                  <a:pt x="401" y="847"/>
                  <a:pt x="401" y="847"/>
                </a:cubicBezTo>
                <a:cubicBezTo>
                  <a:pt x="400" y="847"/>
                  <a:pt x="400" y="847"/>
                  <a:pt x="400" y="847"/>
                </a:cubicBezTo>
                <a:cubicBezTo>
                  <a:pt x="400" y="846"/>
                  <a:pt x="400" y="846"/>
                  <a:pt x="400" y="846"/>
                </a:cubicBezTo>
                <a:cubicBezTo>
                  <a:pt x="400" y="846"/>
                  <a:pt x="400" y="846"/>
                  <a:pt x="400" y="846"/>
                </a:cubicBezTo>
                <a:cubicBezTo>
                  <a:pt x="400" y="846"/>
                  <a:pt x="400" y="846"/>
                  <a:pt x="400" y="846"/>
                </a:cubicBezTo>
                <a:cubicBezTo>
                  <a:pt x="400" y="846"/>
                  <a:pt x="400" y="846"/>
                  <a:pt x="400" y="846"/>
                </a:cubicBezTo>
                <a:cubicBezTo>
                  <a:pt x="400" y="846"/>
                  <a:pt x="400" y="846"/>
                  <a:pt x="400" y="846"/>
                </a:cubicBezTo>
                <a:cubicBezTo>
                  <a:pt x="400" y="846"/>
                  <a:pt x="400" y="846"/>
                  <a:pt x="400" y="846"/>
                </a:cubicBezTo>
                <a:cubicBezTo>
                  <a:pt x="399" y="846"/>
                  <a:pt x="399" y="846"/>
                  <a:pt x="399" y="846"/>
                </a:cubicBezTo>
                <a:cubicBezTo>
                  <a:pt x="399" y="845"/>
                  <a:pt x="399" y="845"/>
                  <a:pt x="399" y="845"/>
                </a:cubicBezTo>
                <a:cubicBezTo>
                  <a:pt x="398" y="845"/>
                  <a:pt x="397" y="844"/>
                  <a:pt x="396" y="843"/>
                </a:cubicBezTo>
                <a:cubicBezTo>
                  <a:pt x="396" y="843"/>
                  <a:pt x="396" y="843"/>
                  <a:pt x="396" y="843"/>
                </a:cubicBezTo>
                <a:cubicBezTo>
                  <a:pt x="396" y="843"/>
                  <a:pt x="396" y="843"/>
                  <a:pt x="396" y="843"/>
                </a:cubicBezTo>
                <a:cubicBezTo>
                  <a:pt x="396" y="842"/>
                  <a:pt x="396" y="842"/>
                  <a:pt x="396" y="842"/>
                </a:cubicBezTo>
                <a:cubicBezTo>
                  <a:pt x="395" y="842"/>
                  <a:pt x="395" y="842"/>
                  <a:pt x="395" y="842"/>
                </a:cubicBezTo>
                <a:cubicBezTo>
                  <a:pt x="395" y="842"/>
                  <a:pt x="395" y="842"/>
                  <a:pt x="395" y="842"/>
                </a:cubicBezTo>
                <a:cubicBezTo>
                  <a:pt x="395" y="842"/>
                  <a:pt x="395" y="842"/>
                  <a:pt x="395" y="842"/>
                </a:cubicBezTo>
                <a:cubicBezTo>
                  <a:pt x="395" y="842"/>
                  <a:pt x="394" y="842"/>
                  <a:pt x="394" y="842"/>
                </a:cubicBezTo>
                <a:cubicBezTo>
                  <a:pt x="394" y="842"/>
                  <a:pt x="394" y="842"/>
                  <a:pt x="394" y="842"/>
                </a:cubicBezTo>
                <a:cubicBezTo>
                  <a:pt x="394" y="842"/>
                  <a:pt x="394" y="842"/>
                  <a:pt x="394" y="842"/>
                </a:cubicBezTo>
                <a:cubicBezTo>
                  <a:pt x="394" y="841"/>
                  <a:pt x="394" y="841"/>
                  <a:pt x="394" y="841"/>
                </a:cubicBezTo>
                <a:cubicBezTo>
                  <a:pt x="393" y="841"/>
                  <a:pt x="393" y="841"/>
                  <a:pt x="393" y="841"/>
                </a:cubicBezTo>
                <a:cubicBezTo>
                  <a:pt x="393" y="841"/>
                  <a:pt x="393" y="841"/>
                  <a:pt x="393" y="841"/>
                </a:cubicBezTo>
                <a:cubicBezTo>
                  <a:pt x="393" y="841"/>
                  <a:pt x="393" y="841"/>
                  <a:pt x="393" y="841"/>
                </a:cubicBezTo>
                <a:cubicBezTo>
                  <a:pt x="393" y="841"/>
                  <a:pt x="393" y="841"/>
                  <a:pt x="393" y="841"/>
                </a:cubicBezTo>
                <a:cubicBezTo>
                  <a:pt x="391" y="840"/>
                  <a:pt x="390" y="840"/>
                  <a:pt x="388" y="839"/>
                </a:cubicBezTo>
                <a:cubicBezTo>
                  <a:pt x="388" y="839"/>
                  <a:pt x="388" y="839"/>
                  <a:pt x="388" y="839"/>
                </a:cubicBezTo>
                <a:cubicBezTo>
                  <a:pt x="390" y="836"/>
                  <a:pt x="391" y="834"/>
                  <a:pt x="393" y="832"/>
                </a:cubicBezTo>
                <a:cubicBezTo>
                  <a:pt x="393" y="831"/>
                  <a:pt x="393" y="831"/>
                  <a:pt x="392" y="831"/>
                </a:cubicBezTo>
                <a:cubicBezTo>
                  <a:pt x="392" y="831"/>
                  <a:pt x="391" y="831"/>
                  <a:pt x="391" y="831"/>
                </a:cubicBezTo>
                <a:cubicBezTo>
                  <a:pt x="387" y="829"/>
                  <a:pt x="387" y="827"/>
                  <a:pt x="388" y="823"/>
                </a:cubicBezTo>
                <a:cubicBezTo>
                  <a:pt x="388" y="823"/>
                  <a:pt x="388" y="823"/>
                  <a:pt x="388" y="823"/>
                </a:cubicBezTo>
                <a:cubicBezTo>
                  <a:pt x="388" y="821"/>
                  <a:pt x="388" y="821"/>
                  <a:pt x="388" y="821"/>
                </a:cubicBezTo>
                <a:cubicBezTo>
                  <a:pt x="388" y="821"/>
                  <a:pt x="388" y="821"/>
                  <a:pt x="388" y="821"/>
                </a:cubicBezTo>
                <a:cubicBezTo>
                  <a:pt x="388" y="821"/>
                  <a:pt x="388" y="821"/>
                  <a:pt x="388" y="821"/>
                </a:cubicBezTo>
                <a:cubicBezTo>
                  <a:pt x="388" y="820"/>
                  <a:pt x="387" y="820"/>
                  <a:pt x="387" y="819"/>
                </a:cubicBezTo>
                <a:cubicBezTo>
                  <a:pt x="387" y="819"/>
                  <a:pt x="387" y="819"/>
                  <a:pt x="387" y="819"/>
                </a:cubicBezTo>
                <a:cubicBezTo>
                  <a:pt x="387" y="819"/>
                  <a:pt x="387" y="819"/>
                  <a:pt x="387" y="819"/>
                </a:cubicBezTo>
                <a:cubicBezTo>
                  <a:pt x="387" y="819"/>
                  <a:pt x="386" y="818"/>
                  <a:pt x="386" y="818"/>
                </a:cubicBezTo>
                <a:cubicBezTo>
                  <a:pt x="386" y="818"/>
                  <a:pt x="386" y="818"/>
                  <a:pt x="386" y="818"/>
                </a:cubicBezTo>
                <a:cubicBezTo>
                  <a:pt x="386" y="818"/>
                  <a:pt x="386" y="818"/>
                  <a:pt x="386" y="819"/>
                </a:cubicBezTo>
                <a:cubicBezTo>
                  <a:pt x="386" y="819"/>
                  <a:pt x="386" y="819"/>
                  <a:pt x="386" y="819"/>
                </a:cubicBezTo>
                <a:cubicBezTo>
                  <a:pt x="386" y="819"/>
                  <a:pt x="386" y="819"/>
                  <a:pt x="386" y="819"/>
                </a:cubicBezTo>
                <a:cubicBezTo>
                  <a:pt x="385" y="819"/>
                  <a:pt x="385" y="818"/>
                  <a:pt x="384" y="818"/>
                </a:cubicBezTo>
                <a:cubicBezTo>
                  <a:pt x="384" y="818"/>
                  <a:pt x="384" y="818"/>
                  <a:pt x="384" y="818"/>
                </a:cubicBezTo>
                <a:cubicBezTo>
                  <a:pt x="384" y="818"/>
                  <a:pt x="384" y="818"/>
                  <a:pt x="384" y="818"/>
                </a:cubicBezTo>
                <a:cubicBezTo>
                  <a:pt x="383" y="817"/>
                  <a:pt x="382" y="817"/>
                  <a:pt x="382" y="817"/>
                </a:cubicBezTo>
                <a:cubicBezTo>
                  <a:pt x="381" y="818"/>
                  <a:pt x="381" y="818"/>
                  <a:pt x="381" y="818"/>
                </a:cubicBezTo>
                <a:cubicBezTo>
                  <a:pt x="381" y="818"/>
                  <a:pt x="381" y="818"/>
                  <a:pt x="381" y="818"/>
                </a:cubicBezTo>
                <a:cubicBezTo>
                  <a:pt x="381" y="818"/>
                  <a:pt x="381" y="818"/>
                  <a:pt x="381" y="818"/>
                </a:cubicBezTo>
                <a:cubicBezTo>
                  <a:pt x="380" y="817"/>
                  <a:pt x="380" y="815"/>
                  <a:pt x="380" y="813"/>
                </a:cubicBezTo>
                <a:cubicBezTo>
                  <a:pt x="379" y="814"/>
                  <a:pt x="379" y="814"/>
                  <a:pt x="379" y="814"/>
                </a:cubicBezTo>
                <a:cubicBezTo>
                  <a:pt x="379" y="813"/>
                  <a:pt x="379" y="813"/>
                  <a:pt x="379" y="813"/>
                </a:cubicBezTo>
                <a:cubicBezTo>
                  <a:pt x="379" y="813"/>
                  <a:pt x="379" y="813"/>
                  <a:pt x="378" y="813"/>
                </a:cubicBezTo>
                <a:cubicBezTo>
                  <a:pt x="379" y="812"/>
                  <a:pt x="379" y="811"/>
                  <a:pt x="380" y="810"/>
                </a:cubicBezTo>
                <a:cubicBezTo>
                  <a:pt x="380" y="810"/>
                  <a:pt x="380" y="810"/>
                  <a:pt x="380" y="810"/>
                </a:cubicBezTo>
                <a:cubicBezTo>
                  <a:pt x="380" y="810"/>
                  <a:pt x="380" y="810"/>
                  <a:pt x="380" y="810"/>
                </a:cubicBezTo>
                <a:cubicBezTo>
                  <a:pt x="381" y="810"/>
                  <a:pt x="381" y="810"/>
                  <a:pt x="381" y="810"/>
                </a:cubicBezTo>
                <a:cubicBezTo>
                  <a:pt x="382" y="810"/>
                  <a:pt x="382" y="809"/>
                  <a:pt x="383" y="808"/>
                </a:cubicBezTo>
                <a:cubicBezTo>
                  <a:pt x="382" y="808"/>
                  <a:pt x="382" y="808"/>
                  <a:pt x="382" y="808"/>
                </a:cubicBezTo>
                <a:cubicBezTo>
                  <a:pt x="382" y="806"/>
                  <a:pt x="381" y="804"/>
                  <a:pt x="379" y="804"/>
                </a:cubicBezTo>
                <a:cubicBezTo>
                  <a:pt x="379" y="804"/>
                  <a:pt x="379" y="804"/>
                  <a:pt x="379" y="804"/>
                </a:cubicBezTo>
                <a:cubicBezTo>
                  <a:pt x="378" y="804"/>
                  <a:pt x="377" y="804"/>
                  <a:pt x="377" y="804"/>
                </a:cubicBezTo>
                <a:cubicBezTo>
                  <a:pt x="376" y="804"/>
                  <a:pt x="376" y="804"/>
                  <a:pt x="376" y="804"/>
                </a:cubicBezTo>
                <a:cubicBezTo>
                  <a:pt x="376" y="804"/>
                  <a:pt x="376" y="803"/>
                  <a:pt x="376" y="803"/>
                </a:cubicBezTo>
                <a:cubicBezTo>
                  <a:pt x="376" y="803"/>
                  <a:pt x="375" y="804"/>
                  <a:pt x="375" y="804"/>
                </a:cubicBezTo>
                <a:cubicBezTo>
                  <a:pt x="375" y="804"/>
                  <a:pt x="375" y="804"/>
                  <a:pt x="375" y="804"/>
                </a:cubicBezTo>
                <a:cubicBezTo>
                  <a:pt x="375" y="804"/>
                  <a:pt x="375" y="804"/>
                  <a:pt x="375" y="804"/>
                </a:cubicBezTo>
                <a:cubicBezTo>
                  <a:pt x="375" y="804"/>
                  <a:pt x="375" y="805"/>
                  <a:pt x="375" y="805"/>
                </a:cubicBezTo>
                <a:cubicBezTo>
                  <a:pt x="375" y="805"/>
                  <a:pt x="375" y="805"/>
                  <a:pt x="375" y="805"/>
                </a:cubicBezTo>
                <a:cubicBezTo>
                  <a:pt x="375" y="806"/>
                  <a:pt x="375" y="806"/>
                  <a:pt x="375" y="806"/>
                </a:cubicBezTo>
                <a:cubicBezTo>
                  <a:pt x="374" y="807"/>
                  <a:pt x="374" y="807"/>
                  <a:pt x="374" y="807"/>
                </a:cubicBezTo>
                <a:cubicBezTo>
                  <a:pt x="374" y="807"/>
                  <a:pt x="374" y="807"/>
                  <a:pt x="374" y="807"/>
                </a:cubicBezTo>
                <a:cubicBezTo>
                  <a:pt x="374" y="807"/>
                  <a:pt x="374" y="807"/>
                  <a:pt x="374" y="807"/>
                </a:cubicBezTo>
                <a:cubicBezTo>
                  <a:pt x="374" y="807"/>
                  <a:pt x="374" y="807"/>
                  <a:pt x="374" y="807"/>
                </a:cubicBezTo>
                <a:cubicBezTo>
                  <a:pt x="373" y="808"/>
                  <a:pt x="373" y="808"/>
                  <a:pt x="373" y="808"/>
                </a:cubicBezTo>
                <a:cubicBezTo>
                  <a:pt x="373" y="808"/>
                  <a:pt x="373" y="808"/>
                  <a:pt x="373" y="808"/>
                </a:cubicBezTo>
                <a:cubicBezTo>
                  <a:pt x="372" y="808"/>
                  <a:pt x="372" y="808"/>
                  <a:pt x="372" y="808"/>
                </a:cubicBezTo>
                <a:cubicBezTo>
                  <a:pt x="371" y="807"/>
                  <a:pt x="371" y="807"/>
                  <a:pt x="371" y="807"/>
                </a:cubicBezTo>
                <a:cubicBezTo>
                  <a:pt x="371" y="807"/>
                  <a:pt x="371" y="807"/>
                  <a:pt x="371" y="807"/>
                </a:cubicBezTo>
                <a:cubicBezTo>
                  <a:pt x="371" y="807"/>
                  <a:pt x="371" y="807"/>
                  <a:pt x="371" y="807"/>
                </a:cubicBezTo>
                <a:cubicBezTo>
                  <a:pt x="371" y="807"/>
                  <a:pt x="371" y="807"/>
                  <a:pt x="371" y="807"/>
                </a:cubicBezTo>
                <a:cubicBezTo>
                  <a:pt x="371" y="807"/>
                  <a:pt x="371" y="807"/>
                  <a:pt x="371" y="807"/>
                </a:cubicBezTo>
                <a:cubicBezTo>
                  <a:pt x="371" y="806"/>
                  <a:pt x="371" y="806"/>
                  <a:pt x="371" y="806"/>
                </a:cubicBezTo>
                <a:cubicBezTo>
                  <a:pt x="371" y="806"/>
                  <a:pt x="371" y="806"/>
                  <a:pt x="371" y="806"/>
                </a:cubicBezTo>
                <a:cubicBezTo>
                  <a:pt x="371" y="805"/>
                  <a:pt x="371" y="805"/>
                  <a:pt x="371" y="805"/>
                </a:cubicBezTo>
                <a:cubicBezTo>
                  <a:pt x="370" y="806"/>
                  <a:pt x="370" y="806"/>
                  <a:pt x="370" y="806"/>
                </a:cubicBezTo>
                <a:cubicBezTo>
                  <a:pt x="370" y="806"/>
                  <a:pt x="370" y="805"/>
                  <a:pt x="370" y="805"/>
                </a:cubicBezTo>
                <a:cubicBezTo>
                  <a:pt x="370" y="805"/>
                  <a:pt x="370" y="805"/>
                  <a:pt x="370" y="805"/>
                </a:cubicBezTo>
                <a:cubicBezTo>
                  <a:pt x="369" y="805"/>
                  <a:pt x="369" y="805"/>
                  <a:pt x="369" y="805"/>
                </a:cubicBezTo>
                <a:cubicBezTo>
                  <a:pt x="369" y="805"/>
                  <a:pt x="369" y="805"/>
                  <a:pt x="369" y="805"/>
                </a:cubicBezTo>
                <a:cubicBezTo>
                  <a:pt x="369" y="805"/>
                  <a:pt x="369" y="805"/>
                  <a:pt x="369" y="805"/>
                </a:cubicBezTo>
                <a:cubicBezTo>
                  <a:pt x="369" y="804"/>
                  <a:pt x="369" y="804"/>
                  <a:pt x="369" y="804"/>
                </a:cubicBezTo>
                <a:cubicBezTo>
                  <a:pt x="369" y="804"/>
                  <a:pt x="369" y="804"/>
                  <a:pt x="369" y="804"/>
                </a:cubicBezTo>
                <a:cubicBezTo>
                  <a:pt x="368" y="804"/>
                  <a:pt x="368" y="804"/>
                  <a:pt x="368" y="804"/>
                </a:cubicBezTo>
                <a:cubicBezTo>
                  <a:pt x="368" y="804"/>
                  <a:pt x="368" y="804"/>
                  <a:pt x="368" y="804"/>
                </a:cubicBezTo>
                <a:cubicBezTo>
                  <a:pt x="367" y="804"/>
                  <a:pt x="367" y="804"/>
                  <a:pt x="367" y="804"/>
                </a:cubicBezTo>
                <a:cubicBezTo>
                  <a:pt x="367" y="803"/>
                  <a:pt x="367" y="803"/>
                  <a:pt x="367" y="803"/>
                </a:cubicBezTo>
                <a:cubicBezTo>
                  <a:pt x="367" y="804"/>
                  <a:pt x="367" y="804"/>
                  <a:pt x="367" y="804"/>
                </a:cubicBezTo>
                <a:cubicBezTo>
                  <a:pt x="367" y="803"/>
                  <a:pt x="367" y="803"/>
                  <a:pt x="367" y="803"/>
                </a:cubicBezTo>
                <a:cubicBezTo>
                  <a:pt x="367" y="803"/>
                  <a:pt x="367" y="803"/>
                  <a:pt x="366" y="803"/>
                </a:cubicBezTo>
                <a:cubicBezTo>
                  <a:pt x="366" y="803"/>
                  <a:pt x="366" y="803"/>
                  <a:pt x="366" y="803"/>
                </a:cubicBezTo>
                <a:cubicBezTo>
                  <a:pt x="366" y="803"/>
                  <a:pt x="366" y="803"/>
                  <a:pt x="366" y="803"/>
                </a:cubicBezTo>
                <a:cubicBezTo>
                  <a:pt x="366" y="803"/>
                  <a:pt x="366" y="803"/>
                  <a:pt x="366" y="803"/>
                </a:cubicBezTo>
                <a:cubicBezTo>
                  <a:pt x="366" y="802"/>
                  <a:pt x="366" y="802"/>
                  <a:pt x="366" y="802"/>
                </a:cubicBezTo>
                <a:cubicBezTo>
                  <a:pt x="366" y="803"/>
                  <a:pt x="366" y="803"/>
                  <a:pt x="366" y="803"/>
                </a:cubicBezTo>
                <a:cubicBezTo>
                  <a:pt x="365" y="803"/>
                  <a:pt x="365" y="803"/>
                  <a:pt x="365" y="803"/>
                </a:cubicBezTo>
                <a:cubicBezTo>
                  <a:pt x="365" y="802"/>
                  <a:pt x="365" y="802"/>
                  <a:pt x="365" y="802"/>
                </a:cubicBezTo>
                <a:cubicBezTo>
                  <a:pt x="365" y="802"/>
                  <a:pt x="365" y="802"/>
                  <a:pt x="365" y="802"/>
                </a:cubicBezTo>
                <a:cubicBezTo>
                  <a:pt x="365" y="802"/>
                  <a:pt x="365" y="802"/>
                  <a:pt x="365" y="802"/>
                </a:cubicBezTo>
                <a:cubicBezTo>
                  <a:pt x="365" y="802"/>
                  <a:pt x="365" y="802"/>
                  <a:pt x="365" y="802"/>
                </a:cubicBezTo>
                <a:cubicBezTo>
                  <a:pt x="364" y="802"/>
                  <a:pt x="364" y="802"/>
                  <a:pt x="364" y="802"/>
                </a:cubicBezTo>
                <a:cubicBezTo>
                  <a:pt x="364" y="803"/>
                  <a:pt x="364" y="803"/>
                  <a:pt x="364" y="803"/>
                </a:cubicBezTo>
                <a:cubicBezTo>
                  <a:pt x="364" y="803"/>
                  <a:pt x="363" y="804"/>
                  <a:pt x="363" y="804"/>
                </a:cubicBezTo>
                <a:cubicBezTo>
                  <a:pt x="362" y="804"/>
                  <a:pt x="362" y="804"/>
                  <a:pt x="362" y="804"/>
                </a:cubicBezTo>
                <a:cubicBezTo>
                  <a:pt x="362" y="804"/>
                  <a:pt x="362" y="804"/>
                  <a:pt x="362" y="804"/>
                </a:cubicBezTo>
                <a:cubicBezTo>
                  <a:pt x="362" y="803"/>
                  <a:pt x="362" y="803"/>
                  <a:pt x="362" y="803"/>
                </a:cubicBezTo>
                <a:cubicBezTo>
                  <a:pt x="362" y="803"/>
                  <a:pt x="362" y="803"/>
                  <a:pt x="362" y="803"/>
                </a:cubicBezTo>
                <a:cubicBezTo>
                  <a:pt x="361" y="803"/>
                  <a:pt x="361" y="803"/>
                  <a:pt x="361" y="803"/>
                </a:cubicBezTo>
                <a:cubicBezTo>
                  <a:pt x="361" y="802"/>
                  <a:pt x="360" y="802"/>
                  <a:pt x="359" y="802"/>
                </a:cubicBezTo>
                <a:cubicBezTo>
                  <a:pt x="359" y="802"/>
                  <a:pt x="359" y="802"/>
                  <a:pt x="359" y="802"/>
                </a:cubicBezTo>
                <a:cubicBezTo>
                  <a:pt x="359" y="802"/>
                  <a:pt x="359" y="802"/>
                  <a:pt x="359" y="802"/>
                </a:cubicBezTo>
                <a:cubicBezTo>
                  <a:pt x="358" y="802"/>
                  <a:pt x="358" y="802"/>
                  <a:pt x="357" y="801"/>
                </a:cubicBezTo>
                <a:cubicBezTo>
                  <a:pt x="357" y="801"/>
                  <a:pt x="357" y="801"/>
                  <a:pt x="357" y="801"/>
                </a:cubicBezTo>
                <a:cubicBezTo>
                  <a:pt x="357" y="801"/>
                  <a:pt x="356" y="801"/>
                  <a:pt x="356" y="801"/>
                </a:cubicBezTo>
                <a:cubicBezTo>
                  <a:pt x="356" y="801"/>
                  <a:pt x="356" y="801"/>
                  <a:pt x="356" y="801"/>
                </a:cubicBezTo>
                <a:cubicBezTo>
                  <a:pt x="356" y="801"/>
                  <a:pt x="356" y="801"/>
                  <a:pt x="356" y="801"/>
                </a:cubicBezTo>
                <a:cubicBezTo>
                  <a:pt x="356" y="800"/>
                  <a:pt x="356" y="800"/>
                  <a:pt x="356" y="800"/>
                </a:cubicBezTo>
                <a:cubicBezTo>
                  <a:pt x="356" y="800"/>
                  <a:pt x="356" y="800"/>
                  <a:pt x="356" y="800"/>
                </a:cubicBezTo>
                <a:cubicBezTo>
                  <a:pt x="355" y="800"/>
                  <a:pt x="355" y="800"/>
                  <a:pt x="355" y="800"/>
                </a:cubicBezTo>
                <a:cubicBezTo>
                  <a:pt x="355" y="800"/>
                  <a:pt x="355" y="800"/>
                  <a:pt x="355" y="800"/>
                </a:cubicBezTo>
                <a:cubicBezTo>
                  <a:pt x="355" y="800"/>
                  <a:pt x="355" y="800"/>
                  <a:pt x="355" y="800"/>
                </a:cubicBezTo>
                <a:cubicBezTo>
                  <a:pt x="354" y="800"/>
                  <a:pt x="353" y="799"/>
                  <a:pt x="352" y="799"/>
                </a:cubicBezTo>
                <a:cubicBezTo>
                  <a:pt x="352" y="799"/>
                  <a:pt x="352" y="799"/>
                  <a:pt x="352" y="799"/>
                </a:cubicBezTo>
                <a:cubicBezTo>
                  <a:pt x="351" y="799"/>
                  <a:pt x="351" y="799"/>
                  <a:pt x="351" y="799"/>
                </a:cubicBezTo>
                <a:cubicBezTo>
                  <a:pt x="351" y="799"/>
                  <a:pt x="351" y="798"/>
                  <a:pt x="351" y="798"/>
                </a:cubicBezTo>
                <a:cubicBezTo>
                  <a:pt x="351" y="798"/>
                  <a:pt x="351" y="798"/>
                  <a:pt x="351" y="798"/>
                </a:cubicBezTo>
                <a:cubicBezTo>
                  <a:pt x="351" y="797"/>
                  <a:pt x="351" y="797"/>
                  <a:pt x="351" y="797"/>
                </a:cubicBezTo>
                <a:cubicBezTo>
                  <a:pt x="350" y="797"/>
                  <a:pt x="350" y="797"/>
                  <a:pt x="350" y="797"/>
                </a:cubicBezTo>
                <a:cubicBezTo>
                  <a:pt x="350" y="797"/>
                  <a:pt x="350" y="797"/>
                  <a:pt x="350" y="797"/>
                </a:cubicBezTo>
                <a:cubicBezTo>
                  <a:pt x="350" y="797"/>
                  <a:pt x="350" y="797"/>
                  <a:pt x="350" y="797"/>
                </a:cubicBezTo>
                <a:cubicBezTo>
                  <a:pt x="350" y="797"/>
                  <a:pt x="350" y="797"/>
                  <a:pt x="350" y="797"/>
                </a:cubicBezTo>
                <a:cubicBezTo>
                  <a:pt x="350" y="797"/>
                  <a:pt x="350" y="797"/>
                  <a:pt x="350" y="797"/>
                </a:cubicBezTo>
                <a:cubicBezTo>
                  <a:pt x="350" y="796"/>
                  <a:pt x="349" y="796"/>
                  <a:pt x="349" y="796"/>
                </a:cubicBezTo>
                <a:cubicBezTo>
                  <a:pt x="349" y="795"/>
                  <a:pt x="349" y="795"/>
                  <a:pt x="349" y="795"/>
                </a:cubicBezTo>
                <a:cubicBezTo>
                  <a:pt x="349" y="795"/>
                  <a:pt x="349" y="795"/>
                  <a:pt x="348" y="795"/>
                </a:cubicBezTo>
                <a:cubicBezTo>
                  <a:pt x="348" y="795"/>
                  <a:pt x="348" y="794"/>
                  <a:pt x="348" y="794"/>
                </a:cubicBezTo>
                <a:cubicBezTo>
                  <a:pt x="348" y="794"/>
                  <a:pt x="348" y="794"/>
                  <a:pt x="348" y="794"/>
                </a:cubicBezTo>
                <a:cubicBezTo>
                  <a:pt x="348" y="794"/>
                  <a:pt x="348" y="794"/>
                  <a:pt x="348" y="793"/>
                </a:cubicBezTo>
                <a:cubicBezTo>
                  <a:pt x="349" y="793"/>
                  <a:pt x="349" y="792"/>
                  <a:pt x="350" y="791"/>
                </a:cubicBezTo>
                <a:cubicBezTo>
                  <a:pt x="350" y="791"/>
                  <a:pt x="350" y="791"/>
                  <a:pt x="350" y="791"/>
                </a:cubicBezTo>
                <a:cubicBezTo>
                  <a:pt x="350" y="791"/>
                  <a:pt x="350" y="791"/>
                  <a:pt x="350" y="791"/>
                </a:cubicBezTo>
                <a:cubicBezTo>
                  <a:pt x="351" y="791"/>
                  <a:pt x="351" y="791"/>
                  <a:pt x="351" y="791"/>
                </a:cubicBezTo>
                <a:cubicBezTo>
                  <a:pt x="351" y="791"/>
                  <a:pt x="351" y="791"/>
                  <a:pt x="351" y="791"/>
                </a:cubicBezTo>
                <a:cubicBezTo>
                  <a:pt x="351" y="791"/>
                  <a:pt x="351" y="791"/>
                  <a:pt x="351" y="791"/>
                </a:cubicBezTo>
                <a:cubicBezTo>
                  <a:pt x="351" y="790"/>
                  <a:pt x="351" y="790"/>
                  <a:pt x="351" y="789"/>
                </a:cubicBezTo>
                <a:cubicBezTo>
                  <a:pt x="351" y="789"/>
                  <a:pt x="351" y="789"/>
                  <a:pt x="351" y="789"/>
                </a:cubicBezTo>
                <a:cubicBezTo>
                  <a:pt x="352" y="788"/>
                  <a:pt x="352" y="788"/>
                  <a:pt x="352" y="787"/>
                </a:cubicBezTo>
                <a:cubicBezTo>
                  <a:pt x="352" y="787"/>
                  <a:pt x="352" y="787"/>
                  <a:pt x="352" y="787"/>
                </a:cubicBezTo>
                <a:cubicBezTo>
                  <a:pt x="351" y="786"/>
                  <a:pt x="351" y="786"/>
                  <a:pt x="351" y="786"/>
                </a:cubicBezTo>
                <a:cubicBezTo>
                  <a:pt x="352" y="786"/>
                  <a:pt x="352" y="786"/>
                  <a:pt x="352" y="786"/>
                </a:cubicBezTo>
                <a:cubicBezTo>
                  <a:pt x="352" y="786"/>
                  <a:pt x="352" y="786"/>
                  <a:pt x="352" y="786"/>
                </a:cubicBezTo>
                <a:cubicBezTo>
                  <a:pt x="352" y="786"/>
                  <a:pt x="352" y="786"/>
                  <a:pt x="352" y="786"/>
                </a:cubicBezTo>
                <a:cubicBezTo>
                  <a:pt x="352" y="785"/>
                  <a:pt x="352" y="785"/>
                  <a:pt x="352" y="785"/>
                </a:cubicBezTo>
                <a:cubicBezTo>
                  <a:pt x="353" y="785"/>
                  <a:pt x="354" y="785"/>
                  <a:pt x="355" y="785"/>
                </a:cubicBezTo>
                <a:cubicBezTo>
                  <a:pt x="354" y="785"/>
                  <a:pt x="354" y="785"/>
                  <a:pt x="354" y="785"/>
                </a:cubicBezTo>
                <a:cubicBezTo>
                  <a:pt x="354" y="784"/>
                  <a:pt x="354" y="784"/>
                  <a:pt x="354" y="784"/>
                </a:cubicBezTo>
                <a:cubicBezTo>
                  <a:pt x="354" y="784"/>
                  <a:pt x="354" y="784"/>
                  <a:pt x="354" y="784"/>
                </a:cubicBezTo>
                <a:cubicBezTo>
                  <a:pt x="354" y="784"/>
                  <a:pt x="354" y="784"/>
                  <a:pt x="354" y="784"/>
                </a:cubicBezTo>
                <a:cubicBezTo>
                  <a:pt x="354" y="784"/>
                  <a:pt x="354" y="784"/>
                  <a:pt x="354" y="784"/>
                </a:cubicBezTo>
                <a:cubicBezTo>
                  <a:pt x="354" y="784"/>
                  <a:pt x="354" y="784"/>
                  <a:pt x="354" y="784"/>
                </a:cubicBezTo>
                <a:cubicBezTo>
                  <a:pt x="354" y="784"/>
                  <a:pt x="354" y="784"/>
                  <a:pt x="354" y="784"/>
                </a:cubicBezTo>
                <a:cubicBezTo>
                  <a:pt x="354" y="783"/>
                  <a:pt x="354" y="783"/>
                  <a:pt x="354" y="783"/>
                </a:cubicBezTo>
                <a:cubicBezTo>
                  <a:pt x="354" y="783"/>
                  <a:pt x="354" y="783"/>
                  <a:pt x="354" y="783"/>
                </a:cubicBezTo>
                <a:cubicBezTo>
                  <a:pt x="354" y="783"/>
                  <a:pt x="354" y="783"/>
                  <a:pt x="354" y="783"/>
                </a:cubicBezTo>
                <a:cubicBezTo>
                  <a:pt x="355" y="783"/>
                  <a:pt x="355" y="783"/>
                  <a:pt x="355" y="783"/>
                </a:cubicBezTo>
                <a:cubicBezTo>
                  <a:pt x="355" y="783"/>
                  <a:pt x="355" y="783"/>
                  <a:pt x="355" y="783"/>
                </a:cubicBezTo>
                <a:cubicBezTo>
                  <a:pt x="355" y="782"/>
                  <a:pt x="355" y="782"/>
                  <a:pt x="355" y="782"/>
                </a:cubicBezTo>
                <a:cubicBezTo>
                  <a:pt x="355" y="782"/>
                  <a:pt x="355" y="782"/>
                  <a:pt x="355" y="781"/>
                </a:cubicBezTo>
                <a:cubicBezTo>
                  <a:pt x="355" y="781"/>
                  <a:pt x="355" y="781"/>
                  <a:pt x="355" y="781"/>
                </a:cubicBezTo>
                <a:cubicBezTo>
                  <a:pt x="354" y="781"/>
                  <a:pt x="354" y="781"/>
                  <a:pt x="354" y="781"/>
                </a:cubicBezTo>
                <a:cubicBezTo>
                  <a:pt x="355" y="781"/>
                  <a:pt x="355" y="781"/>
                  <a:pt x="355" y="780"/>
                </a:cubicBezTo>
                <a:cubicBezTo>
                  <a:pt x="355" y="780"/>
                  <a:pt x="355" y="780"/>
                  <a:pt x="355" y="780"/>
                </a:cubicBezTo>
                <a:cubicBezTo>
                  <a:pt x="355" y="780"/>
                  <a:pt x="355" y="780"/>
                  <a:pt x="355" y="780"/>
                </a:cubicBezTo>
                <a:cubicBezTo>
                  <a:pt x="355" y="780"/>
                  <a:pt x="355" y="780"/>
                  <a:pt x="355" y="780"/>
                </a:cubicBezTo>
                <a:cubicBezTo>
                  <a:pt x="355" y="779"/>
                  <a:pt x="355" y="779"/>
                  <a:pt x="355" y="779"/>
                </a:cubicBezTo>
                <a:cubicBezTo>
                  <a:pt x="355" y="779"/>
                  <a:pt x="355" y="779"/>
                  <a:pt x="355" y="779"/>
                </a:cubicBezTo>
                <a:cubicBezTo>
                  <a:pt x="355" y="779"/>
                  <a:pt x="355" y="779"/>
                  <a:pt x="355" y="779"/>
                </a:cubicBezTo>
                <a:cubicBezTo>
                  <a:pt x="355" y="779"/>
                  <a:pt x="355" y="779"/>
                  <a:pt x="355" y="779"/>
                </a:cubicBezTo>
                <a:cubicBezTo>
                  <a:pt x="355" y="779"/>
                  <a:pt x="355" y="779"/>
                  <a:pt x="355" y="779"/>
                </a:cubicBezTo>
                <a:cubicBezTo>
                  <a:pt x="355" y="778"/>
                  <a:pt x="355" y="778"/>
                  <a:pt x="355" y="778"/>
                </a:cubicBezTo>
                <a:cubicBezTo>
                  <a:pt x="355" y="778"/>
                  <a:pt x="355" y="778"/>
                  <a:pt x="355" y="778"/>
                </a:cubicBezTo>
                <a:cubicBezTo>
                  <a:pt x="355" y="778"/>
                  <a:pt x="355" y="778"/>
                  <a:pt x="355" y="778"/>
                </a:cubicBezTo>
                <a:cubicBezTo>
                  <a:pt x="355" y="778"/>
                  <a:pt x="355" y="778"/>
                  <a:pt x="355" y="778"/>
                </a:cubicBezTo>
                <a:cubicBezTo>
                  <a:pt x="354" y="778"/>
                  <a:pt x="354" y="778"/>
                  <a:pt x="354" y="778"/>
                </a:cubicBezTo>
                <a:cubicBezTo>
                  <a:pt x="355" y="778"/>
                  <a:pt x="355" y="778"/>
                  <a:pt x="355" y="778"/>
                </a:cubicBezTo>
                <a:cubicBezTo>
                  <a:pt x="354" y="777"/>
                  <a:pt x="354" y="777"/>
                  <a:pt x="354" y="777"/>
                </a:cubicBezTo>
                <a:cubicBezTo>
                  <a:pt x="355" y="777"/>
                  <a:pt x="355" y="777"/>
                  <a:pt x="355" y="777"/>
                </a:cubicBezTo>
                <a:cubicBezTo>
                  <a:pt x="355" y="777"/>
                  <a:pt x="355" y="777"/>
                  <a:pt x="355" y="777"/>
                </a:cubicBezTo>
                <a:cubicBezTo>
                  <a:pt x="354" y="777"/>
                  <a:pt x="353" y="777"/>
                  <a:pt x="352" y="777"/>
                </a:cubicBezTo>
                <a:cubicBezTo>
                  <a:pt x="351" y="777"/>
                  <a:pt x="351" y="777"/>
                  <a:pt x="351" y="777"/>
                </a:cubicBezTo>
                <a:cubicBezTo>
                  <a:pt x="351" y="778"/>
                  <a:pt x="351" y="778"/>
                  <a:pt x="351" y="778"/>
                </a:cubicBezTo>
                <a:cubicBezTo>
                  <a:pt x="350" y="778"/>
                  <a:pt x="349" y="777"/>
                  <a:pt x="348" y="776"/>
                </a:cubicBezTo>
                <a:cubicBezTo>
                  <a:pt x="348" y="776"/>
                  <a:pt x="348" y="776"/>
                  <a:pt x="348" y="776"/>
                </a:cubicBezTo>
                <a:cubicBezTo>
                  <a:pt x="348" y="776"/>
                  <a:pt x="348" y="776"/>
                  <a:pt x="348" y="776"/>
                </a:cubicBezTo>
                <a:cubicBezTo>
                  <a:pt x="348" y="775"/>
                  <a:pt x="348" y="775"/>
                  <a:pt x="348" y="775"/>
                </a:cubicBezTo>
                <a:cubicBezTo>
                  <a:pt x="348" y="775"/>
                  <a:pt x="348" y="775"/>
                  <a:pt x="348" y="775"/>
                </a:cubicBezTo>
                <a:cubicBezTo>
                  <a:pt x="347" y="773"/>
                  <a:pt x="347" y="768"/>
                  <a:pt x="344" y="768"/>
                </a:cubicBezTo>
                <a:cubicBezTo>
                  <a:pt x="344" y="768"/>
                  <a:pt x="344" y="768"/>
                  <a:pt x="344" y="768"/>
                </a:cubicBezTo>
                <a:cubicBezTo>
                  <a:pt x="343" y="768"/>
                  <a:pt x="342" y="769"/>
                  <a:pt x="341" y="769"/>
                </a:cubicBezTo>
                <a:cubicBezTo>
                  <a:pt x="341" y="769"/>
                  <a:pt x="341" y="769"/>
                  <a:pt x="341" y="769"/>
                </a:cubicBezTo>
                <a:cubicBezTo>
                  <a:pt x="341" y="767"/>
                  <a:pt x="339" y="766"/>
                  <a:pt x="337" y="766"/>
                </a:cubicBezTo>
                <a:cubicBezTo>
                  <a:pt x="337" y="765"/>
                  <a:pt x="337" y="765"/>
                  <a:pt x="337" y="765"/>
                </a:cubicBezTo>
                <a:cubicBezTo>
                  <a:pt x="337" y="765"/>
                  <a:pt x="338" y="764"/>
                  <a:pt x="338" y="764"/>
                </a:cubicBezTo>
                <a:cubicBezTo>
                  <a:pt x="338" y="764"/>
                  <a:pt x="338" y="764"/>
                  <a:pt x="338" y="764"/>
                </a:cubicBezTo>
                <a:cubicBezTo>
                  <a:pt x="338" y="764"/>
                  <a:pt x="337" y="764"/>
                  <a:pt x="337" y="764"/>
                </a:cubicBezTo>
                <a:cubicBezTo>
                  <a:pt x="336" y="764"/>
                  <a:pt x="335" y="763"/>
                  <a:pt x="334" y="762"/>
                </a:cubicBezTo>
                <a:cubicBezTo>
                  <a:pt x="334" y="762"/>
                  <a:pt x="334" y="762"/>
                  <a:pt x="334" y="762"/>
                </a:cubicBezTo>
                <a:cubicBezTo>
                  <a:pt x="334" y="761"/>
                  <a:pt x="334" y="761"/>
                  <a:pt x="334" y="761"/>
                </a:cubicBezTo>
                <a:cubicBezTo>
                  <a:pt x="333" y="761"/>
                  <a:pt x="333" y="761"/>
                  <a:pt x="333" y="761"/>
                </a:cubicBezTo>
                <a:cubicBezTo>
                  <a:pt x="333" y="761"/>
                  <a:pt x="333" y="761"/>
                  <a:pt x="333" y="761"/>
                </a:cubicBezTo>
                <a:cubicBezTo>
                  <a:pt x="333" y="761"/>
                  <a:pt x="333" y="761"/>
                  <a:pt x="333" y="761"/>
                </a:cubicBezTo>
                <a:cubicBezTo>
                  <a:pt x="332" y="761"/>
                  <a:pt x="332" y="761"/>
                  <a:pt x="332" y="761"/>
                </a:cubicBezTo>
                <a:cubicBezTo>
                  <a:pt x="332" y="761"/>
                  <a:pt x="332" y="761"/>
                  <a:pt x="332" y="761"/>
                </a:cubicBezTo>
                <a:cubicBezTo>
                  <a:pt x="331" y="761"/>
                  <a:pt x="331" y="761"/>
                  <a:pt x="331" y="761"/>
                </a:cubicBezTo>
                <a:cubicBezTo>
                  <a:pt x="331" y="760"/>
                  <a:pt x="331" y="760"/>
                  <a:pt x="331" y="760"/>
                </a:cubicBezTo>
                <a:cubicBezTo>
                  <a:pt x="332" y="760"/>
                  <a:pt x="332" y="760"/>
                  <a:pt x="332" y="760"/>
                </a:cubicBezTo>
                <a:cubicBezTo>
                  <a:pt x="327" y="759"/>
                  <a:pt x="325" y="757"/>
                  <a:pt x="322" y="755"/>
                </a:cubicBezTo>
                <a:cubicBezTo>
                  <a:pt x="321" y="755"/>
                  <a:pt x="321" y="755"/>
                  <a:pt x="321" y="755"/>
                </a:cubicBezTo>
                <a:cubicBezTo>
                  <a:pt x="320" y="752"/>
                  <a:pt x="319" y="748"/>
                  <a:pt x="317" y="746"/>
                </a:cubicBezTo>
                <a:cubicBezTo>
                  <a:pt x="316" y="746"/>
                  <a:pt x="315" y="746"/>
                  <a:pt x="314" y="746"/>
                </a:cubicBezTo>
                <a:cubicBezTo>
                  <a:pt x="313" y="744"/>
                  <a:pt x="313" y="742"/>
                  <a:pt x="312" y="740"/>
                </a:cubicBezTo>
                <a:cubicBezTo>
                  <a:pt x="311" y="740"/>
                  <a:pt x="311" y="740"/>
                  <a:pt x="310" y="740"/>
                </a:cubicBezTo>
                <a:cubicBezTo>
                  <a:pt x="310" y="740"/>
                  <a:pt x="309" y="740"/>
                  <a:pt x="309" y="739"/>
                </a:cubicBezTo>
                <a:cubicBezTo>
                  <a:pt x="308" y="740"/>
                  <a:pt x="308" y="740"/>
                  <a:pt x="308" y="740"/>
                </a:cubicBezTo>
                <a:cubicBezTo>
                  <a:pt x="308" y="740"/>
                  <a:pt x="308" y="739"/>
                  <a:pt x="308" y="738"/>
                </a:cubicBezTo>
                <a:cubicBezTo>
                  <a:pt x="307" y="738"/>
                  <a:pt x="307" y="738"/>
                  <a:pt x="307" y="738"/>
                </a:cubicBezTo>
                <a:cubicBezTo>
                  <a:pt x="307" y="738"/>
                  <a:pt x="307" y="738"/>
                  <a:pt x="307" y="738"/>
                </a:cubicBezTo>
                <a:cubicBezTo>
                  <a:pt x="307" y="738"/>
                  <a:pt x="307" y="738"/>
                  <a:pt x="307" y="738"/>
                </a:cubicBezTo>
                <a:cubicBezTo>
                  <a:pt x="306" y="737"/>
                  <a:pt x="306" y="737"/>
                  <a:pt x="306" y="737"/>
                </a:cubicBezTo>
                <a:cubicBezTo>
                  <a:pt x="306" y="737"/>
                  <a:pt x="306" y="737"/>
                  <a:pt x="306" y="736"/>
                </a:cubicBezTo>
                <a:cubicBezTo>
                  <a:pt x="306" y="736"/>
                  <a:pt x="306" y="736"/>
                  <a:pt x="306" y="736"/>
                </a:cubicBezTo>
                <a:cubicBezTo>
                  <a:pt x="306" y="736"/>
                  <a:pt x="306" y="736"/>
                  <a:pt x="306" y="735"/>
                </a:cubicBezTo>
                <a:cubicBezTo>
                  <a:pt x="306" y="735"/>
                  <a:pt x="306" y="735"/>
                  <a:pt x="306" y="735"/>
                </a:cubicBezTo>
                <a:cubicBezTo>
                  <a:pt x="306" y="735"/>
                  <a:pt x="306" y="735"/>
                  <a:pt x="306" y="735"/>
                </a:cubicBezTo>
                <a:cubicBezTo>
                  <a:pt x="307" y="735"/>
                  <a:pt x="308" y="734"/>
                  <a:pt x="309" y="734"/>
                </a:cubicBezTo>
                <a:cubicBezTo>
                  <a:pt x="309" y="734"/>
                  <a:pt x="309" y="734"/>
                  <a:pt x="309" y="734"/>
                </a:cubicBezTo>
                <a:cubicBezTo>
                  <a:pt x="308" y="732"/>
                  <a:pt x="308" y="732"/>
                  <a:pt x="308" y="732"/>
                </a:cubicBezTo>
                <a:cubicBezTo>
                  <a:pt x="308" y="732"/>
                  <a:pt x="308" y="732"/>
                  <a:pt x="308" y="732"/>
                </a:cubicBezTo>
                <a:cubicBezTo>
                  <a:pt x="308" y="732"/>
                  <a:pt x="308" y="732"/>
                  <a:pt x="308" y="732"/>
                </a:cubicBezTo>
                <a:cubicBezTo>
                  <a:pt x="308" y="731"/>
                  <a:pt x="308" y="731"/>
                  <a:pt x="308" y="731"/>
                </a:cubicBezTo>
                <a:cubicBezTo>
                  <a:pt x="309" y="730"/>
                  <a:pt x="313" y="730"/>
                  <a:pt x="314" y="731"/>
                </a:cubicBezTo>
                <a:cubicBezTo>
                  <a:pt x="314" y="731"/>
                  <a:pt x="314" y="731"/>
                  <a:pt x="315" y="730"/>
                </a:cubicBezTo>
                <a:cubicBezTo>
                  <a:pt x="314" y="729"/>
                  <a:pt x="314" y="729"/>
                  <a:pt x="314" y="729"/>
                </a:cubicBezTo>
                <a:cubicBezTo>
                  <a:pt x="314" y="729"/>
                  <a:pt x="315" y="728"/>
                  <a:pt x="315" y="728"/>
                </a:cubicBezTo>
                <a:cubicBezTo>
                  <a:pt x="315" y="728"/>
                  <a:pt x="315" y="728"/>
                  <a:pt x="315" y="728"/>
                </a:cubicBezTo>
                <a:cubicBezTo>
                  <a:pt x="314" y="727"/>
                  <a:pt x="314" y="727"/>
                  <a:pt x="314" y="727"/>
                </a:cubicBezTo>
                <a:cubicBezTo>
                  <a:pt x="314" y="727"/>
                  <a:pt x="314" y="727"/>
                  <a:pt x="314" y="727"/>
                </a:cubicBezTo>
                <a:cubicBezTo>
                  <a:pt x="316" y="727"/>
                  <a:pt x="317" y="727"/>
                  <a:pt x="317" y="726"/>
                </a:cubicBezTo>
                <a:cubicBezTo>
                  <a:pt x="318" y="725"/>
                  <a:pt x="318" y="725"/>
                  <a:pt x="319" y="725"/>
                </a:cubicBezTo>
                <a:cubicBezTo>
                  <a:pt x="319" y="725"/>
                  <a:pt x="319" y="725"/>
                  <a:pt x="319" y="725"/>
                </a:cubicBezTo>
                <a:cubicBezTo>
                  <a:pt x="319" y="724"/>
                  <a:pt x="319" y="724"/>
                  <a:pt x="320" y="724"/>
                </a:cubicBezTo>
                <a:cubicBezTo>
                  <a:pt x="320" y="725"/>
                  <a:pt x="320" y="725"/>
                  <a:pt x="320" y="725"/>
                </a:cubicBezTo>
                <a:cubicBezTo>
                  <a:pt x="320" y="725"/>
                  <a:pt x="320" y="725"/>
                  <a:pt x="320" y="725"/>
                </a:cubicBezTo>
                <a:cubicBezTo>
                  <a:pt x="320" y="725"/>
                  <a:pt x="320" y="725"/>
                  <a:pt x="320" y="725"/>
                </a:cubicBezTo>
                <a:cubicBezTo>
                  <a:pt x="321" y="725"/>
                  <a:pt x="321" y="725"/>
                  <a:pt x="321" y="725"/>
                </a:cubicBezTo>
                <a:cubicBezTo>
                  <a:pt x="321" y="725"/>
                  <a:pt x="321" y="725"/>
                  <a:pt x="321" y="725"/>
                </a:cubicBezTo>
                <a:cubicBezTo>
                  <a:pt x="321" y="725"/>
                  <a:pt x="321" y="725"/>
                  <a:pt x="321" y="725"/>
                </a:cubicBezTo>
                <a:cubicBezTo>
                  <a:pt x="321" y="725"/>
                  <a:pt x="321" y="725"/>
                  <a:pt x="321" y="725"/>
                </a:cubicBezTo>
                <a:cubicBezTo>
                  <a:pt x="321" y="725"/>
                  <a:pt x="321" y="725"/>
                  <a:pt x="321" y="725"/>
                </a:cubicBezTo>
                <a:cubicBezTo>
                  <a:pt x="322" y="726"/>
                  <a:pt x="322" y="726"/>
                  <a:pt x="322" y="726"/>
                </a:cubicBezTo>
                <a:cubicBezTo>
                  <a:pt x="322" y="726"/>
                  <a:pt x="322" y="726"/>
                  <a:pt x="322" y="726"/>
                </a:cubicBezTo>
                <a:cubicBezTo>
                  <a:pt x="322" y="726"/>
                  <a:pt x="322" y="726"/>
                  <a:pt x="322" y="726"/>
                </a:cubicBezTo>
                <a:cubicBezTo>
                  <a:pt x="323" y="726"/>
                  <a:pt x="323" y="726"/>
                  <a:pt x="323" y="726"/>
                </a:cubicBezTo>
                <a:cubicBezTo>
                  <a:pt x="323" y="726"/>
                  <a:pt x="323" y="726"/>
                  <a:pt x="323" y="726"/>
                </a:cubicBezTo>
                <a:cubicBezTo>
                  <a:pt x="323" y="726"/>
                  <a:pt x="323" y="726"/>
                  <a:pt x="323" y="726"/>
                </a:cubicBezTo>
                <a:cubicBezTo>
                  <a:pt x="323" y="727"/>
                  <a:pt x="323" y="727"/>
                  <a:pt x="323" y="727"/>
                </a:cubicBezTo>
                <a:cubicBezTo>
                  <a:pt x="324" y="727"/>
                  <a:pt x="324" y="727"/>
                  <a:pt x="324" y="727"/>
                </a:cubicBezTo>
                <a:cubicBezTo>
                  <a:pt x="324" y="727"/>
                  <a:pt x="324" y="727"/>
                  <a:pt x="324" y="727"/>
                </a:cubicBezTo>
                <a:cubicBezTo>
                  <a:pt x="324" y="727"/>
                  <a:pt x="324" y="727"/>
                  <a:pt x="325" y="727"/>
                </a:cubicBezTo>
                <a:cubicBezTo>
                  <a:pt x="325" y="727"/>
                  <a:pt x="325" y="727"/>
                  <a:pt x="325" y="727"/>
                </a:cubicBezTo>
                <a:cubicBezTo>
                  <a:pt x="325" y="727"/>
                  <a:pt x="325" y="727"/>
                  <a:pt x="326" y="727"/>
                </a:cubicBezTo>
                <a:cubicBezTo>
                  <a:pt x="326" y="727"/>
                  <a:pt x="326" y="727"/>
                  <a:pt x="326" y="727"/>
                </a:cubicBezTo>
                <a:cubicBezTo>
                  <a:pt x="326" y="727"/>
                  <a:pt x="326" y="727"/>
                  <a:pt x="326" y="727"/>
                </a:cubicBezTo>
                <a:cubicBezTo>
                  <a:pt x="327" y="728"/>
                  <a:pt x="327" y="728"/>
                  <a:pt x="327" y="728"/>
                </a:cubicBezTo>
                <a:cubicBezTo>
                  <a:pt x="327" y="728"/>
                  <a:pt x="327" y="728"/>
                  <a:pt x="327" y="728"/>
                </a:cubicBezTo>
                <a:cubicBezTo>
                  <a:pt x="327" y="728"/>
                  <a:pt x="327" y="728"/>
                  <a:pt x="327" y="728"/>
                </a:cubicBezTo>
                <a:cubicBezTo>
                  <a:pt x="327" y="728"/>
                  <a:pt x="328" y="728"/>
                  <a:pt x="328" y="728"/>
                </a:cubicBezTo>
                <a:cubicBezTo>
                  <a:pt x="328" y="728"/>
                  <a:pt x="328" y="728"/>
                  <a:pt x="328" y="728"/>
                </a:cubicBezTo>
                <a:cubicBezTo>
                  <a:pt x="328" y="728"/>
                  <a:pt x="328" y="728"/>
                  <a:pt x="328" y="728"/>
                </a:cubicBezTo>
                <a:cubicBezTo>
                  <a:pt x="329" y="728"/>
                  <a:pt x="329" y="728"/>
                  <a:pt x="329" y="728"/>
                </a:cubicBezTo>
                <a:cubicBezTo>
                  <a:pt x="329" y="728"/>
                  <a:pt x="329" y="728"/>
                  <a:pt x="329" y="728"/>
                </a:cubicBezTo>
                <a:cubicBezTo>
                  <a:pt x="329" y="729"/>
                  <a:pt x="329" y="729"/>
                  <a:pt x="329" y="729"/>
                </a:cubicBezTo>
                <a:cubicBezTo>
                  <a:pt x="329" y="729"/>
                  <a:pt x="329" y="729"/>
                  <a:pt x="329" y="729"/>
                </a:cubicBezTo>
                <a:cubicBezTo>
                  <a:pt x="330" y="729"/>
                  <a:pt x="330" y="729"/>
                  <a:pt x="330" y="729"/>
                </a:cubicBezTo>
                <a:cubicBezTo>
                  <a:pt x="330" y="729"/>
                  <a:pt x="330" y="729"/>
                  <a:pt x="330" y="729"/>
                </a:cubicBezTo>
                <a:cubicBezTo>
                  <a:pt x="330" y="729"/>
                  <a:pt x="330" y="729"/>
                  <a:pt x="330" y="729"/>
                </a:cubicBezTo>
                <a:cubicBezTo>
                  <a:pt x="330" y="729"/>
                  <a:pt x="330" y="729"/>
                  <a:pt x="330" y="729"/>
                </a:cubicBezTo>
                <a:cubicBezTo>
                  <a:pt x="330" y="729"/>
                  <a:pt x="330" y="729"/>
                  <a:pt x="330" y="729"/>
                </a:cubicBezTo>
                <a:cubicBezTo>
                  <a:pt x="330" y="729"/>
                  <a:pt x="331" y="729"/>
                  <a:pt x="331" y="729"/>
                </a:cubicBezTo>
                <a:cubicBezTo>
                  <a:pt x="331" y="730"/>
                  <a:pt x="331" y="730"/>
                  <a:pt x="331" y="730"/>
                </a:cubicBezTo>
                <a:cubicBezTo>
                  <a:pt x="331" y="730"/>
                  <a:pt x="331" y="730"/>
                  <a:pt x="331" y="730"/>
                </a:cubicBezTo>
                <a:cubicBezTo>
                  <a:pt x="331" y="730"/>
                  <a:pt x="331" y="730"/>
                  <a:pt x="331" y="730"/>
                </a:cubicBezTo>
                <a:cubicBezTo>
                  <a:pt x="332" y="730"/>
                  <a:pt x="332" y="730"/>
                  <a:pt x="332" y="730"/>
                </a:cubicBezTo>
                <a:cubicBezTo>
                  <a:pt x="332" y="730"/>
                  <a:pt x="332" y="730"/>
                  <a:pt x="332" y="730"/>
                </a:cubicBezTo>
                <a:cubicBezTo>
                  <a:pt x="332" y="730"/>
                  <a:pt x="332" y="730"/>
                  <a:pt x="332" y="730"/>
                </a:cubicBezTo>
                <a:cubicBezTo>
                  <a:pt x="332" y="730"/>
                  <a:pt x="332" y="730"/>
                  <a:pt x="332" y="730"/>
                </a:cubicBezTo>
                <a:cubicBezTo>
                  <a:pt x="332" y="730"/>
                  <a:pt x="332" y="730"/>
                  <a:pt x="332" y="730"/>
                </a:cubicBezTo>
                <a:cubicBezTo>
                  <a:pt x="332" y="731"/>
                  <a:pt x="332" y="731"/>
                  <a:pt x="332" y="731"/>
                </a:cubicBezTo>
                <a:cubicBezTo>
                  <a:pt x="333" y="731"/>
                  <a:pt x="333" y="731"/>
                  <a:pt x="333" y="731"/>
                </a:cubicBezTo>
                <a:cubicBezTo>
                  <a:pt x="333" y="731"/>
                  <a:pt x="333" y="731"/>
                  <a:pt x="333" y="731"/>
                </a:cubicBezTo>
                <a:cubicBezTo>
                  <a:pt x="333" y="731"/>
                  <a:pt x="333" y="731"/>
                  <a:pt x="333" y="731"/>
                </a:cubicBezTo>
                <a:cubicBezTo>
                  <a:pt x="333" y="731"/>
                  <a:pt x="333" y="731"/>
                  <a:pt x="333" y="731"/>
                </a:cubicBezTo>
                <a:cubicBezTo>
                  <a:pt x="333" y="731"/>
                  <a:pt x="333" y="731"/>
                  <a:pt x="333" y="731"/>
                </a:cubicBezTo>
                <a:cubicBezTo>
                  <a:pt x="333" y="731"/>
                  <a:pt x="333" y="731"/>
                  <a:pt x="333" y="731"/>
                </a:cubicBezTo>
                <a:cubicBezTo>
                  <a:pt x="334" y="731"/>
                  <a:pt x="334" y="731"/>
                  <a:pt x="334" y="731"/>
                </a:cubicBezTo>
                <a:cubicBezTo>
                  <a:pt x="334" y="732"/>
                  <a:pt x="334" y="732"/>
                  <a:pt x="334" y="732"/>
                </a:cubicBezTo>
                <a:cubicBezTo>
                  <a:pt x="334" y="732"/>
                  <a:pt x="334" y="732"/>
                  <a:pt x="334" y="732"/>
                </a:cubicBezTo>
                <a:cubicBezTo>
                  <a:pt x="334" y="732"/>
                  <a:pt x="334" y="732"/>
                  <a:pt x="334" y="732"/>
                </a:cubicBezTo>
                <a:cubicBezTo>
                  <a:pt x="334" y="732"/>
                  <a:pt x="334" y="732"/>
                  <a:pt x="334" y="732"/>
                </a:cubicBezTo>
                <a:cubicBezTo>
                  <a:pt x="334" y="732"/>
                  <a:pt x="334" y="732"/>
                  <a:pt x="334" y="732"/>
                </a:cubicBezTo>
                <a:cubicBezTo>
                  <a:pt x="334" y="732"/>
                  <a:pt x="334" y="732"/>
                  <a:pt x="334" y="732"/>
                </a:cubicBezTo>
                <a:cubicBezTo>
                  <a:pt x="335" y="732"/>
                  <a:pt x="335" y="733"/>
                  <a:pt x="335" y="733"/>
                </a:cubicBezTo>
                <a:cubicBezTo>
                  <a:pt x="335" y="733"/>
                  <a:pt x="335" y="733"/>
                  <a:pt x="335" y="733"/>
                </a:cubicBezTo>
                <a:cubicBezTo>
                  <a:pt x="335" y="733"/>
                  <a:pt x="335" y="733"/>
                  <a:pt x="335" y="733"/>
                </a:cubicBezTo>
                <a:cubicBezTo>
                  <a:pt x="335" y="733"/>
                  <a:pt x="335" y="733"/>
                  <a:pt x="335" y="733"/>
                </a:cubicBezTo>
                <a:cubicBezTo>
                  <a:pt x="336" y="733"/>
                  <a:pt x="336" y="733"/>
                  <a:pt x="336" y="733"/>
                </a:cubicBezTo>
                <a:cubicBezTo>
                  <a:pt x="336" y="734"/>
                  <a:pt x="336" y="734"/>
                  <a:pt x="336" y="734"/>
                </a:cubicBezTo>
                <a:cubicBezTo>
                  <a:pt x="336" y="734"/>
                  <a:pt x="336" y="734"/>
                  <a:pt x="336" y="734"/>
                </a:cubicBezTo>
                <a:cubicBezTo>
                  <a:pt x="336" y="734"/>
                  <a:pt x="336" y="734"/>
                  <a:pt x="336" y="734"/>
                </a:cubicBezTo>
                <a:cubicBezTo>
                  <a:pt x="336" y="734"/>
                  <a:pt x="336" y="734"/>
                  <a:pt x="336" y="734"/>
                </a:cubicBezTo>
                <a:cubicBezTo>
                  <a:pt x="336" y="734"/>
                  <a:pt x="336" y="734"/>
                  <a:pt x="336" y="734"/>
                </a:cubicBezTo>
                <a:cubicBezTo>
                  <a:pt x="336" y="734"/>
                  <a:pt x="336" y="734"/>
                  <a:pt x="336" y="734"/>
                </a:cubicBezTo>
                <a:cubicBezTo>
                  <a:pt x="336" y="734"/>
                  <a:pt x="336" y="734"/>
                  <a:pt x="336" y="734"/>
                </a:cubicBezTo>
                <a:cubicBezTo>
                  <a:pt x="337" y="735"/>
                  <a:pt x="337" y="735"/>
                  <a:pt x="337" y="735"/>
                </a:cubicBezTo>
                <a:cubicBezTo>
                  <a:pt x="337" y="735"/>
                  <a:pt x="337" y="735"/>
                  <a:pt x="337" y="735"/>
                </a:cubicBezTo>
                <a:cubicBezTo>
                  <a:pt x="337" y="735"/>
                  <a:pt x="337" y="735"/>
                  <a:pt x="337" y="735"/>
                </a:cubicBezTo>
                <a:cubicBezTo>
                  <a:pt x="337" y="735"/>
                  <a:pt x="337" y="735"/>
                  <a:pt x="337" y="735"/>
                </a:cubicBezTo>
                <a:cubicBezTo>
                  <a:pt x="337" y="735"/>
                  <a:pt x="337" y="735"/>
                  <a:pt x="337" y="735"/>
                </a:cubicBezTo>
                <a:cubicBezTo>
                  <a:pt x="337" y="735"/>
                  <a:pt x="337" y="735"/>
                  <a:pt x="337" y="735"/>
                </a:cubicBezTo>
                <a:cubicBezTo>
                  <a:pt x="337" y="735"/>
                  <a:pt x="337" y="735"/>
                  <a:pt x="337" y="735"/>
                </a:cubicBezTo>
                <a:cubicBezTo>
                  <a:pt x="337" y="736"/>
                  <a:pt x="337" y="736"/>
                  <a:pt x="337" y="736"/>
                </a:cubicBezTo>
                <a:cubicBezTo>
                  <a:pt x="338" y="736"/>
                  <a:pt x="338" y="736"/>
                  <a:pt x="338" y="736"/>
                </a:cubicBezTo>
                <a:cubicBezTo>
                  <a:pt x="338" y="736"/>
                  <a:pt x="338" y="736"/>
                  <a:pt x="338" y="736"/>
                </a:cubicBezTo>
                <a:cubicBezTo>
                  <a:pt x="338" y="736"/>
                  <a:pt x="338" y="736"/>
                  <a:pt x="338" y="736"/>
                </a:cubicBezTo>
                <a:cubicBezTo>
                  <a:pt x="338" y="736"/>
                  <a:pt x="338" y="736"/>
                  <a:pt x="338" y="736"/>
                </a:cubicBezTo>
                <a:cubicBezTo>
                  <a:pt x="338" y="736"/>
                  <a:pt x="338" y="736"/>
                  <a:pt x="338" y="736"/>
                </a:cubicBezTo>
                <a:cubicBezTo>
                  <a:pt x="338" y="736"/>
                  <a:pt x="338" y="736"/>
                  <a:pt x="338" y="736"/>
                </a:cubicBezTo>
                <a:cubicBezTo>
                  <a:pt x="338" y="737"/>
                  <a:pt x="338" y="737"/>
                  <a:pt x="338" y="737"/>
                </a:cubicBezTo>
                <a:cubicBezTo>
                  <a:pt x="338" y="737"/>
                  <a:pt x="338" y="737"/>
                  <a:pt x="338" y="737"/>
                </a:cubicBezTo>
                <a:cubicBezTo>
                  <a:pt x="338" y="737"/>
                  <a:pt x="338" y="737"/>
                  <a:pt x="338" y="737"/>
                </a:cubicBezTo>
                <a:cubicBezTo>
                  <a:pt x="339" y="737"/>
                  <a:pt x="339" y="737"/>
                  <a:pt x="339" y="737"/>
                </a:cubicBezTo>
                <a:cubicBezTo>
                  <a:pt x="339" y="737"/>
                  <a:pt x="339" y="737"/>
                  <a:pt x="339" y="737"/>
                </a:cubicBezTo>
                <a:cubicBezTo>
                  <a:pt x="339" y="737"/>
                  <a:pt x="339" y="737"/>
                  <a:pt x="339" y="737"/>
                </a:cubicBezTo>
                <a:cubicBezTo>
                  <a:pt x="340" y="738"/>
                  <a:pt x="340" y="738"/>
                  <a:pt x="340" y="738"/>
                </a:cubicBezTo>
                <a:cubicBezTo>
                  <a:pt x="340" y="738"/>
                  <a:pt x="340" y="738"/>
                  <a:pt x="340" y="738"/>
                </a:cubicBezTo>
                <a:cubicBezTo>
                  <a:pt x="340" y="738"/>
                  <a:pt x="340" y="738"/>
                  <a:pt x="340" y="738"/>
                </a:cubicBezTo>
                <a:cubicBezTo>
                  <a:pt x="341" y="738"/>
                  <a:pt x="341" y="738"/>
                  <a:pt x="341" y="738"/>
                </a:cubicBezTo>
                <a:cubicBezTo>
                  <a:pt x="341" y="738"/>
                  <a:pt x="341" y="738"/>
                  <a:pt x="341" y="738"/>
                </a:cubicBezTo>
                <a:cubicBezTo>
                  <a:pt x="341" y="738"/>
                  <a:pt x="341" y="738"/>
                  <a:pt x="341" y="738"/>
                </a:cubicBezTo>
                <a:cubicBezTo>
                  <a:pt x="341" y="739"/>
                  <a:pt x="341" y="739"/>
                  <a:pt x="341" y="739"/>
                </a:cubicBezTo>
                <a:cubicBezTo>
                  <a:pt x="342" y="739"/>
                  <a:pt x="342" y="739"/>
                  <a:pt x="342" y="739"/>
                </a:cubicBezTo>
                <a:cubicBezTo>
                  <a:pt x="342" y="739"/>
                  <a:pt x="342" y="739"/>
                  <a:pt x="342" y="739"/>
                </a:cubicBezTo>
                <a:cubicBezTo>
                  <a:pt x="342" y="739"/>
                  <a:pt x="342" y="739"/>
                  <a:pt x="342" y="739"/>
                </a:cubicBezTo>
                <a:cubicBezTo>
                  <a:pt x="342" y="739"/>
                  <a:pt x="342" y="739"/>
                  <a:pt x="342" y="739"/>
                </a:cubicBezTo>
                <a:cubicBezTo>
                  <a:pt x="342" y="739"/>
                  <a:pt x="342" y="739"/>
                  <a:pt x="342" y="739"/>
                </a:cubicBezTo>
                <a:cubicBezTo>
                  <a:pt x="343" y="739"/>
                  <a:pt x="343" y="739"/>
                  <a:pt x="343" y="739"/>
                </a:cubicBezTo>
                <a:cubicBezTo>
                  <a:pt x="343" y="739"/>
                  <a:pt x="343" y="739"/>
                  <a:pt x="343" y="739"/>
                </a:cubicBezTo>
                <a:cubicBezTo>
                  <a:pt x="343" y="740"/>
                  <a:pt x="343" y="740"/>
                  <a:pt x="343" y="740"/>
                </a:cubicBezTo>
                <a:cubicBezTo>
                  <a:pt x="343" y="740"/>
                  <a:pt x="343" y="740"/>
                  <a:pt x="343" y="740"/>
                </a:cubicBezTo>
                <a:cubicBezTo>
                  <a:pt x="343" y="740"/>
                  <a:pt x="343" y="740"/>
                  <a:pt x="343" y="740"/>
                </a:cubicBezTo>
                <a:cubicBezTo>
                  <a:pt x="344" y="740"/>
                  <a:pt x="344" y="740"/>
                  <a:pt x="344" y="740"/>
                </a:cubicBezTo>
                <a:cubicBezTo>
                  <a:pt x="344" y="740"/>
                  <a:pt x="344" y="740"/>
                  <a:pt x="344" y="740"/>
                </a:cubicBezTo>
                <a:cubicBezTo>
                  <a:pt x="344" y="740"/>
                  <a:pt x="344" y="740"/>
                  <a:pt x="344" y="740"/>
                </a:cubicBezTo>
                <a:cubicBezTo>
                  <a:pt x="344" y="740"/>
                  <a:pt x="344" y="740"/>
                  <a:pt x="344" y="740"/>
                </a:cubicBezTo>
                <a:cubicBezTo>
                  <a:pt x="344" y="740"/>
                  <a:pt x="344" y="740"/>
                  <a:pt x="344" y="740"/>
                </a:cubicBezTo>
                <a:cubicBezTo>
                  <a:pt x="344" y="741"/>
                  <a:pt x="344" y="741"/>
                  <a:pt x="344" y="741"/>
                </a:cubicBezTo>
                <a:cubicBezTo>
                  <a:pt x="344" y="741"/>
                  <a:pt x="344" y="741"/>
                  <a:pt x="344" y="741"/>
                </a:cubicBezTo>
                <a:cubicBezTo>
                  <a:pt x="345" y="741"/>
                  <a:pt x="345" y="741"/>
                  <a:pt x="345" y="741"/>
                </a:cubicBezTo>
                <a:cubicBezTo>
                  <a:pt x="345" y="741"/>
                  <a:pt x="345" y="741"/>
                  <a:pt x="345" y="741"/>
                </a:cubicBezTo>
                <a:cubicBezTo>
                  <a:pt x="345" y="741"/>
                  <a:pt x="345" y="741"/>
                  <a:pt x="345" y="741"/>
                </a:cubicBezTo>
                <a:cubicBezTo>
                  <a:pt x="345" y="741"/>
                  <a:pt x="345" y="741"/>
                  <a:pt x="345" y="741"/>
                </a:cubicBezTo>
                <a:cubicBezTo>
                  <a:pt x="345" y="742"/>
                  <a:pt x="345" y="742"/>
                  <a:pt x="345" y="742"/>
                </a:cubicBezTo>
                <a:cubicBezTo>
                  <a:pt x="346" y="742"/>
                  <a:pt x="346" y="742"/>
                  <a:pt x="346" y="743"/>
                </a:cubicBezTo>
                <a:cubicBezTo>
                  <a:pt x="346" y="743"/>
                  <a:pt x="346" y="743"/>
                  <a:pt x="346" y="743"/>
                </a:cubicBezTo>
                <a:cubicBezTo>
                  <a:pt x="347" y="743"/>
                  <a:pt x="347" y="743"/>
                  <a:pt x="347" y="743"/>
                </a:cubicBezTo>
                <a:cubicBezTo>
                  <a:pt x="347" y="743"/>
                  <a:pt x="347" y="743"/>
                  <a:pt x="347" y="743"/>
                </a:cubicBezTo>
                <a:cubicBezTo>
                  <a:pt x="347" y="743"/>
                  <a:pt x="347" y="743"/>
                  <a:pt x="347" y="743"/>
                </a:cubicBezTo>
                <a:cubicBezTo>
                  <a:pt x="347" y="743"/>
                  <a:pt x="347" y="743"/>
                  <a:pt x="347" y="743"/>
                </a:cubicBezTo>
                <a:cubicBezTo>
                  <a:pt x="347" y="743"/>
                  <a:pt x="347" y="743"/>
                  <a:pt x="347" y="743"/>
                </a:cubicBezTo>
                <a:cubicBezTo>
                  <a:pt x="347" y="744"/>
                  <a:pt x="347" y="744"/>
                  <a:pt x="347" y="744"/>
                </a:cubicBezTo>
                <a:cubicBezTo>
                  <a:pt x="347" y="744"/>
                  <a:pt x="348" y="744"/>
                  <a:pt x="348" y="744"/>
                </a:cubicBezTo>
                <a:cubicBezTo>
                  <a:pt x="348" y="745"/>
                  <a:pt x="348" y="745"/>
                  <a:pt x="348" y="745"/>
                </a:cubicBezTo>
                <a:cubicBezTo>
                  <a:pt x="348" y="745"/>
                  <a:pt x="348" y="745"/>
                  <a:pt x="348" y="745"/>
                </a:cubicBezTo>
                <a:cubicBezTo>
                  <a:pt x="348" y="745"/>
                  <a:pt x="348" y="745"/>
                  <a:pt x="348" y="745"/>
                </a:cubicBezTo>
                <a:cubicBezTo>
                  <a:pt x="348" y="745"/>
                  <a:pt x="348" y="745"/>
                  <a:pt x="348" y="745"/>
                </a:cubicBezTo>
                <a:cubicBezTo>
                  <a:pt x="348" y="745"/>
                  <a:pt x="348" y="745"/>
                  <a:pt x="348" y="745"/>
                </a:cubicBezTo>
                <a:cubicBezTo>
                  <a:pt x="349" y="745"/>
                  <a:pt x="349" y="745"/>
                  <a:pt x="349" y="745"/>
                </a:cubicBezTo>
                <a:cubicBezTo>
                  <a:pt x="349" y="745"/>
                  <a:pt x="349" y="745"/>
                  <a:pt x="349" y="745"/>
                </a:cubicBezTo>
                <a:cubicBezTo>
                  <a:pt x="349" y="746"/>
                  <a:pt x="349" y="746"/>
                  <a:pt x="349" y="746"/>
                </a:cubicBezTo>
                <a:cubicBezTo>
                  <a:pt x="349" y="746"/>
                  <a:pt x="349" y="746"/>
                  <a:pt x="349" y="746"/>
                </a:cubicBezTo>
                <a:cubicBezTo>
                  <a:pt x="349" y="746"/>
                  <a:pt x="349" y="746"/>
                  <a:pt x="349" y="746"/>
                </a:cubicBezTo>
                <a:cubicBezTo>
                  <a:pt x="349" y="746"/>
                  <a:pt x="349" y="746"/>
                  <a:pt x="349" y="746"/>
                </a:cubicBezTo>
                <a:cubicBezTo>
                  <a:pt x="349" y="746"/>
                  <a:pt x="349" y="746"/>
                  <a:pt x="349" y="746"/>
                </a:cubicBezTo>
                <a:cubicBezTo>
                  <a:pt x="350" y="746"/>
                  <a:pt x="350" y="746"/>
                  <a:pt x="350" y="746"/>
                </a:cubicBezTo>
                <a:cubicBezTo>
                  <a:pt x="350" y="746"/>
                  <a:pt x="350" y="746"/>
                  <a:pt x="350" y="746"/>
                </a:cubicBezTo>
                <a:cubicBezTo>
                  <a:pt x="350" y="747"/>
                  <a:pt x="350" y="747"/>
                  <a:pt x="350" y="747"/>
                </a:cubicBezTo>
                <a:cubicBezTo>
                  <a:pt x="350" y="747"/>
                  <a:pt x="350" y="747"/>
                  <a:pt x="350" y="747"/>
                </a:cubicBezTo>
                <a:cubicBezTo>
                  <a:pt x="350" y="747"/>
                  <a:pt x="350" y="747"/>
                  <a:pt x="350" y="747"/>
                </a:cubicBezTo>
                <a:cubicBezTo>
                  <a:pt x="350" y="747"/>
                  <a:pt x="350" y="747"/>
                  <a:pt x="350" y="747"/>
                </a:cubicBezTo>
                <a:cubicBezTo>
                  <a:pt x="350" y="747"/>
                  <a:pt x="350" y="747"/>
                  <a:pt x="350" y="747"/>
                </a:cubicBezTo>
                <a:cubicBezTo>
                  <a:pt x="350" y="747"/>
                  <a:pt x="350" y="747"/>
                  <a:pt x="350" y="747"/>
                </a:cubicBezTo>
                <a:cubicBezTo>
                  <a:pt x="351" y="747"/>
                  <a:pt x="351" y="747"/>
                  <a:pt x="351" y="747"/>
                </a:cubicBezTo>
                <a:cubicBezTo>
                  <a:pt x="351" y="748"/>
                  <a:pt x="351" y="748"/>
                  <a:pt x="351" y="748"/>
                </a:cubicBezTo>
                <a:cubicBezTo>
                  <a:pt x="351" y="748"/>
                  <a:pt x="351" y="748"/>
                  <a:pt x="351" y="748"/>
                </a:cubicBezTo>
                <a:cubicBezTo>
                  <a:pt x="351" y="748"/>
                  <a:pt x="351" y="748"/>
                  <a:pt x="351" y="748"/>
                </a:cubicBezTo>
                <a:cubicBezTo>
                  <a:pt x="351" y="748"/>
                  <a:pt x="351" y="748"/>
                  <a:pt x="351" y="748"/>
                </a:cubicBezTo>
                <a:cubicBezTo>
                  <a:pt x="351" y="748"/>
                  <a:pt x="351" y="748"/>
                  <a:pt x="351" y="748"/>
                </a:cubicBezTo>
                <a:cubicBezTo>
                  <a:pt x="352" y="748"/>
                  <a:pt x="352" y="748"/>
                  <a:pt x="352" y="748"/>
                </a:cubicBezTo>
                <a:cubicBezTo>
                  <a:pt x="352" y="748"/>
                  <a:pt x="352" y="748"/>
                  <a:pt x="352" y="748"/>
                </a:cubicBezTo>
                <a:cubicBezTo>
                  <a:pt x="352" y="749"/>
                  <a:pt x="352" y="749"/>
                  <a:pt x="352" y="749"/>
                </a:cubicBezTo>
                <a:cubicBezTo>
                  <a:pt x="352" y="749"/>
                  <a:pt x="352" y="749"/>
                  <a:pt x="352" y="749"/>
                </a:cubicBezTo>
                <a:cubicBezTo>
                  <a:pt x="352" y="749"/>
                  <a:pt x="352" y="749"/>
                  <a:pt x="352" y="749"/>
                </a:cubicBezTo>
                <a:cubicBezTo>
                  <a:pt x="352" y="749"/>
                  <a:pt x="352" y="749"/>
                  <a:pt x="352" y="749"/>
                </a:cubicBezTo>
                <a:cubicBezTo>
                  <a:pt x="353" y="749"/>
                  <a:pt x="353" y="749"/>
                  <a:pt x="353" y="749"/>
                </a:cubicBezTo>
                <a:cubicBezTo>
                  <a:pt x="353" y="749"/>
                  <a:pt x="353" y="749"/>
                  <a:pt x="353" y="749"/>
                </a:cubicBezTo>
                <a:cubicBezTo>
                  <a:pt x="353" y="749"/>
                  <a:pt x="353" y="749"/>
                  <a:pt x="353" y="749"/>
                </a:cubicBezTo>
                <a:cubicBezTo>
                  <a:pt x="353" y="749"/>
                  <a:pt x="353" y="749"/>
                  <a:pt x="353" y="749"/>
                </a:cubicBezTo>
                <a:cubicBezTo>
                  <a:pt x="353" y="750"/>
                  <a:pt x="353" y="750"/>
                  <a:pt x="353" y="750"/>
                </a:cubicBezTo>
                <a:cubicBezTo>
                  <a:pt x="353" y="750"/>
                  <a:pt x="353" y="750"/>
                  <a:pt x="353" y="750"/>
                </a:cubicBezTo>
                <a:cubicBezTo>
                  <a:pt x="354" y="750"/>
                  <a:pt x="354" y="750"/>
                  <a:pt x="354" y="750"/>
                </a:cubicBezTo>
                <a:cubicBezTo>
                  <a:pt x="354" y="750"/>
                  <a:pt x="354" y="750"/>
                  <a:pt x="354" y="750"/>
                </a:cubicBezTo>
                <a:cubicBezTo>
                  <a:pt x="354" y="750"/>
                  <a:pt x="354" y="750"/>
                  <a:pt x="354" y="750"/>
                </a:cubicBezTo>
                <a:cubicBezTo>
                  <a:pt x="354" y="750"/>
                  <a:pt x="354" y="750"/>
                  <a:pt x="354" y="750"/>
                </a:cubicBezTo>
                <a:cubicBezTo>
                  <a:pt x="354" y="750"/>
                  <a:pt x="354" y="750"/>
                  <a:pt x="354" y="750"/>
                </a:cubicBezTo>
                <a:cubicBezTo>
                  <a:pt x="355" y="750"/>
                  <a:pt x="355" y="750"/>
                  <a:pt x="355" y="750"/>
                </a:cubicBezTo>
                <a:cubicBezTo>
                  <a:pt x="355" y="751"/>
                  <a:pt x="355" y="751"/>
                  <a:pt x="355" y="751"/>
                </a:cubicBezTo>
                <a:cubicBezTo>
                  <a:pt x="355" y="751"/>
                  <a:pt x="356" y="751"/>
                  <a:pt x="356" y="751"/>
                </a:cubicBezTo>
                <a:cubicBezTo>
                  <a:pt x="356" y="751"/>
                  <a:pt x="356" y="751"/>
                  <a:pt x="356" y="751"/>
                </a:cubicBezTo>
                <a:cubicBezTo>
                  <a:pt x="356" y="751"/>
                  <a:pt x="356" y="751"/>
                  <a:pt x="357" y="751"/>
                </a:cubicBezTo>
                <a:cubicBezTo>
                  <a:pt x="357" y="751"/>
                  <a:pt x="357" y="751"/>
                  <a:pt x="357" y="751"/>
                </a:cubicBezTo>
                <a:cubicBezTo>
                  <a:pt x="357" y="751"/>
                  <a:pt x="357" y="751"/>
                  <a:pt x="357" y="751"/>
                </a:cubicBezTo>
                <a:cubicBezTo>
                  <a:pt x="358" y="751"/>
                  <a:pt x="358" y="751"/>
                  <a:pt x="358" y="751"/>
                </a:cubicBezTo>
                <a:cubicBezTo>
                  <a:pt x="358" y="751"/>
                  <a:pt x="358" y="751"/>
                  <a:pt x="358" y="751"/>
                </a:cubicBezTo>
                <a:cubicBezTo>
                  <a:pt x="358" y="752"/>
                  <a:pt x="358" y="752"/>
                  <a:pt x="358" y="752"/>
                </a:cubicBezTo>
                <a:cubicBezTo>
                  <a:pt x="358" y="752"/>
                  <a:pt x="358" y="752"/>
                  <a:pt x="359" y="752"/>
                </a:cubicBezTo>
                <a:cubicBezTo>
                  <a:pt x="359" y="752"/>
                  <a:pt x="359" y="752"/>
                  <a:pt x="359" y="752"/>
                </a:cubicBezTo>
                <a:cubicBezTo>
                  <a:pt x="359" y="752"/>
                  <a:pt x="359" y="752"/>
                  <a:pt x="359" y="752"/>
                </a:cubicBezTo>
                <a:cubicBezTo>
                  <a:pt x="359" y="752"/>
                  <a:pt x="359" y="752"/>
                  <a:pt x="359" y="752"/>
                </a:cubicBezTo>
                <a:cubicBezTo>
                  <a:pt x="360" y="752"/>
                  <a:pt x="360" y="752"/>
                  <a:pt x="360" y="752"/>
                </a:cubicBezTo>
                <a:cubicBezTo>
                  <a:pt x="360" y="752"/>
                  <a:pt x="360" y="752"/>
                  <a:pt x="360" y="752"/>
                </a:cubicBezTo>
                <a:cubicBezTo>
                  <a:pt x="361" y="752"/>
                  <a:pt x="361" y="751"/>
                  <a:pt x="362" y="750"/>
                </a:cubicBezTo>
                <a:cubicBezTo>
                  <a:pt x="362" y="750"/>
                  <a:pt x="362" y="750"/>
                  <a:pt x="362" y="750"/>
                </a:cubicBezTo>
                <a:cubicBezTo>
                  <a:pt x="361" y="750"/>
                  <a:pt x="361" y="750"/>
                  <a:pt x="361" y="750"/>
                </a:cubicBezTo>
                <a:cubicBezTo>
                  <a:pt x="361" y="750"/>
                  <a:pt x="361" y="750"/>
                  <a:pt x="361" y="750"/>
                </a:cubicBezTo>
                <a:cubicBezTo>
                  <a:pt x="360" y="749"/>
                  <a:pt x="360" y="748"/>
                  <a:pt x="359" y="748"/>
                </a:cubicBezTo>
                <a:cubicBezTo>
                  <a:pt x="359" y="748"/>
                  <a:pt x="359" y="748"/>
                  <a:pt x="359" y="748"/>
                </a:cubicBezTo>
                <a:cubicBezTo>
                  <a:pt x="359" y="747"/>
                  <a:pt x="359" y="747"/>
                  <a:pt x="359" y="747"/>
                </a:cubicBezTo>
                <a:cubicBezTo>
                  <a:pt x="359" y="747"/>
                  <a:pt x="359" y="747"/>
                  <a:pt x="359" y="747"/>
                </a:cubicBezTo>
                <a:cubicBezTo>
                  <a:pt x="359" y="747"/>
                  <a:pt x="359" y="746"/>
                  <a:pt x="359" y="746"/>
                </a:cubicBezTo>
                <a:cubicBezTo>
                  <a:pt x="359" y="746"/>
                  <a:pt x="358" y="746"/>
                  <a:pt x="358" y="746"/>
                </a:cubicBezTo>
                <a:cubicBezTo>
                  <a:pt x="358" y="746"/>
                  <a:pt x="358" y="746"/>
                  <a:pt x="358" y="746"/>
                </a:cubicBezTo>
                <a:cubicBezTo>
                  <a:pt x="358" y="746"/>
                  <a:pt x="358" y="746"/>
                  <a:pt x="358" y="746"/>
                </a:cubicBezTo>
                <a:cubicBezTo>
                  <a:pt x="357" y="746"/>
                  <a:pt x="357" y="746"/>
                  <a:pt x="356" y="745"/>
                </a:cubicBezTo>
                <a:cubicBezTo>
                  <a:pt x="357" y="745"/>
                  <a:pt x="357" y="745"/>
                  <a:pt x="357" y="745"/>
                </a:cubicBezTo>
                <a:cubicBezTo>
                  <a:pt x="357" y="745"/>
                  <a:pt x="357" y="745"/>
                  <a:pt x="357" y="745"/>
                </a:cubicBezTo>
                <a:cubicBezTo>
                  <a:pt x="357" y="744"/>
                  <a:pt x="357" y="744"/>
                  <a:pt x="358" y="744"/>
                </a:cubicBezTo>
                <a:cubicBezTo>
                  <a:pt x="359" y="743"/>
                  <a:pt x="359" y="743"/>
                  <a:pt x="359" y="743"/>
                </a:cubicBezTo>
                <a:cubicBezTo>
                  <a:pt x="359" y="743"/>
                  <a:pt x="359" y="743"/>
                  <a:pt x="359" y="743"/>
                </a:cubicBezTo>
                <a:cubicBezTo>
                  <a:pt x="360" y="743"/>
                  <a:pt x="360" y="743"/>
                  <a:pt x="360" y="743"/>
                </a:cubicBezTo>
                <a:cubicBezTo>
                  <a:pt x="360" y="744"/>
                  <a:pt x="360" y="744"/>
                  <a:pt x="360" y="744"/>
                </a:cubicBezTo>
                <a:cubicBezTo>
                  <a:pt x="360" y="744"/>
                  <a:pt x="360" y="744"/>
                  <a:pt x="360" y="744"/>
                </a:cubicBezTo>
                <a:cubicBezTo>
                  <a:pt x="360" y="744"/>
                  <a:pt x="360" y="744"/>
                  <a:pt x="361" y="744"/>
                </a:cubicBezTo>
                <a:cubicBezTo>
                  <a:pt x="361" y="744"/>
                  <a:pt x="361" y="744"/>
                  <a:pt x="361" y="744"/>
                </a:cubicBezTo>
                <a:cubicBezTo>
                  <a:pt x="362" y="743"/>
                  <a:pt x="362" y="742"/>
                  <a:pt x="363" y="741"/>
                </a:cubicBezTo>
                <a:cubicBezTo>
                  <a:pt x="363" y="741"/>
                  <a:pt x="363" y="741"/>
                  <a:pt x="363" y="741"/>
                </a:cubicBezTo>
                <a:cubicBezTo>
                  <a:pt x="363" y="741"/>
                  <a:pt x="363" y="741"/>
                  <a:pt x="363" y="741"/>
                </a:cubicBezTo>
                <a:cubicBezTo>
                  <a:pt x="363" y="741"/>
                  <a:pt x="363" y="741"/>
                  <a:pt x="363" y="741"/>
                </a:cubicBezTo>
                <a:cubicBezTo>
                  <a:pt x="364" y="741"/>
                  <a:pt x="364" y="741"/>
                  <a:pt x="365" y="742"/>
                </a:cubicBezTo>
                <a:cubicBezTo>
                  <a:pt x="365" y="742"/>
                  <a:pt x="365" y="742"/>
                  <a:pt x="365" y="742"/>
                </a:cubicBezTo>
                <a:cubicBezTo>
                  <a:pt x="365" y="741"/>
                  <a:pt x="365" y="741"/>
                  <a:pt x="365" y="741"/>
                </a:cubicBezTo>
                <a:cubicBezTo>
                  <a:pt x="366" y="741"/>
                  <a:pt x="366" y="741"/>
                  <a:pt x="367" y="741"/>
                </a:cubicBezTo>
                <a:cubicBezTo>
                  <a:pt x="367" y="742"/>
                  <a:pt x="367" y="742"/>
                  <a:pt x="367" y="742"/>
                </a:cubicBezTo>
                <a:cubicBezTo>
                  <a:pt x="367" y="741"/>
                  <a:pt x="367" y="741"/>
                  <a:pt x="367" y="741"/>
                </a:cubicBezTo>
                <a:cubicBezTo>
                  <a:pt x="367" y="741"/>
                  <a:pt x="367" y="741"/>
                  <a:pt x="367" y="741"/>
                </a:cubicBezTo>
                <a:cubicBezTo>
                  <a:pt x="367" y="741"/>
                  <a:pt x="367" y="741"/>
                  <a:pt x="367" y="741"/>
                </a:cubicBezTo>
                <a:cubicBezTo>
                  <a:pt x="368" y="741"/>
                  <a:pt x="368" y="741"/>
                  <a:pt x="368" y="741"/>
                </a:cubicBezTo>
                <a:cubicBezTo>
                  <a:pt x="368" y="741"/>
                  <a:pt x="368" y="741"/>
                  <a:pt x="368" y="741"/>
                </a:cubicBezTo>
                <a:cubicBezTo>
                  <a:pt x="368" y="741"/>
                  <a:pt x="368" y="741"/>
                  <a:pt x="368" y="741"/>
                </a:cubicBezTo>
                <a:cubicBezTo>
                  <a:pt x="369" y="740"/>
                  <a:pt x="369" y="740"/>
                  <a:pt x="369" y="740"/>
                </a:cubicBezTo>
                <a:cubicBezTo>
                  <a:pt x="369" y="740"/>
                  <a:pt x="369" y="740"/>
                  <a:pt x="369" y="740"/>
                </a:cubicBezTo>
                <a:cubicBezTo>
                  <a:pt x="370" y="740"/>
                  <a:pt x="370" y="740"/>
                  <a:pt x="371" y="740"/>
                </a:cubicBezTo>
                <a:cubicBezTo>
                  <a:pt x="371" y="740"/>
                  <a:pt x="371" y="740"/>
                  <a:pt x="371" y="740"/>
                </a:cubicBezTo>
                <a:cubicBezTo>
                  <a:pt x="371" y="739"/>
                  <a:pt x="371" y="739"/>
                  <a:pt x="371" y="739"/>
                </a:cubicBezTo>
                <a:cubicBezTo>
                  <a:pt x="371" y="739"/>
                  <a:pt x="371" y="739"/>
                  <a:pt x="371" y="739"/>
                </a:cubicBezTo>
                <a:cubicBezTo>
                  <a:pt x="371" y="739"/>
                  <a:pt x="371" y="739"/>
                  <a:pt x="371" y="739"/>
                </a:cubicBezTo>
                <a:cubicBezTo>
                  <a:pt x="371" y="739"/>
                  <a:pt x="371" y="739"/>
                  <a:pt x="371" y="739"/>
                </a:cubicBezTo>
                <a:cubicBezTo>
                  <a:pt x="371" y="738"/>
                  <a:pt x="371" y="738"/>
                  <a:pt x="371" y="738"/>
                </a:cubicBezTo>
                <a:cubicBezTo>
                  <a:pt x="371" y="738"/>
                  <a:pt x="371" y="738"/>
                  <a:pt x="371" y="738"/>
                </a:cubicBezTo>
                <a:cubicBezTo>
                  <a:pt x="370" y="738"/>
                  <a:pt x="370" y="738"/>
                  <a:pt x="370" y="738"/>
                </a:cubicBezTo>
                <a:cubicBezTo>
                  <a:pt x="370" y="738"/>
                  <a:pt x="370" y="738"/>
                  <a:pt x="370" y="738"/>
                </a:cubicBezTo>
                <a:cubicBezTo>
                  <a:pt x="370" y="737"/>
                  <a:pt x="370" y="737"/>
                  <a:pt x="370" y="737"/>
                </a:cubicBezTo>
                <a:cubicBezTo>
                  <a:pt x="370" y="737"/>
                  <a:pt x="370" y="737"/>
                  <a:pt x="370" y="737"/>
                </a:cubicBezTo>
                <a:cubicBezTo>
                  <a:pt x="370" y="737"/>
                  <a:pt x="370" y="737"/>
                  <a:pt x="370" y="737"/>
                </a:cubicBezTo>
                <a:cubicBezTo>
                  <a:pt x="370" y="737"/>
                  <a:pt x="370" y="737"/>
                  <a:pt x="370" y="737"/>
                </a:cubicBezTo>
                <a:cubicBezTo>
                  <a:pt x="370" y="737"/>
                  <a:pt x="370" y="737"/>
                  <a:pt x="370" y="737"/>
                </a:cubicBezTo>
                <a:cubicBezTo>
                  <a:pt x="370" y="737"/>
                  <a:pt x="370" y="737"/>
                  <a:pt x="370" y="737"/>
                </a:cubicBezTo>
                <a:cubicBezTo>
                  <a:pt x="370" y="737"/>
                  <a:pt x="370" y="737"/>
                  <a:pt x="370" y="737"/>
                </a:cubicBezTo>
                <a:cubicBezTo>
                  <a:pt x="369" y="736"/>
                  <a:pt x="369" y="736"/>
                  <a:pt x="369" y="736"/>
                </a:cubicBezTo>
                <a:cubicBezTo>
                  <a:pt x="369" y="736"/>
                  <a:pt x="369" y="736"/>
                  <a:pt x="369" y="735"/>
                </a:cubicBezTo>
                <a:cubicBezTo>
                  <a:pt x="369" y="735"/>
                  <a:pt x="369" y="734"/>
                  <a:pt x="369" y="734"/>
                </a:cubicBezTo>
                <a:cubicBezTo>
                  <a:pt x="369" y="734"/>
                  <a:pt x="369" y="734"/>
                  <a:pt x="369" y="734"/>
                </a:cubicBezTo>
                <a:cubicBezTo>
                  <a:pt x="369" y="734"/>
                  <a:pt x="369" y="734"/>
                  <a:pt x="369" y="734"/>
                </a:cubicBezTo>
                <a:cubicBezTo>
                  <a:pt x="369" y="733"/>
                  <a:pt x="368" y="733"/>
                  <a:pt x="368" y="733"/>
                </a:cubicBezTo>
                <a:cubicBezTo>
                  <a:pt x="367" y="733"/>
                  <a:pt x="367" y="733"/>
                  <a:pt x="367" y="733"/>
                </a:cubicBezTo>
                <a:cubicBezTo>
                  <a:pt x="367" y="733"/>
                  <a:pt x="367" y="733"/>
                  <a:pt x="367" y="733"/>
                </a:cubicBezTo>
                <a:cubicBezTo>
                  <a:pt x="367" y="733"/>
                  <a:pt x="367" y="733"/>
                  <a:pt x="367" y="733"/>
                </a:cubicBezTo>
                <a:cubicBezTo>
                  <a:pt x="367" y="733"/>
                  <a:pt x="367" y="733"/>
                  <a:pt x="367" y="733"/>
                </a:cubicBezTo>
                <a:cubicBezTo>
                  <a:pt x="367" y="733"/>
                  <a:pt x="367" y="732"/>
                  <a:pt x="367" y="732"/>
                </a:cubicBezTo>
                <a:cubicBezTo>
                  <a:pt x="367" y="732"/>
                  <a:pt x="367" y="732"/>
                  <a:pt x="367" y="732"/>
                </a:cubicBezTo>
                <a:cubicBezTo>
                  <a:pt x="367" y="731"/>
                  <a:pt x="367" y="731"/>
                  <a:pt x="367" y="731"/>
                </a:cubicBezTo>
                <a:cubicBezTo>
                  <a:pt x="367" y="731"/>
                  <a:pt x="367" y="731"/>
                  <a:pt x="367" y="731"/>
                </a:cubicBezTo>
                <a:cubicBezTo>
                  <a:pt x="367" y="731"/>
                  <a:pt x="367" y="731"/>
                  <a:pt x="367" y="731"/>
                </a:cubicBezTo>
                <a:cubicBezTo>
                  <a:pt x="367" y="730"/>
                  <a:pt x="367" y="730"/>
                  <a:pt x="367" y="730"/>
                </a:cubicBezTo>
                <a:cubicBezTo>
                  <a:pt x="367" y="730"/>
                  <a:pt x="367" y="730"/>
                  <a:pt x="367" y="730"/>
                </a:cubicBezTo>
                <a:cubicBezTo>
                  <a:pt x="367" y="730"/>
                  <a:pt x="367" y="730"/>
                  <a:pt x="367" y="729"/>
                </a:cubicBezTo>
                <a:cubicBezTo>
                  <a:pt x="367" y="730"/>
                  <a:pt x="367" y="730"/>
                  <a:pt x="367" y="730"/>
                </a:cubicBezTo>
                <a:cubicBezTo>
                  <a:pt x="368" y="729"/>
                  <a:pt x="368" y="729"/>
                  <a:pt x="368" y="729"/>
                </a:cubicBezTo>
                <a:cubicBezTo>
                  <a:pt x="367" y="728"/>
                  <a:pt x="366" y="727"/>
                  <a:pt x="366" y="725"/>
                </a:cubicBezTo>
                <a:cubicBezTo>
                  <a:pt x="365" y="725"/>
                  <a:pt x="365" y="725"/>
                  <a:pt x="365" y="725"/>
                </a:cubicBezTo>
                <a:cubicBezTo>
                  <a:pt x="365" y="725"/>
                  <a:pt x="365" y="725"/>
                  <a:pt x="365" y="725"/>
                </a:cubicBezTo>
                <a:cubicBezTo>
                  <a:pt x="366" y="724"/>
                  <a:pt x="366" y="724"/>
                  <a:pt x="366" y="724"/>
                </a:cubicBezTo>
                <a:cubicBezTo>
                  <a:pt x="366" y="724"/>
                  <a:pt x="366" y="724"/>
                  <a:pt x="366" y="724"/>
                </a:cubicBezTo>
                <a:cubicBezTo>
                  <a:pt x="367" y="723"/>
                  <a:pt x="367" y="723"/>
                  <a:pt x="367" y="723"/>
                </a:cubicBezTo>
                <a:cubicBezTo>
                  <a:pt x="367" y="723"/>
                  <a:pt x="367" y="723"/>
                  <a:pt x="367" y="723"/>
                </a:cubicBezTo>
                <a:cubicBezTo>
                  <a:pt x="367" y="724"/>
                  <a:pt x="367" y="724"/>
                  <a:pt x="367" y="724"/>
                </a:cubicBezTo>
                <a:cubicBezTo>
                  <a:pt x="368" y="723"/>
                  <a:pt x="368" y="723"/>
                  <a:pt x="368" y="723"/>
                </a:cubicBezTo>
                <a:cubicBezTo>
                  <a:pt x="368" y="723"/>
                  <a:pt x="368" y="724"/>
                  <a:pt x="369" y="724"/>
                </a:cubicBezTo>
                <a:cubicBezTo>
                  <a:pt x="369" y="723"/>
                  <a:pt x="370" y="721"/>
                  <a:pt x="370" y="720"/>
                </a:cubicBezTo>
                <a:cubicBezTo>
                  <a:pt x="371" y="720"/>
                  <a:pt x="372" y="719"/>
                  <a:pt x="372" y="719"/>
                </a:cubicBezTo>
                <a:cubicBezTo>
                  <a:pt x="372" y="719"/>
                  <a:pt x="373" y="720"/>
                  <a:pt x="374" y="720"/>
                </a:cubicBezTo>
                <a:cubicBezTo>
                  <a:pt x="374" y="720"/>
                  <a:pt x="374" y="720"/>
                  <a:pt x="374" y="720"/>
                </a:cubicBezTo>
                <a:cubicBezTo>
                  <a:pt x="375" y="720"/>
                  <a:pt x="376" y="719"/>
                  <a:pt x="378" y="719"/>
                </a:cubicBezTo>
                <a:cubicBezTo>
                  <a:pt x="378" y="719"/>
                  <a:pt x="378" y="719"/>
                  <a:pt x="378" y="719"/>
                </a:cubicBezTo>
                <a:cubicBezTo>
                  <a:pt x="379" y="720"/>
                  <a:pt x="379" y="720"/>
                  <a:pt x="379" y="720"/>
                </a:cubicBezTo>
                <a:cubicBezTo>
                  <a:pt x="379" y="720"/>
                  <a:pt x="379" y="720"/>
                  <a:pt x="379" y="720"/>
                </a:cubicBezTo>
                <a:cubicBezTo>
                  <a:pt x="379" y="721"/>
                  <a:pt x="380" y="721"/>
                  <a:pt x="380" y="721"/>
                </a:cubicBezTo>
                <a:cubicBezTo>
                  <a:pt x="380" y="720"/>
                  <a:pt x="380" y="720"/>
                  <a:pt x="380" y="720"/>
                </a:cubicBezTo>
                <a:cubicBezTo>
                  <a:pt x="380" y="720"/>
                  <a:pt x="381" y="720"/>
                  <a:pt x="381" y="720"/>
                </a:cubicBezTo>
                <a:cubicBezTo>
                  <a:pt x="381" y="720"/>
                  <a:pt x="381" y="720"/>
                  <a:pt x="381" y="720"/>
                </a:cubicBezTo>
                <a:cubicBezTo>
                  <a:pt x="382" y="721"/>
                  <a:pt x="382" y="721"/>
                  <a:pt x="383" y="722"/>
                </a:cubicBezTo>
                <a:cubicBezTo>
                  <a:pt x="383" y="722"/>
                  <a:pt x="383" y="722"/>
                  <a:pt x="383" y="722"/>
                </a:cubicBezTo>
                <a:cubicBezTo>
                  <a:pt x="383" y="722"/>
                  <a:pt x="383" y="722"/>
                  <a:pt x="383" y="722"/>
                </a:cubicBezTo>
                <a:cubicBezTo>
                  <a:pt x="383" y="723"/>
                  <a:pt x="383" y="723"/>
                  <a:pt x="383" y="723"/>
                </a:cubicBezTo>
                <a:cubicBezTo>
                  <a:pt x="383" y="723"/>
                  <a:pt x="383" y="723"/>
                  <a:pt x="383" y="723"/>
                </a:cubicBezTo>
                <a:cubicBezTo>
                  <a:pt x="383" y="723"/>
                  <a:pt x="384" y="723"/>
                  <a:pt x="384" y="723"/>
                </a:cubicBezTo>
                <a:cubicBezTo>
                  <a:pt x="384" y="723"/>
                  <a:pt x="384" y="723"/>
                  <a:pt x="384" y="723"/>
                </a:cubicBezTo>
                <a:cubicBezTo>
                  <a:pt x="384" y="724"/>
                  <a:pt x="384" y="724"/>
                  <a:pt x="384" y="725"/>
                </a:cubicBezTo>
                <a:cubicBezTo>
                  <a:pt x="385" y="725"/>
                  <a:pt x="385" y="725"/>
                  <a:pt x="385" y="725"/>
                </a:cubicBezTo>
                <a:cubicBezTo>
                  <a:pt x="385" y="725"/>
                  <a:pt x="385" y="725"/>
                  <a:pt x="385" y="725"/>
                </a:cubicBezTo>
                <a:cubicBezTo>
                  <a:pt x="385" y="725"/>
                  <a:pt x="385" y="725"/>
                  <a:pt x="385" y="725"/>
                </a:cubicBezTo>
                <a:cubicBezTo>
                  <a:pt x="385" y="725"/>
                  <a:pt x="385" y="726"/>
                  <a:pt x="385" y="726"/>
                </a:cubicBezTo>
                <a:cubicBezTo>
                  <a:pt x="385" y="726"/>
                  <a:pt x="385" y="726"/>
                  <a:pt x="385" y="726"/>
                </a:cubicBezTo>
                <a:cubicBezTo>
                  <a:pt x="385" y="726"/>
                  <a:pt x="385" y="726"/>
                  <a:pt x="385" y="726"/>
                </a:cubicBezTo>
                <a:cubicBezTo>
                  <a:pt x="385" y="726"/>
                  <a:pt x="385" y="726"/>
                  <a:pt x="385" y="726"/>
                </a:cubicBezTo>
                <a:cubicBezTo>
                  <a:pt x="385" y="726"/>
                  <a:pt x="385" y="726"/>
                  <a:pt x="385" y="726"/>
                </a:cubicBezTo>
                <a:cubicBezTo>
                  <a:pt x="386" y="726"/>
                  <a:pt x="386" y="726"/>
                  <a:pt x="386" y="726"/>
                </a:cubicBezTo>
                <a:cubicBezTo>
                  <a:pt x="386" y="725"/>
                  <a:pt x="386" y="724"/>
                  <a:pt x="386" y="724"/>
                </a:cubicBezTo>
                <a:cubicBezTo>
                  <a:pt x="386" y="724"/>
                  <a:pt x="386" y="724"/>
                  <a:pt x="386" y="724"/>
                </a:cubicBezTo>
                <a:cubicBezTo>
                  <a:pt x="386" y="723"/>
                  <a:pt x="386" y="723"/>
                  <a:pt x="386" y="723"/>
                </a:cubicBezTo>
                <a:cubicBezTo>
                  <a:pt x="386" y="723"/>
                  <a:pt x="386" y="723"/>
                  <a:pt x="386" y="723"/>
                </a:cubicBezTo>
                <a:cubicBezTo>
                  <a:pt x="387" y="723"/>
                  <a:pt x="387" y="723"/>
                  <a:pt x="387" y="723"/>
                </a:cubicBezTo>
                <a:cubicBezTo>
                  <a:pt x="387" y="723"/>
                  <a:pt x="387" y="722"/>
                  <a:pt x="388" y="722"/>
                </a:cubicBezTo>
                <a:cubicBezTo>
                  <a:pt x="388" y="722"/>
                  <a:pt x="388" y="722"/>
                  <a:pt x="388" y="722"/>
                </a:cubicBezTo>
                <a:cubicBezTo>
                  <a:pt x="387" y="722"/>
                  <a:pt x="387" y="722"/>
                  <a:pt x="387" y="722"/>
                </a:cubicBezTo>
                <a:cubicBezTo>
                  <a:pt x="387" y="722"/>
                  <a:pt x="387" y="722"/>
                  <a:pt x="387" y="722"/>
                </a:cubicBezTo>
                <a:cubicBezTo>
                  <a:pt x="387" y="722"/>
                  <a:pt x="387" y="722"/>
                  <a:pt x="387" y="722"/>
                </a:cubicBezTo>
                <a:cubicBezTo>
                  <a:pt x="387" y="722"/>
                  <a:pt x="387" y="722"/>
                  <a:pt x="387" y="722"/>
                </a:cubicBezTo>
                <a:cubicBezTo>
                  <a:pt x="386" y="722"/>
                  <a:pt x="386" y="722"/>
                  <a:pt x="386" y="722"/>
                </a:cubicBezTo>
                <a:cubicBezTo>
                  <a:pt x="386" y="721"/>
                  <a:pt x="386" y="721"/>
                  <a:pt x="386" y="721"/>
                </a:cubicBezTo>
                <a:cubicBezTo>
                  <a:pt x="386" y="721"/>
                  <a:pt x="386" y="721"/>
                  <a:pt x="386" y="721"/>
                </a:cubicBezTo>
                <a:cubicBezTo>
                  <a:pt x="386" y="721"/>
                  <a:pt x="386" y="721"/>
                  <a:pt x="386" y="721"/>
                </a:cubicBezTo>
                <a:cubicBezTo>
                  <a:pt x="387" y="721"/>
                  <a:pt x="387" y="721"/>
                  <a:pt x="387" y="721"/>
                </a:cubicBezTo>
                <a:cubicBezTo>
                  <a:pt x="387" y="721"/>
                  <a:pt x="387" y="720"/>
                  <a:pt x="387" y="720"/>
                </a:cubicBezTo>
                <a:cubicBezTo>
                  <a:pt x="387" y="720"/>
                  <a:pt x="387" y="720"/>
                  <a:pt x="387" y="720"/>
                </a:cubicBezTo>
                <a:cubicBezTo>
                  <a:pt x="386" y="720"/>
                  <a:pt x="386" y="720"/>
                  <a:pt x="386" y="720"/>
                </a:cubicBezTo>
                <a:cubicBezTo>
                  <a:pt x="386" y="720"/>
                  <a:pt x="386" y="719"/>
                  <a:pt x="386" y="719"/>
                </a:cubicBezTo>
                <a:cubicBezTo>
                  <a:pt x="386" y="719"/>
                  <a:pt x="386" y="719"/>
                  <a:pt x="386" y="719"/>
                </a:cubicBezTo>
                <a:cubicBezTo>
                  <a:pt x="386" y="718"/>
                  <a:pt x="386" y="717"/>
                  <a:pt x="386" y="717"/>
                </a:cubicBezTo>
                <a:cubicBezTo>
                  <a:pt x="386" y="717"/>
                  <a:pt x="386" y="717"/>
                  <a:pt x="386" y="717"/>
                </a:cubicBezTo>
                <a:cubicBezTo>
                  <a:pt x="386" y="717"/>
                  <a:pt x="386" y="716"/>
                  <a:pt x="387" y="716"/>
                </a:cubicBezTo>
                <a:cubicBezTo>
                  <a:pt x="386" y="716"/>
                  <a:pt x="386" y="716"/>
                  <a:pt x="386" y="716"/>
                </a:cubicBezTo>
                <a:cubicBezTo>
                  <a:pt x="387" y="715"/>
                  <a:pt x="388" y="715"/>
                  <a:pt x="388" y="715"/>
                </a:cubicBezTo>
                <a:cubicBezTo>
                  <a:pt x="388" y="715"/>
                  <a:pt x="388" y="715"/>
                  <a:pt x="388" y="715"/>
                </a:cubicBezTo>
                <a:cubicBezTo>
                  <a:pt x="389" y="715"/>
                  <a:pt x="389" y="715"/>
                  <a:pt x="389" y="715"/>
                </a:cubicBezTo>
                <a:cubicBezTo>
                  <a:pt x="389" y="714"/>
                  <a:pt x="388" y="714"/>
                  <a:pt x="388" y="713"/>
                </a:cubicBezTo>
                <a:cubicBezTo>
                  <a:pt x="388" y="713"/>
                  <a:pt x="388" y="713"/>
                  <a:pt x="388" y="713"/>
                </a:cubicBezTo>
                <a:cubicBezTo>
                  <a:pt x="388" y="713"/>
                  <a:pt x="388" y="713"/>
                  <a:pt x="388" y="713"/>
                </a:cubicBezTo>
                <a:cubicBezTo>
                  <a:pt x="388" y="713"/>
                  <a:pt x="388" y="713"/>
                  <a:pt x="388" y="713"/>
                </a:cubicBezTo>
                <a:cubicBezTo>
                  <a:pt x="388" y="713"/>
                  <a:pt x="388" y="713"/>
                  <a:pt x="388" y="712"/>
                </a:cubicBezTo>
                <a:cubicBezTo>
                  <a:pt x="388" y="712"/>
                  <a:pt x="388" y="712"/>
                  <a:pt x="388" y="712"/>
                </a:cubicBezTo>
                <a:cubicBezTo>
                  <a:pt x="388" y="712"/>
                  <a:pt x="388" y="712"/>
                  <a:pt x="388" y="712"/>
                </a:cubicBezTo>
                <a:cubicBezTo>
                  <a:pt x="388" y="711"/>
                  <a:pt x="388" y="711"/>
                  <a:pt x="389" y="710"/>
                </a:cubicBezTo>
                <a:cubicBezTo>
                  <a:pt x="389" y="710"/>
                  <a:pt x="389" y="710"/>
                  <a:pt x="389" y="710"/>
                </a:cubicBezTo>
                <a:cubicBezTo>
                  <a:pt x="389" y="710"/>
                  <a:pt x="389" y="710"/>
                  <a:pt x="389" y="710"/>
                </a:cubicBezTo>
                <a:cubicBezTo>
                  <a:pt x="389" y="710"/>
                  <a:pt x="389" y="710"/>
                  <a:pt x="389" y="710"/>
                </a:cubicBezTo>
                <a:cubicBezTo>
                  <a:pt x="389" y="709"/>
                  <a:pt x="389" y="709"/>
                  <a:pt x="388" y="709"/>
                </a:cubicBezTo>
                <a:cubicBezTo>
                  <a:pt x="388" y="709"/>
                  <a:pt x="388" y="708"/>
                  <a:pt x="387" y="708"/>
                </a:cubicBezTo>
                <a:cubicBezTo>
                  <a:pt x="388" y="708"/>
                  <a:pt x="388" y="708"/>
                  <a:pt x="388" y="708"/>
                </a:cubicBezTo>
                <a:cubicBezTo>
                  <a:pt x="388" y="708"/>
                  <a:pt x="388" y="708"/>
                  <a:pt x="388" y="708"/>
                </a:cubicBezTo>
                <a:cubicBezTo>
                  <a:pt x="388" y="708"/>
                  <a:pt x="388" y="708"/>
                  <a:pt x="388" y="708"/>
                </a:cubicBezTo>
                <a:cubicBezTo>
                  <a:pt x="388" y="707"/>
                  <a:pt x="388" y="707"/>
                  <a:pt x="388" y="707"/>
                </a:cubicBezTo>
                <a:cubicBezTo>
                  <a:pt x="387" y="707"/>
                  <a:pt x="387" y="707"/>
                  <a:pt x="387" y="707"/>
                </a:cubicBezTo>
                <a:cubicBezTo>
                  <a:pt x="387" y="706"/>
                  <a:pt x="387" y="706"/>
                  <a:pt x="387" y="706"/>
                </a:cubicBezTo>
                <a:cubicBezTo>
                  <a:pt x="387" y="706"/>
                  <a:pt x="387" y="706"/>
                  <a:pt x="387" y="706"/>
                </a:cubicBezTo>
                <a:cubicBezTo>
                  <a:pt x="387" y="705"/>
                  <a:pt x="387" y="705"/>
                  <a:pt x="387" y="705"/>
                </a:cubicBezTo>
                <a:cubicBezTo>
                  <a:pt x="387" y="705"/>
                  <a:pt x="386" y="704"/>
                  <a:pt x="387" y="704"/>
                </a:cubicBezTo>
                <a:cubicBezTo>
                  <a:pt x="386" y="704"/>
                  <a:pt x="386" y="704"/>
                  <a:pt x="386" y="704"/>
                </a:cubicBezTo>
                <a:cubicBezTo>
                  <a:pt x="386" y="703"/>
                  <a:pt x="386" y="703"/>
                  <a:pt x="386" y="703"/>
                </a:cubicBezTo>
                <a:cubicBezTo>
                  <a:pt x="386" y="703"/>
                  <a:pt x="386" y="703"/>
                  <a:pt x="386" y="703"/>
                </a:cubicBezTo>
                <a:cubicBezTo>
                  <a:pt x="386" y="703"/>
                  <a:pt x="386" y="703"/>
                  <a:pt x="386" y="703"/>
                </a:cubicBezTo>
                <a:cubicBezTo>
                  <a:pt x="386" y="703"/>
                  <a:pt x="386" y="703"/>
                  <a:pt x="386" y="703"/>
                </a:cubicBezTo>
                <a:cubicBezTo>
                  <a:pt x="386" y="703"/>
                  <a:pt x="386" y="703"/>
                  <a:pt x="386" y="703"/>
                </a:cubicBezTo>
                <a:cubicBezTo>
                  <a:pt x="387" y="703"/>
                  <a:pt x="387" y="703"/>
                  <a:pt x="387" y="703"/>
                </a:cubicBezTo>
                <a:cubicBezTo>
                  <a:pt x="387" y="702"/>
                  <a:pt x="387" y="702"/>
                  <a:pt x="387" y="702"/>
                </a:cubicBezTo>
                <a:cubicBezTo>
                  <a:pt x="386" y="702"/>
                  <a:pt x="386" y="701"/>
                  <a:pt x="386" y="701"/>
                </a:cubicBezTo>
                <a:cubicBezTo>
                  <a:pt x="386" y="700"/>
                  <a:pt x="386" y="700"/>
                  <a:pt x="386" y="700"/>
                </a:cubicBezTo>
                <a:cubicBezTo>
                  <a:pt x="386" y="700"/>
                  <a:pt x="386" y="700"/>
                  <a:pt x="386" y="700"/>
                </a:cubicBezTo>
                <a:cubicBezTo>
                  <a:pt x="386" y="700"/>
                  <a:pt x="386" y="700"/>
                  <a:pt x="386" y="700"/>
                </a:cubicBezTo>
                <a:cubicBezTo>
                  <a:pt x="386" y="700"/>
                  <a:pt x="386" y="700"/>
                  <a:pt x="386" y="700"/>
                </a:cubicBezTo>
                <a:cubicBezTo>
                  <a:pt x="386" y="699"/>
                  <a:pt x="386" y="699"/>
                  <a:pt x="386" y="699"/>
                </a:cubicBezTo>
                <a:cubicBezTo>
                  <a:pt x="386" y="699"/>
                  <a:pt x="386" y="699"/>
                  <a:pt x="386" y="698"/>
                </a:cubicBezTo>
                <a:cubicBezTo>
                  <a:pt x="386" y="698"/>
                  <a:pt x="386" y="698"/>
                  <a:pt x="386" y="698"/>
                </a:cubicBezTo>
                <a:cubicBezTo>
                  <a:pt x="387" y="698"/>
                  <a:pt x="387" y="698"/>
                  <a:pt x="387" y="698"/>
                </a:cubicBezTo>
                <a:cubicBezTo>
                  <a:pt x="387" y="698"/>
                  <a:pt x="388" y="698"/>
                  <a:pt x="388" y="698"/>
                </a:cubicBezTo>
                <a:cubicBezTo>
                  <a:pt x="388" y="698"/>
                  <a:pt x="388" y="698"/>
                  <a:pt x="388" y="698"/>
                </a:cubicBezTo>
                <a:cubicBezTo>
                  <a:pt x="388" y="697"/>
                  <a:pt x="388" y="697"/>
                  <a:pt x="388" y="697"/>
                </a:cubicBezTo>
                <a:cubicBezTo>
                  <a:pt x="387" y="697"/>
                  <a:pt x="387" y="697"/>
                  <a:pt x="387" y="697"/>
                </a:cubicBezTo>
                <a:cubicBezTo>
                  <a:pt x="388" y="697"/>
                  <a:pt x="388" y="697"/>
                  <a:pt x="388" y="697"/>
                </a:cubicBezTo>
                <a:cubicBezTo>
                  <a:pt x="388" y="696"/>
                  <a:pt x="388" y="696"/>
                  <a:pt x="388" y="696"/>
                </a:cubicBezTo>
                <a:cubicBezTo>
                  <a:pt x="388" y="696"/>
                  <a:pt x="388" y="696"/>
                  <a:pt x="388" y="696"/>
                </a:cubicBezTo>
                <a:cubicBezTo>
                  <a:pt x="387" y="695"/>
                  <a:pt x="387" y="695"/>
                  <a:pt x="387" y="695"/>
                </a:cubicBezTo>
                <a:cubicBezTo>
                  <a:pt x="387" y="695"/>
                  <a:pt x="387" y="695"/>
                  <a:pt x="387" y="695"/>
                </a:cubicBezTo>
                <a:cubicBezTo>
                  <a:pt x="388" y="695"/>
                  <a:pt x="388" y="695"/>
                  <a:pt x="388" y="695"/>
                </a:cubicBezTo>
                <a:cubicBezTo>
                  <a:pt x="388" y="695"/>
                  <a:pt x="388" y="695"/>
                  <a:pt x="388" y="695"/>
                </a:cubicBezTo>
                <a:cubicBezTo>
                  <a:pt x="388" y="695"/>
                  <a:pt x="388" y="695"/>
                  <a:pt x="388" y="695"/>
                </a:cubicBezTo>
                <a:cubicBezTo>
                  <a:pt x="388" y="694"/>
                  <a:pt x="388" y="694"/>
                  <a:pt x="388" y="694"/>
                </a:cubicBezTo>
                <a:cubicBezTo>
                  <a:pt x="387" y="694"/>
                  <a:pt x="387" y="694"/>
                  <a:pt x="387" y="693"/>
                </a:cubicBezTo>
                <a:cubicBezTo>
                  <a:pt x="387" y="693"/>
                  <a:pt x="387" y="693"/>
                  <a:pt x="387" y="693"/>
                </a:cubicBezTo>
                <a:cubicBezTo>
                  <a:pt x="387" y="693"/>
                  <a:pt x="387" y="693"/>
                  <a:pt x="387" y="693"/>
                </a:cubicBezTo>
                <a:cubicBezTo>
                  <a:pt x="387" y="693"/>
                  <a:pt x="387" y="693"/>
                  <a:pt x="387" y="693"/>
                </a:cubicBezTo>
                <a:cubicBezTo>
                  <a:pt x="387" y="693"/>
                  <a:pt x="387" y="693"/>
                  <a:pt x="387" y="692"/>
                </a:cubicBezTo>
                <a:cubicBezTo>
                  <a:pt x="387" y="692"/>
                  <a:pt x="387" y="692"/>
                  <a:pt x="387" y="692"/>
                </a:cubicBezTo>
                <a:cubicBezTo>
                  <a:pt x="386" y="692"/>
                  <a:pt x="386" y="692"/>
                  <a:pt x="386" y="691"/>
                </a:cubicBezTo>
                <a:cubicBezTo>
                  <a:pt x="385" y="691"/>
                  <a:pt x="385" y="690"/>
                  <a:pt x="384" y="690"/>
                </a:cubicBezTo>
                <a:cubicBezTo>
                  <a:pt x="384" y="689"/>
                  <a:pt x="383" y="688"/>
                  <a:pt x="383" y="687"/>
                </a:cubicBezTo>
                <a:cubicBezTo>
                  <a:pt x="383" y="687"/>
                  <a:pt x="383" y="687"/>
                  <a:pt x="383" y="687"/>
                </a:cubicBezTo>
                <a:cubicBezTo>
                  <a:pt x="383" y="687"/>
                  <a:pt x="383" y="687"/>
                  <a:pt x="383" y="687"/>
                </a:cubicBezTo>
                <a:cubicBezTo>
                  <a:pt x="383" y="687"/>
                  <a:pt x="383" y="687"/>
                  <a:pt x="383" y="687"/>
                </a:cubicBezTo>
                <a:cubicBezTo>
                  <a:pt x="382" y="687"/>
                  <a:pt x="382" y="687"/>
                  <a:pt x="382" y="687"/>
                </a:cubicBezTo>
                <a:cubicBezTo>
                  <a:pt x="382" y="687"/>
                  <a:pt x="382" y="686"/>
                  <a:pt x="382" y="686"/>
                </a:cubicBezTo>
                <a:cubicBezTo>
                  <a:pt x="382" y="686"/>
                  <a:pt x="382" y="686"/>
                  <a:pt x="382" y="686"/>
                </a:cubicBezTo>
                <a:cubicBezTo>
                  <a:pt x="382" y="686"/>
                  <a:pt x="382" y="686"/>
                  <a:pt x="382" y="686"/>
                </a:cubicBezTo>
                <a:cubicBezTo>
                  <a:pt x="382" y="685"/>
                  <a:pt x="382" y="684"/>
                  <a:pt x="381" y="684"/>
                </a:cubicBezTo>
                <a:cubicBezTo>
                  <a:pt x="390" y="677"/>
                  <a:pt x="398" y="670"/>
                  <a:pt x="406" y="664"/>
                </a:cubicBezTo>
                <a:cubicBezTo>
                  <a:pt x="408" y="662"/>
                  <a:pt x="411" y="660"/>
                  <a:pt x="412" y="658"/>
                </a:cubicBezTo>
                <a:cubicBezTo>
                  <a:pt x="415" y="655"/>
                  <a:pt x="418" y="651"/>
                  <a:pt x="421" y="648"/>
                </a:cubicBezTo>
                <a:cubicBezTo>
                  <a:pt x="429" y="640"/>
                  <a:pt x="436" y="631"/>
                  <a:pt x="443" y="623"/>
                </a:cubicBezTo>
                <a:cubicBezTo>
                  <a:pt x="444" y="622"/>
                  <a:pt x="445" y="621"/>
                  <a:pt x="446" y="621"/>
                </a:cubicBezTo>
                <a:cubicBezTo>
                  <a:pt x="446" y="619"/>
                  <a:pt x="445" y="616"/>
                  <a:pt x="445" y="615"/>
                </a:cubicBezTo>
                <a:cubicBezTo>
                  <a:pt x="444" y="612"/>
                  <a:pt x="444" y="611"/>
                  <a:pt x="441" y="609"/>
                </a:cubicBezTo>
                <a:cubicBezTo>
                  <a:pt x="440" y="608"/>
                  <a:pt x="439" y="607"/>
                  <a:pt x="437" y="606"/>
                </a:cubicBezTo>
                <a:cubicBezTo>
                  <a:pt x="423" y="595"/>
                  <a:pt x="410" y="583"/>
                  <a:pt x="396" y="571"/>
                </a:cubicBezTo>
                <a:cubicBezTo>
                  <a:pt x="379" y="558"/>
                  <a:pt x="363" y="545"/>
                  <a:pt x="346" y="531"/>
                </a:cubicBezTo>
                <a:cubicBezTo>
                  <a:pt x="343" y="529"/>
                  <a:pt x="342" y="527"/>
                  <a:pt x="340" y="523"/>
                </a:cubicBezTo>
                <a:cubicBezTo>
                  <a:pt x="339" y="520"/>
                  <a:pt x="336" y="516"/>
                  <a:pt x="336" y="512"/>
                </a:cubicBezTo>
                <a:cubicBezTo>
                  <a:pt x="336" y="510"/>
                  <a:pt x="337" y="507"/>
                  <a:pt x="337" y="505"/>
                </a:cubicBezTo>
                <a:cubicBezTo>
                  <a:pt x="338" y="502"/>
                  <a:pt x="338" y="499"/>
                  <a:pt x="339" y="495"/>
                </a:cubicBezTo>
                <a:cubicBezTo>
                  <a:pt x="340" y="491"/>
                  <a:pt x="339" y="488"/>
                  <a:pt x="339" y="484"/>
                </a:cubicBezTo>
                <a:cubicBezTo>
                  <a:pt x="335" y="465"/>
                  <a:pt x="327" y="447"/>
                  <a:pt x="323" y="428"/>
                </a:cubicBezTo>
                <a:cubicBezTo>
                  <a:pt x="322" y="424"/>
                  <a:pt x="322" y="419"/>
                  <a:pt x="321" y="415"/>
                </a:cubicBezTo>
                <a:cubicBezTo>
                  <a:pt x="320" y="411"/>
                  <a:pt x="320" y="409"/>
                  <a:pt x="318" y="406"/>
                </a:cubicBezTo>
                <a:cubicBezTo>
                  <a:pt x="312" y="396"/>
                  <a:pt x="306" y="386"/>
                  <a:pt x="300" y="376"/>
                </a:cubicBezTo>
                <a:cubicBezTo>
                  <a:pt x="300" y="375"/>
                  <a:pt x="299" y="374"/>
                  <a:pt x="298" y="373"/>
                </a:cubicBezTo>
                <a:cubicBezTo>
                  <a:pt x="298" y="371"/>
                  <a:pt x="298" y="368"/>
                  <a:pt x="299" y="365"/>
                </a:cubicBezTo>
                <a:cubicBezTo>
                  <a:pt x="299" y="363"/>
                  <a:pt x="299" y="361"/>
                  <a:pt x="300" y="358"/>
                </a:cubicBezTo>
                <a:cubicBezTo>
                  <a:pt x="303" y="346"/>
                  <a:pt x="306" y="334"/>
                  <a:pt x="310" y="322"/>
                </a:cubicBezTo>
                <a:cubicBezTo>
                  <a:pt x="313" y="308"/>
                  <a:pt x="317" y="294"/>
                  <a:pt x="320" y="280"/>
                </a:cubicBezTo>
                <a:cubicBezTo>
                  <a:pt x="325" y="256"/>
                  <a:pt x="329" y="232"/>
                  <a:pt x="334" y="208"/>
                </a:cubicBezTo>
                <a:cubicBezTo>
                  <a:pt x="335" y="206"/>
                  <a:pt x="335" y="204"/>
                  <a:pt x="335" y="202"/>
                </a:cubicBezTo>
                <a:cubicBezTo>
                  <a:pt x="316" y="173"/>
                  <a:pt x="296" y="143"/>
                  <a:pt x="276" y="113"/>
                </a:cubicBezTo>
                <a:cubicBezTo>
                  <a:pt x="273" y="108"/>
                  <a:pt x="270" y="103"/>
                  <a:pt x="266" y="98"/>
                </a:cubicBezTo>
                <a:cubicBezTo>
                  <a:pt x="264" y="96"/>
                  <a:pt x="260" y="95"/>
                  <a:pt x="257" y="94"/>
                </a:cubicBezTo>
                <a:cubicBezTo>
                  <a:pt x="238" y="87"/>
                  <a:pt x="219" y="80"/>
                  <a:pt x="200" y="73"/>
                </a:cubicBezTo>
                <a:cubicBezTo>
                  <a:pt x="193" y="70"/>
                  <a:pt x="186" y="69"/>
                  <a:pt x="179" y="67"/>
                </a:cubicBezTo>
                <a:cubicBezTo>
                  <a:pt x="175" y="67"/>
                  <a:pt x="172" y="66"/>
                  <a:pt x="169" y="64"/>
                </a:cubicBezTo>
                <a:cubicBezTo>
                  <a:pt x="167" y="63"/>
                  <a:pt x="165" y="61"/>
                  <a:pt x="163" y="60"/>
                </a:cubicBezTo>
                <a:cubicBezTo>
                  <a:pt x="162" y="59"/>
                  <a:pt x="159" y="59"/>
                  <a:pt x="157" y="58"/>
                </a:cubicBezTo>
                <a:cubicBezTo>
                  <a:pt x="156" y="56"/>
                  <a:pt x="155" y="52"/>
                  <a:pt x="155" y="49"/>
                </a:cubicBezTo>
                <a:cubicBezTo>
                  <a:pt x="153" y="43"/>
                  <a:pt x="151" y="36"/>
                  <a:pt x="150" y="30"/>
                </a:cubicBezTo>
                <a:cubicBezTo>
                  <a:pt x="147" y="20"/>
                  <a:pt x="144" y="10"/>
                  <a:pt x="142" y="0"/>
                </a:cubicBezTo>
                <a:cubicBezTo>
                  <a:pt x="141" y="0"/>
                  <a:pt x="141" y="0"/>
                  <a:pt x="141" y="0"/>
                </a:cubicBezTo>
                <a:cubicBezTo>
                  <a:pt x="89" y="31"/>
                  <a:pt x="89" y="31"/>
                  <a:pt x="89" y="31"/>
                </a:cubicBezTo>
                <a:cubicBezTo>
                  <a:pt x="91" y="31"/>
                  <a:pt x="93" y="31"/>
                  <a:pt x="95" y="32"/>
                </a:cubicBezTo>
                <a:cubicBezTo>
                  <a:pt x="97" y="32"/>
                  <a:pt x="98" y="34"/>
                  <a:pt x="99" y="35"/>
                </a:cubicBezTo>
                <a:cubicBezTo>
                  <a:pt x="102" y="36"/>
                  <a:pt x="105" y="33"/>
                  <a:pt x="107" y="34"/>
                </a:cubicBezTo>
                <a:cubicBezTo>
                  <a:pt x="109" y="36"/>
                  <a:pt x="108" y="37"/>
                  <a:pt x="111" y="36"/>
                </a:cubicBezTo>
                <a:cubicBezTo>
                  <a:pt x="112" y="36"/>
                  <a:pt x="113" y="35"/>
                  <a:pt x="115" y="34"/>
                </a:cubicBezTo>
                <a:cubicBezTo>
                  <a:pt x="117" y="32"/>
                  <a:pt x="119" y="30"/>
                  <a:pt x="123" y="32"/>
                </a:cubicBezTo>
                <a:cubicBezTo>
                  <a:pt x="118" y="36"/>
                  <a:pt x="118" y="36"/>
                  <a:pt x="118" y="36"/>
                </a:cubicBezTo>
                <a:cubicBezTo>
                  <a:pt x="116" y="38"/>
                  <a:pt x="119" y="40"/>
                  <a:pt x="121" y="41"/>
                </a:cubicBezTo>
                <a:cubicBezTo>
                  <a:pt x="119" y="43"/>
                  <a:pt x="117" y="44"/>
                  <a:pt x="116" y="45"/>
                </a:cubicBezTo>
                <a:cubicBezTo>
                  <a:pt x="110" y="47"/>
                  <a:pt x="106" y="44"/>
                  <a:pt x="101" y="40"/>
                </a:cubicBezTo>
                <a:cubicBezTo>
                  <a:pt x="99" y="38"/>
                  <a:pt x="97" y="36"/>
                  <a:pt x="94" y="36"/>
                </a:cubicBezTo>
                <a:cubicBezTo>
                  <a:pt x="91" y="36"/>
                  <a:pt x="88" y="38"/>
                  <a:pt x="85" y="39"/>
                </a:cubicBezTo>
                <a:cubicBezTo>
                  <a:pt x="80" y="41"/>
                  <a:pt x="68" y="47"/>
                  <a:pt x="77" y="54"/>
                </a:cubicBezTo>
                <a:cubicBezTo>
                  <a:pt x="79" y="55"/>
                  <a:pt x="83" y="51"/>
                  <a:pt x="85" y="55"/>
                </a:cubicBezTo>
                <a:cubicBezTo>
                  <a:pt x="78" y="62"/>
                  <a:pt x="78" y="62"/>
                  <a:pt x="78" y="62"/>
                </a:cubicBezTo>
                <a:cubicBezTo>
                  <a:pt x="73" y="60"/>
                  <a:pt x="69" y="54"/>
                  <a:pt x="63" y="55"/>
                </a:cubicBezTo>
                <a:cubicBezTo>
                  <a:pt x="61" y="57"/>
                  <a:pt x="59" y="59"/>
                  <a:pt x="57" y="61"/>
                </a:cubicBezTo>
                <a:cubicBezTo>
                  <a:pt x="56" y="61"/>
                  <a:pt x="55" y="62"/>
                  <a:pt x="54" y="63"/>
                </a:cubicBezTo>
                <a:cubicBezTo>
                  <a:pt x="53" y="65"/>
                  <a:pt x="53" y="67"/>
                  <a:pt x="52" y="69"/>
                </a:cubicBezTo>
                <a:cubicBezTo>
                  <a:pt x="48" y="79"/>
                  <a:pt x="43" y="88"/>
                  <a:pt x="44" y="100"/>
                </a:cubicBezTo>
                <a:cubicBezTo>
                  <a:pt x="44" y="101"/>
                  <a:pt x="45" y="103"/>
                  <a:pt x="44" y="104"/>
                </a:cubicBezTo>
                <a:cubicBezTo>
                  <a:pt x="43" y="105"/>
                  <a:pt x="41" y="106"/>
                  <a:pt x="40" y="107"/>
                </a:cubicBezTo>
                <a:cubicBezTo>
                  <a:pt x="38" y="108"/>
                  <a:pt x="36" y="110"/>
                  <a:pt x="34" y="113"/>
                </a:cubicBezTo>
                <a:cubicBezTo>
                  <a:pt x="31" y="117"/>
                  <a:pt x="29" y="122"/>
                  <a:pt x="26" y="126"/>
                </a:cubicBezTo>
                <a:cubicBezTo>
                  <a:pt x="25" y="128"/>
                  <a:pt x="24" y="131"/>
                  <a:pt x="22" y="133"/>
                </a:cubicBezTo>
                <a:cubicBezTo>
                  <a:pt x="21" y="135"/>
                  <a:pt x="18" y="137"/>
                  <a:pt x="17" y="140"/>
                </a:cubicBezTo>
                <a:cubicBezTo>
                  <a:pt x="16" y="142"/>
                  <a:pt x="16" y="146"/>
                  <a:pt x="16" y="149"/>
                </a:cubicBezTo>
                <a:cubicBezTo>
                  <a:pt x="15" y="152"/>
                  <a:pt x="15" y="155"/>
                  <a:pt x="15" y="158"/>
                </a:cubicBezTo>
                <a:cubicBezTo>
                  <a:pt x="14" y="164"/>
                  <a:pt x="12" y="170"/>
                  <a:pt x="10" y="176"/>
                </a:cubicBezTo>
                <a:cubicBezTo>
                  <a:pt x="9" y="179"/>
                  <a:pt x="8" y="184"/>
                  <a:pt x="6" y="186"/>
                </a:cubicBezTo>
                <a:cubicBezTo>
                  <a:pt x="5" y="187"/>
                  <a:pt x="3" y="187"/>
                  <a:pt x="2" y="188"/>
                </a:cubicBezTo>
                <a:cubicBezTo>
                  <a:pt x="1" y="190"/>
                  <a:pt x="0" y="191"/>
                  <a:pt x="0" y="193"/>
                </a:cubicBezTo>
                <a:cubicBezTo>
                  <a:pt x="8" y="205"/>
                  <a:pt x="18" y="216"/>
                  <a:pt x="27" y="228"/>
                </a:cubicBezTo>
                <a:cubicBezTo>
                  <a:pt x="31" y="233"/>
                  <a:pt x="35" y="239"/>
                  <a:pt x="39" y="246"/>
                </a:cubicBezTo>
                <a:cubicBezTo>
                  <a:pt x="40" y="248"/>
                  <a:pt x="41" y="253"/>
                  <a:pt x="43" y="254"/>
                </a:cubicBezTo>
                <a:cubicBezTo>
                  <a:pt x="44" y="255"/>
                  <a:pt x="46" y="255"/>
                  <a:pt x="47" y="255"/>
                </a:cubicBezTo>
                <a:cubicBezTo>
                  <a:pt x="46" y="256"/>
                  <a:pt x="46" y="259"/>
                  <a:pt x="46" y="260"/>
                </a:cubicBezTo>
                <a:cubicBezTo>
                  <a:pt x="46" y="263"/>
                  <a:pt x="47" y="265"/>
                  <a:pt x="46" y="268"/>
                </a:cubicBezTo>
                <a:cubicBezTo>
                  <a:pt x="46" y="271"/>
                  <a:pt x="45" y="272"/>
                  <a:pt x="46" y="274"/>
                </a:cubicBezTo>
                <a:cubicBezTo>
                  <a:pt x="47" y="278"/>
                  <a:pt x="51" y="282"/>
                  <a:pt x="53" y="286"/>
                </a:cubicBezTo>
                <a:cubicBezTo>
                  <a:pt x="58" y="294"/>
                  <a:pt x="63" y="302"/>
                  <a:pt x="68" y="310"/>
                </a:cubicBezTo>
                <a:cubicBezTo>
                  <a:pt x="83" y="305"/>
                  <a:pt x="83" y="305"/>
                  <a:pt x="83" y="305"/>
                </a:cubicBezTo>
                <a:cubicBezTo>
                  <a:pt x="81" y="296"/>
                  <a:pt x="85" y="293"/>
                  <a:pt x="89" y="287"/>
                </a:cubicBezTo>
                <a:cubicBezTo>
                  <a:pt x="90" y="288"/>
                  <a:pt x="90" y="288"/>
                  <a:pt x="90" y="288"/>
                </a:cubicBezTo>
                <a:cubicBezTo>
                  <a:pt x="99" y="296"/>
                  <a:pt x="87" y="303"/>
                  <a:pt x="87" y="314"/>
                </a:cubicBezTo>
                <a:cubicBezTo>
                  <a:pt x="83" y="313"/>
                  <a:pt x="80" y="315"/>
                  <a:pt x="79" y="318"/>
                </a:cubicBezTo>
                <a:cubicBezTo>
                  <a:pt x="80" y="321"/>
                  <a:pt x="84" y="321"/>
                  <a:pt x="84" y="325"/>
                </a:cubicBezTo>
                <a:cubicBezTo>
                  <a:pt x="84" y="325"/>
                  <a:pt x="84" y="326"/>
                  <a:pt x="83" y="326"/>
                </a:cubicBezTo>
                <a:cubicBezTo>
                  <a:pt x="83" y="326"/>
                  <a:pt x="83" y="327"/>
                  <a:pt x="83" y="328"/>
                </a:cubicBezTo>
                <a:cubicBezTo>
                  <a:pt x="84" y="329"/>
                  <a:pt x="84" y="330"/>
                  <a:pt x="84" y="331"/>
                </a:cubicBezTo>
                <a:cubicBezTo>
                  <a:pt x="84" y="334"/>
                  <a:pt x="84" y="337"/>
                  <a:pt x="85" y="340"/>
                </a:cubicBezTo>
                <a:cubicBezTo>
                  <a:pt x="85" y="340"/>
                  <a:pt x="88" y="343"/>
                  <a:pt x="89" y="343"/>
                </a:cubicBezTo>
                <a:cubicBezTo>
                  <a:pt x="90" y="343"/>
                  <a:pt x="91" y="342"/>
                  <a:pt x="93" y="342"/>
                </a:cubicBezTo>
                <a:cubicBezTo>
                  <a:pt x="94" y="342"/>
                  <a:pt x="94" y="342"/>
                  <a:pt x="95" y="343"/>
                </a:cubicBezTo>
                <a:cubicBezTo>
                  <a:pt x="98" y="347"/>
                  <a:pt x="96" y="353"/>
                  <a:pt x="102" y="355"/>
                </a:cubicBezTo>
                <a:cubicBezTo>
                  <a:pt x="102" y="354"/>
                  <a:pt x="103" y="354"/>
                  <a:pt x="103" y="353"/>
                </a:cubicBezTo>
                <a:cubicBezTo>
                  <a:pt x="98" y="348"/>
                  <a:pt x="103" y="344"/>
                  <a:pt x="108" y="341"/>
                </a:cubicBezTo>
                <a:cubicBezTo>
                  <a:pt x="110" y="339"/>
                  <a:pt x="113" y="337"/>
                  <a:pt x="114" y="334"/>
                </a:cubicBezTo>
                <a:cubicBezTo>
                  <a:pt x="115" y="331"/>
                  <a:pt x="115" y="327"/>
                  <a:pt x="118" y="324"/>
                </a:cubicBezTo>
                <a:cubicBezTo>
                  <a:pt x="120" y="322"/>
                  <a:pt x="120" y="322"/>
                  <a:pt x="121" y="320"/>
                </a:cubicBezTo>
                <a:cubicBezTo>
                  <a:pt x="122" y="317"/>
                  <a:pt x="122" y="314"/>
                  <a:pt x="123" y="311"/>
                </a:cubicBezTo>
                <a:cubicBezTo>
                  <a:pt x="125" y="307"/>
                  <a:pt x="126" y="303"/>
                  <a:pt x="127" y="299"/>
                </a:cubicBezTo>
                <a:cubicBezTo>
                  <a:pt x="130" y="299"/>
                  <a:pt x="129" y="303"/>
                  <a:pt x="131" y="305"/>
                </a:cubicBezTo>
                <a:cubicBezTo>
                  <a:pt x="125" y="307"/>
                  <a:pt x="130" y="312"/>
                  <a:pt x="132" y="314"/>
                </a:cubicBezTo>
                <a:cubicBezTo>
                  <a:pt x="134" y="316"/>
                  <a:pt x="135" y="317"/>
                  <a:pt x="134" y="319"/>
                </a:cubicBezTo>
                <a:cubicBezTo>
                  <a:pt x="134" y="322"/>
                  <a:pt x="134" y="325"/>
                  <a:pt x="136" y="326"/>
                </a:cubicBezTo>
                <a:cubicBezTo>
                  <a:pt x="154" y="329"/>
                  <a:pt x="146" y="306"/>
                  <a:pt x="164" y="308"/>
                </a:cubicBezTo>
                <a:cubicBezTo>
                  <a:pt x="165" y="316"/>
                  <a:pt x="172" y="325"/>
                  <a:pt x="176" y="336"/>
                </a:cubicBezTo>
                <a:cubicBezTo>
                  <a:pt x="175" y="338"/>
                  <a:pt x="173" y="340"/>
                  <a:pt x="172" y="343"/>
                </a:cubicBezTo>
                <a:cubicBezTo>
                  <a:pt x="172" y="344"/>
                  <a:pt x="171" y="345"/>
                  <a:pt x="171" y="346"/>
                </a:cubicBezTo>
                <a:cubicBezTo>
                  <a:pt x="170" y="347"/>
                  <a:pt x="169" y="347"/>
                  <a:pt x="167" y="348"/>
                </a:cubicBezTo>
                <a:cubicBezTo>
                  <a:pt x="159" y="350"/>
                  <a:pt x="155" y="359"/>
                  <a:pt x="151" y="366"/>
                </a:cubicBezTo>
                <a:cubicBezTo>
                  <a:pt x="154" y="371"/>
                  <a:pt x="151" y="381"/>
                  <a:pt x="161" y="383"/>
                </a:cubicBezTo>
                <a:cubicBezTo>
                  <a:pt x="160" y="384"/>
                  <a:pt x="160" y="384"/>
                  <a:pt x="160" y="384"/>
                </a:cubicBezTo>
                <a:cubicBezTo>
                  <a:pt x="157" y="387"/>
                  <a:pt x="162" y="388"/>
                  <a:pt x="164" y="391"/>
                </a:cubicBezTo>
                <a:cubicBezTo>
                  <a:pt x="162" y="393"/>
                  <a:pt x="160" y="395"/>
                  <a:pt x="158" y="396"/>
                </a:cubicBezTo>
                <a:cubicBezTo>
                  <a:pt x="156" y="397"/>
                  <a:pt x="155" y="397"/>
                  <a:pt x="153" y="397"/>
                </a:cubicBezTo>
                <a:cubicBezTo>
                  <a:pt x="152" y="397"/>
                  <a:pt x="151" y="396"/>
                  <a:pt x="150" y="396"/>
                </a:cubicBezTo>
                <a:cubicBezTo>
                  <a:pt x="149" y="396"/>
                  <a:pt x="150" y="396"/>
                  <a:pt x="149" y="396"/>
                </a:cubicBezTo>
                <a:cubicBezTo>
                  <a:pt x="143" y="396"/>
                  <a:pt x="136" y="397"/>
                  <a:pt x="134" y="403"/>
                </a:cubicBezTo>
                <a:cubicBezTo>
                  <a:pt x="137" y="406"/>
                  <a:pt x="134" y="408"/>
                  <a:pt x="135" y="411"/>
                </a:cubicBezTo>
                <a:cubicBezTo>
                  <a:pt x="135" y="412"/>
                  <a:pt x="137" y="414"/>
                  <a:pt x="137" y="415"/>
                </a:cubicBezTo>
                <a:cubicBezTo>
                  <a:pt x="139" y="419"/>
                  <a:pt x="141" y="423"/>
                  <a:pt x="142" y="427"/>
                </a:cubicBezTo>
                <a:cubicBezTo>
                  <a:pt x="140" y="423"/>
                  <a:pt x="138" y="420"/>
                  <a:pt x="136" y="416"/>
                </a:cubicBezTo>
                <a:cubicBezTo>
                  <a:pt x="136" y="415"/>
                  <a:pt x="135" y="413"/>
                  <a:pt x="134" y="412"/>
                </a:cubicBezTo>
                <a:cubicBezTo>
                  <a:pt x="131" y="410"/>
                  <a:pt x="130" y="407"/>
                  <a:pt x="132" y="403"/>
                </a:cubicBezTo>
                <a:cubicBezTo>
                  <a:pt x="128" y="402"/>
                  <a:pt x="128" y="402"/>
                  <a:pt x="128" y="402"/>
                </a:cubicBezTo>
                <a:cubicBezTo>
                  <a:pt x="123" y="404"/>
                  <a:pt x="123" y="408"/>
                  <a:pt x="123" y="413"/>
                </a:cubicBezTo>
                <a:cubicBezTo>
                  <a:pt x="123" y="417"/>
                  <a:pt x="123" y="421"/>
                  <a:pt x="122" y="425"/>
                </a:cubicBezTo>
                <a:cubicBezTo>
                  <a:pt x="121" y="431"/>
                  <a:pt x="121" y="437"/>
                  <a:pt x="121" y="443"/>
                </a:cubicBezTo>
                <a:cubicBezTo>
                  <a:pt x="121" y="449"/>
                  <a:pt x="120" y="454"/>
                  <a:pt x="122" y="460"/>
                </a:cubicBezTo>
                <a:cubicBezTo>
                  <a:pt x="123" y="464"/>
                  <a:pt x="126" y="469"/>
                  <a:pt x="130" y="471"/>
                </a:cubicBezTo>
                <a:cubicBezTo>
                  <a:pt x="135" y="473"/>
                  <a:pt x="141" y="473"/>
                  <a:pt x="146" y="471"/>
                </a:cubicBezTo>
                <a:cubicBezTo>
                  <a:pt x="147" y="470"/>
                  <a:pt x="147" y="470"/>
                  <a:pt x="149" y="471"/>
                </a:cubicBezTo>
                <a:cubicBezTo>
                  <a:pt x="151" y="471"/>
                  <a:pt x="153" y="472"/>
                  <a:pt x="155" y="473"/>
                </a:cubicBezTo>
                <a:cubicBezTo>
                  <a:pt x="157" y="473"/>
                  <a:pt x="158" y="474"/>
                  <a:pt x="159" y="473"/>
                </a:cubicBezTo>
                <a:cubicBezTo>
                  <a:pt x="161" y="472"/>
                  <a:pt x="163" y="468"/>
                  <a:pt x="166" y="471"/>
                </a:cubicBezTo>
                <a:cubicBezTo>
                  <a:pt x="165" y="474"/>
                  <a:pt x="161" y="473"/>
                  <a:pt x="159" y="475"/>
                </a:cubicBezTo>
                <a:cubicBezTo>
                  <a:pt x="157" y="476"/>
                  <a:pt x="156" y="479"/>
                  <a:pt x="154" y="480"/>
                </a:cubicBezTo>
                <a:cubicBezTo>
                  <a:pt x="152" y="482"/>
                  <a:pt x="149" y="483"/>
                  <a:pt x="146" y="484"/>
                </a:cubicBezTo>
                <a:cubicBezTo>
                  <a:pt x="143" y="485"/>
                  <a:pt x="139" y="488"/>
                  <a:pt x="136" y="490"/>
                </a:cubicBezTo>
                <a:cubicBezTo>
                  <a:pt x="124" y="500"/>
                  <a:pt x="116" y="515"/>
                  <a:pt x="109" y="529"/>
                </a:cubicBezTo>
                <a:cubicBezTo>
                  <a:pt x="105" y="536"/>
                  <a:pt x="110" y="540"/>
                  <a:pt x="114" y="545"/>
                </a:cubicBezTo>
                <a:cubicBezTo>
                  <a:pt x="115" y="547"/>
                  <a:pt x="115" y="549"/>
                  <a:pt x="116" y="552"/>
                </a:cubicBezTo>
                <a:cubicBezTo>
                  <a:pt x="117" y="554"/>
                  <a:pt x="118" y="556"/>
                  <a:pt x="120" y="559"/>
                </a:cubicBezTo>
                <a:cubicBezTo>
                  <a:pt x="122" y="563"/>
                  <a:pt x="124" y="567"/>
                  <a:pt x="126" y="571"/>
                </a:cubicBezTo>
                <a:cubicBezTo>
                  <a:pt x="127" y="574"/>
                  <a:pt x="127" y="577"/>
                  <a:pt x="127" y="580"/>
                </a:cubicBezTo>
                <a:cubicBezTo>
                  <a:pt x="127" y="582"/>
                  <a:pt x="128" y="584"/>
                  <a:pt x="129" y="586"/>
                </a:cubicBezTo>
                <a:cubicBezTo>
                  <a:pt x="131" y="596"/>
                  <a:pt x="141" y="602"/>
                  <a:pt x="149" y="608"/>
                </a:cubicBezTo>
                <a:cubicBezTo>
                  <a:pt x="153" y="611"/>
                  <a:pt x="155" y="616"/>
                  <a:pt x="161" y="616"/>
                </a:cubicBezTo>
                <a:cubicBezTo>
                  <a:pt x="165" y="616"/>
                  <a:pt x="171" y="616"/>
                  <a:pt x="174" y="620"/>
                </a:cubicBezTo>
                <a:cubicBezTo>
                  <a:pt x="179" y="616"/>
                  <a:pt x="179" y="616"/>
                  <a:pt x="179" y="616"/>
                </a:cubicBezTo>
                <a:cubicBezTo>
                  <a:pt x="186" y="622"/>
                  <a:pt x="174" y="624"/>
                  <a:pt x="170" y="628"/>
                </a:cubicBezTo>
                <a:cubicBezTo>
                  <a:pt x="166" y="630"/>
                  <a:pt x="157" y="630"/>
                  <a:pt x="154" y="629"/>
                </a:cubicBezTo>
                <a:cubicBezTo>
                  <a:pt x="152" y="628"/>
                  <a:pt x="150" y="626"/>
                  <a:pt x="149" y="625"/>
                </a:cubicBezTo>
                <a:cubicBezTo>
                  <a:pt x="146" y="624"/>
                  <a:pt x="145" y="621"/>
                  <a:pt x="144" y="619"/>
                </a:cubicBezTo>
                <a:cubicBezTo>
                  <a:pt x="140" y="613"/>
                  <a:pt x="134" y="607"/>
                  <a:pt x="130" y="600"/>
                </a:cubicBezTo>
                <a:cubicBezTo>
                  <a:pt x="129" y="597"/>
                  <a:pt x="128" y="594"/>
                  <a:pt x="127" y="591"/>
                </a:cubicBezTo>
                <a:cubicBezTo>
                  <a:pt x="127" y="588"/>
                  <a:pt x="128" y="587"/>
                  <a:pt x="126" y="584"/>
                </a:cubicBezTo>
                <a:cubicBezTo>
                  <a:pt x="124" y="581"/>
                  <a:pt x="121" y="578"/>
                  <a:pt x="118" y="575"/>
                </a:cubicBezTo>
                <a:cubicBezTo>
                  <a:pt x="106" y="578"/>
                  <a:pt x="97" y="584"/>
                  <a:pt x="86" y="594"/>
                </a:cubicBezTo>
                <a:cubicBezTo>
                  <a:pt x="88" y="597"/>
                  <a:pt x="89" y="600"/>
                  <a:pt x="91" y="603"/>
                </a:cubicBezTo>
                <a:cubicBezTo>
                  <a:pt x="91" y="604"/>
                  <a:pt x="92" y="606"/>
                  <a:pt x="93" y="607"/>
                </a:cubicBezTo>
                <a:cubicBezTo>
                  <a:pt x="95" y="609"/>
                  <a:pt x="97" y="610"/>
                  <a:pt x="99" y="612"/>
                </a:cubicBezTo>
                <a:cubicBezTo>
                  <a:pt x="104" y="617"/>
                  <a:pt x="108" y="623"/>
                  <a:pt x="112" y="630"/>
                </a:cubicBezTo>
                <a:cubicBezTo>
                  <a:pt x="113" y="631"/>
                  <a:pt x="115" y="633"/>
                  <a:pt x="115" y="634"/>
                </a:cubicBezTo>
                <a:cubicBezTo>
                  <a:pt x="116" y="636"/>
                  <a:pt x="115" y="635"/>
                  <a:pt x="115" y="636"/>
                </a:cubicBezTo>
                <a:cubicBezTo>
                  <a:pt x="115" y="637"/>
                  <a:pt x="114" y="637"/>
                  <a:pt x="114" y="638"/>
                </a:cubicBezTo>
                <a:cubicBezTo>
                  <a:pt x="113" y="641"/>
                  <a:pt x="117" y="645"/>
                  <a:pt x="119" y="647"/>
                </a:cubicBezTo>
                <a:cubicBezTo>
                  <a:pt x="120" y="649"/>
                  <a:pt x="116" y="651"/>
                  <a:pt x="114" y="650"/>
                </a:cubicBezTo>
                <a:cubicBezTo>
                  <a:pt x="114" y="650"/>
                  <a:pt x="113" y="649"/>
                  <a:pt x="112" y="649"/>
                </a:cubicBezTo>
                <a:cubicBezTo>
                  <a:pt x="115" y="653"/>
                  <a:pt x="119" y="656"/>
                  <a:pt x="119" y="661"/>
                </a:cubicBezTo>
                <a:cubicBezTo>
                  <a:pt x="120" y="668"/>
                  <a:pt x="121" y="674"/>
                  <a:pt x="122" y="680"/>
                </a:cubicBezTo>
                <a:cubicBezTo>
                  <a:pt x="123" y="691"/>
                  <a:pt x="122" y="703"/>
                  <a:pt x="123" y="714"/>
                </a:cubicBezTo>
                <a:cubicBezTo>
                  <a:pt x="137" y="714"/>
                  <a:pt x="151" y="716"/>
                  <a:pt x="165" y="714"/>
                </a:cubicBezTo>
                <a:cubicBezTo>
                  <a:pt x="170" y="714"/>
                  <a:pt x="175" y="713"/>
                  <a:pt x="181" y="713"/>
                </a:cubicBezTo>
                <a:cubicBezTo>
                  <a:pt x="183" y="712"/>
                  <a:pt x="187" y="713"/>
                  <a:pt x="189" y="712"/>
                </a:cubicBezTo>
                <a:cubicBezTo>
                  <a:pt x="193" y="711"/>
                  <a:pt x="197" y="708"/>
                  <a:pt x="201" y="706"/>
                </a:cubicBezTo>
                <a:cubicBezTo>
                  <a:pt x="204" y="704"/>
                  <a:pt x="205" y="704"/>
                  <a:pt x="208" y="704"/>
                </a:cubicBezTo>
                <a:cubicBezTo>
                  <a:pt x="214" y="703"/>
                  <a:pt x="219" y="702"/>
                  <a:pt x="225" y="701"/>
                </a:cubicBezTo>
                <a:cubicBezTo>
                  <a:pt x="228" y="701"/>
                  <a:pt x="231" y="702"/>
                  <a:pt x="235" y="703"/>
                </a:cubicBezTo>
                <a:cubicBezTo>
                  <a:pt x="235" y="708"/>
                  <a:pt x="236" y="711"/>
                  <a:pt x="238" y="714"/>
                </a:cubicBezTo>
                <a:cubicBezTo>
                  <a:pt x="240" y="717"/>
                  <a:pt x="242" y="719"/>
                  <a:pt x="244" y="722"/>
                </a:cubicBezTo>
                <a:cubicBezTo>
                  <a:pt x="250" y="730"/>
                  <a:pt x="256" y="737"/>
                  <a:pt x="262" y="745"/>
                </a:cubicBezTo>
                <a:cubicBezTo>
                  <a:pt x="259" y="746"/>
                  <a:pt x="257" y="747"/>
                  <a:pt x="255" y="748"/>
                </a:cubicBezTo>
                <a:cubicBezTo>
                  <a:pt x="255" y="748"/>
                  <a:pt x="255" y="748"/>
                  <a:pt x="255" y="748"/>
                </a:cubicBezTo>
                <a:cubicBezTo>
                  <a:pt x="255" y="748"/>
                  <a:pt x="255" y="748"/>
                  <a:pt x="255" y="748"/>
                </a:cubicBezTo>
                <a:cubicBezTo>
                  <a:pt x="255" y="748"/>
                  <a:pt x="255" y="748"/>
                  <a:pt x="255" y="748"/>
                </a:cubicBezTo>
                <a:cubicBezTo>
                  <a:pt x="254" y="748"/>
                  <a:pt x="254" y="747"/>
                  <a:pt x="254" y="746"/>
                </a:cubicBezTo>
                <a:cubicBezTo>
                  <a:pt x="254" y="746"/>
                  <a:pt x="254" y="746"/>
                  <a:pt x="254" y="746"/>
                </a:cubicBezTo>
                <a:cubicBezTo>
                  <a:pt x="254" y="745"/>
                  <a:pt x="254" y="745"/>
                  <a:pt x="254" y="745"/>
                </a:cubicBezTo>
                <a:cubicBezTo>
                  <a:pt x="253" y="744"/>
                  <a:pt x="252" y="744"/>
                  <a:pt x="251" y="744"/>
                </a:cubicBezTo>
                <a:cubicBezTo>
                  <a:pt x="251" y="744"/>
                  <a:pt x="251" y="744"/>
                  <a:pt x="251" y="745"/>
                </a:cubicBezTo>
                <a:cubicBezTo>
                  <a:pt x="251" y="744"/>
                  <a:pt x="251" y="744"/>
                  <a:pt x="250" y="744"/>
                </a:cubicBezTo>
                <a:cubicBezTo>
                  <a:pt x="250" y="745"/>
                  <a:pt x="250" y="745"/>
                  <a:pt x="250" y="745"/>
                </a:cubicBezTo>
                <a:cubicBezTo>
                  <a:pt x="251" y="745"/>
                  <a:pt x="251" y="745"/>
                  <a:pt x="251" y="745"/>
                </a:cubicBezTo>
                <a:cubicBezTo>
                  <a:pt x="251" y="745"/>
                  <a:pt x="251" y="745"/>
                  <a:pt x="251" y="745"/>
                </a:cubicBezTo>
                <a:cubicBezTo>
                  <a:pt x="252" y="745"/>
                  <a:pt x="252" y="745"/>
                  <a:pt x="252" y="746"/>
                </a:cubicBezTo>
                <a:cubicBezTo>
                  <a:pt x="252" y="746"/>
                  <a:pt x="252" y="746"/>
                  <a:pt x="252" y="746"/>
                </a:cubicBezTo>
                <a:cubicBezTo>
                  <a:pt x="252" y="746"/>
                  <a:pt x="252" y="746"/>
                  <a:pt x="252" y="746"/>
                </a:cubicBezTo>
                <a:cubicBezTo>
                  <a:pt x="252" y="747"/>
                  <a:pt x="252" y="747"/>
                  <a:pt x="252" y="747"/>
                </a:cubicBezTo>
                <a:cubicBezTo>
                  <a:pt x="252" y="747"/>
                  <a:pt x="252" y="747"/>
                  <a:pt x="252" y="747"/>
                </a:cubicBezTo>
                <a:cubicBezTo>
                  <a:pt x="252" y="748"/>
                  <a:pt x="252" y="748"/>
                  <a:pt x="252" y="748"/>
                </a:cubicBezTo>
                <a:cubicBezTo>
                  <a:pt x="252" y="748"/>
                  <a:pt x="252" y="748"/>
                  <a:pt x="252" y="748"/>
                </a:cubicBezTo>
                <a:cubicBezTo>
                  <a:pt x="252" y="748"/>
                  <a:pt x="252" y="749"/>
                  <a:pt x="252" y="749"/>
                </a:cubicBezTo>
                <a:cubicBezTo>
                  <a:pt x="252" y="749"/>
                  <a:pt x="252" y="749"/>
                  <a:pt x="252" y="749"/>
                </a:cubicBezTo>
                <a:cubicBezTo>
                  <a:pt x="252" y="749"/>
                  <a:pt x="252" y="749"/>
                  <a:pt x="252" y="749"/>
                </a:cubicBezTo>
                <a:cubicBezTo>
                  <a:pt x="252" y="749"/>
                  <a:pt x="252" y="749"/>
                  <a:pt x="252" y="749"/>
                </a:cubicBezTo>
                <a:cubicBezTo>
                  <a:pt x="252" y="750"/>
                  <a:pt x="252" y="750"/>
                  <a:pt x="252" y="750"/>
                </a:cubicBezTo>
                <a:cubicBezTo>
                  <a:pt x="251" y="750"/>
                  <a:pt x="251" y="750"/>
                  <a:pt x="251" y="750"/>
                </a:cubicBezTo>
                <a:cubicBezTo>
                  <a:pt x="251" y="749"/>
                  <a:pt x="251" y="749"/>
                  <a:pt x="251" y="749"/>
                </a:cubicBezTo>
                <a:cubicBezTo>
                  <a:pt x="251" y="749"/>
                  <a:pt x="251" y="749"/>
                  <a:pt x="251" y="749"/>
                </a:cubicBezTo>
                <a:cubicBezTo>
                  <a:pt x="251" y="750"/>
                  <a:pt x="251" y="750"/>
                  <a:pt x="251" y="750"/>
                </a:cubicBezTo>
                <a:cubicBezTo>
                  <a:pt x="251" y="749"/>
                  <a:pt x="251" y="749"/>
                  <a:pt x="251" y="749"/>
                </a:cubicBezTo>
                <a:cubicBezTo>
                  <a:pt x="250" y="750"/>
                  <a:pt x="250" y="750"/>
                  <a:pt x="250" y="750"/>
                </a:cubicBezTo>
                <a:cubicBezTo>
                  <a:pt x="250" y="749"/>
                  <a:pt x="250" y="749"/>
                  <a:pt x="250" y="749"/>
                </a:cubicBezTo>
                <a:cubicBezTo>
                  <a:pt x="250" y="749"/>
                  <a:pt x="250" y="749"/>
                  <a:pt x="250" y="749"/>
                </a:cubicBezTo>
                <a:cubicBezTo>
                  <a:pt x="250" y="749"/>
                  <a:pt x="250" y="749"/>
                  <a:pt x="250" y="749"/>
                </a:cubicBezTo>
                <a:cubicBezTo>
                  <a:pt x="250" y="749"/>
                  <a:pt x="250" y="749"/>
                  <a:pt x="250" y="749"/>
                </a:cubicBezTo>
                <a:cubicBezTo>
                  <a:pt x="249" y="749"/>
                  <a:pt x="249" y="749"/>
                  <a:pt x="249" y="749"/>
                </a:cubicBezTo>
                <a:cubicBezTo>
                  <a:pt x="249" y="749"/>
                  <a:pt x="249" y="749"/>
                  <a:pt x="248" y="749"/>
                </a:cubicBezTo>
                <a:cubicBezTo>
                  <a:pt x="248" y="748"/>
                  <a:pt x="248" y="748"/>
                  <a:pt x="248" y="748"/>
                </a:cubicBezTo>
                <a:cubicBezTo>
                  <a:pt x="248" y="748"/>
                  <a:pt x="248" y="748"/>
                  <a:pt x="248" y="748"/>
                </a:cubicBezTo>
                <a:cubicBezTo>
                  <a:pt x="248" y="749"/>
                  <a:pt x="248" y="749"/>
                  <a:pt x="248" y="749"/>
                </a:cubicBezTo>
                <a:cubicBezTo>
                  <a:pt x="247" y="749"/>
                  <a:pt x="247" y="749"/>
                  <a:pt x="247" y="749"/>
                </a:cubicBezTo>
                <a:cubicBezTo>
                  <a:pt x="247" y="749"/>
                  <a:pt x="247" y="749"/>
                  <a:pt x="247" y="749"/>
                </a:cubicBezTo>
                <a:cubicBezTo>
                  <a:pt x="247" y="749"/>
                  <a:pt x="247" y="749"/>
                  <a:pt x="247" y="749"/>
                </a:cubicBezTo>
                <a:cubicBezTo>
                  <a:pt x="247" y="749"/>
                  <a:pt x="247" y="749"/>
                  <a:pt x="247" y="749"/>
                </a:cubicBezTo>
                <a:cubicBezTo>
                  <a:pt x="247" y="750"/>
                  <a:pt x="247" y="750"/>
                  <a:pt x="247" y="750"/>
                </a:cubicBezTo>
                <a:cubicBezTo>
                  <a:pt x="247" y="750"/>
                  <a:pt x="247" y="750"/>
                  <a:pt x="247" y="750"/>
                </a:cubicBezTo>
                <a:cubicBezTo>
                  <a:pt x="247" y="750"/>
                  <a:pt x="246" y="750"/>
                  <a:pt x="246" y="750"/>
                </a:cubicBezTo>
                <a:cubicBezTo>
                  <a:pt x="246" y="750"/>
                  <a:pt x="246" y="750"/>
                  <a:pt x="246" y="750"/>
                </a:cubicBezTo>
                <a:cubicBezTo>
                  <a:pt x="246" y="750"/>
                  <a:pt x="246" y="750"/>
                  <a:pt x="246" y="750"/>
                </a:cubicBezTo>
                <a:cubicBezTo>
                  <a:pt x="246" y="750"/>
                  <a:pt x="246" y="750"/>
                  <a:pt x="245" y="750"/>
                </a:cubicBezTo>
                <a:cubicBezTo>
                  <a:pt x="245" y="751"/>
                  <a:pt x="245" y="751"/>
                  <a:pt x="245" y="751"/>
                </a:cubicBezTo>
                <a:cubicBezTo>
                  <a:pt x="245" y="751"/>
                  <a:pt x="245" y="751"/>
                  <a:pt x="245" y="751"/>
                </a:cubicBezTo>
                <a:cubicBezTo>
                  <a:pt x="245" y="752"/>
                  <a:pt x="245" y="752"/>
                  <a:pt x="245" y="752"/>
                </a:cubicBezTo>
                <a:cubicBezTo>
                  <a:pt x="245" y="752"/>
                  <a:pt x="245" y="753"/>
                  <a:pt x="244" y="753"/>
                </a:cubicBezTo>
                <a:cubicBezTo>
                  <a:pt x="244" y="754"/>
                  <a:pt x="244" y="754"/>
                  <a:pt x="244" y="755"/>
                </a:cubicBezTo>
                <a:cubicBezTo>
                  <a:pt x="243" y="755"/>
                  <a:pt x="243" y="755"/>
                  <a:pt x="243" y="755"/>
                </a:cubicBezTo>
                <a:cubicBezTo>
                  <a:pt x="243" y="755"/>
                  <a:pt x="243" y="755"/>
                  <a:pt x="243" y="755"/>
                </a:cubicBezTo>
                <a:cubicBezTo>
                  <a:pt x="243" y="756"/>
                  <a:pt x="243" y="756"/>
                  <a:pt x="243" y="756"/>
                </a:cubicBezTo>
                <a:cubicBezTo>
                  <a:pt x="243" y="756"/>
                  <a:pt x="243" y="756"/>
                  <a:pt x="243" y="756"/>
                </a:cubicBezTo>
                <a:cubicBezTo>
                  <a:pt x="243" y="756"/>
                  <a:pt x="243" y="756"/>
                  <a:pt x="243" y="756"/>
                </a:cubicBezTo>
                <a:cubicBezTo>
                  <a:pt x="243" y="756"/>
                  <a:pt x="243" y="756"/>
                  <a:pt x="243" y="756"/>
                </a:cubicBezTo>
                <a:cubicBezTo>
                  <a:pt x="243" y="756"/>
                  <a:pt x="243" y="756"/>
                  <a:pt x="243" y="756"/>
                </a:cubicBezTo>
                <a:cubicBezTo>
                  <a:pt x="242" y="756"/>
                  <a:pt x="242" y="756"/>
                  <a:pt x="242" y="756"/>
                </a:cubicBezTo>
                <a:cubicBezTo>
                  <a:pt x="242" y="757"/>
                  <a:pt x="242" y="757"/>
                  <a:pt x="242" y="757"/>
                </a:cubicBezTo>
                <a:cubicBezTo>
                  <a:pt x="242" y="757"/>
                  <a:pt x="242" y="757"/>
                  <a:pt x="242" y="757"/>
                </a:cubicBezTo>
                <a:cubicBezTo>
                  <a:pt x="242" y="757"/>
                  <a:pt x="242" y="757"/>
                  <a:pt x="242" y="757"/>
                </a:cubicBezTo>
                <a:cubicBezTo>
                  <a:pt x="242" y="757"/>
                  <a:pt x="242" y="757"/>
                  <a:pt x="242" y="757"/>
                </a:cubicBezTo>
                <a:cubicBezTo>
                  <a:pt x="242" y="757"/>
                  <a:pt x="241" y="757"/>
                  <a:pt x="241" y="757"/>
                </a:cubicBezTo>
                <a:cubicBezTo>
                  <a:pt x="241" y="757"/>
                  <a:pt x="241" y="757"/>
                  <a:pt x="241" y="757"/>
                </a:cubicBezTo>
                <a:cubicBezTo>
                  <a:pt x="241" y="757"/>
                  <a:pt x="241" y="757"/>
                  <a:pt x="241" y="757"/>
                </a:cubicBezTo>
                <a:cubicBezTo>
                  <a:pt x="241" y="757"/>
                  <a:pt x="241" y="757"/>
                  <a:pt x="241" y="757"/>
                </a:cubicBezTo>
                <a:cubicBezTo>
                  <a:pt x="241" y="758"/>
                  <a:pt x="241" y="758"/>
                  <a:pt x="241" y="758"/>
                </a:cubicBezTo>
                <a:cubicBezTo>
                  <a:pt x="241" y="758"/>
                  <a:pt x="241" y="758"/>
                  <a:pt x="241" y="758"/>
                </a:cubicBezTo>
                <a:cubicBezTo>
                  <a:pt x="241" y="758"/>
                  <a:pt x="241" y="758"/>
                  <a:pt x="241" y="758"/>
                </a:cubicBezTo>
                <a:cubicBezTo>
                  <a:pt x="241" y="758"/>
                  <a:pt x="241" y="758"/>
                  <a:pt x="241" y="758"/>
                </a:cubicBezTo>
                <a:cubicBezTo>
                  <a:pt x="241" y="759"/>
                  <a:pt x="241" y="759"/>
                  <a:pt x="241" y="759"/>
                </a:cubicBezTo>
                <a:cubicBezTo>
                  <a:pt x="241" y="759"/>
                  <a:pt x="241" y="759"/>
                  <a:pt x="241" y="759"/>
                </a:cubicBezTo>
                <a:cubicBezTo>
                  <a:pt x="241" y="759"/>
                  <a:pt x="241" y="759"/>
                  <a:pt x="241" y="759"/>
                </a:cubicBezTo>
                <a:cubicBezTo>
                  <a:pt x="241" y="759"/>
                  <a:pt x="241" y="759"/>
                  <a:pt x="241" y="759"/>
                </a:cubicBezTo>
                <a:cubicBezTo>
                  <a:pt x="241" y="759"/>
                  <a:pt x="241" y="759"/>
                  <a:pt x="241" y="759"/>
                </a:cubicBezTo>
                <a:cubicBezTo>
                  <a:pt x="241" y="759"/>
                  <a:pt x="241" y="759"/>
                  <a:pt x="241" y="759"/>
                </a:cubicBezTo>
                <a:cubicBezTo>
                  <a:pt x="241" y="760"/>
                  <a:pt x="241" y="760"/>
                  <a:pt x="241" y="760"/>
                </a:cubicBezTo>
                <a:cubicBezTo>
                  <a:pt x="241" y="760"/>
                  <a:pt x="241" y="760"/>
                  <a:pt x="241" y="760"/>
                </a:cubicBezTo>
                <a:cubicBezTo>
                  <a:pt x="241" y="760"/>
                  <a:pt x="241" y="760"/>
                  <a:pt x="241" y="760"/>
                </a:cubicBezTo>
                <a:cubicBezTo>
                  <a:pt x="241" y="760"/>
                  <a:pt x="241" y="761"/>
                  <a:pt x="241" y="761"/>
                </a:cubicBezTo>
                <a:cubicBezTo>
                  <a:pt x="241" y="761"/>
                  <a:pt x="241" y="761"/>
                  <a:pt x="241" y="761"/>
                </a:cubicBezTo>
                <a:cubicBezTo>
                  <a:pt x="241" y="761"/>
                  <a:pt x="241" y="761"/>
                  <a:pt x="241" y="761"/>
                </a:cubicBezTo>
                <a:cubicBezTo>
                  <a:pt x="240" y="761"/>
                  <a:pt x="240" y="761"/>
                  <a:pt x="240" y="761"/>
                </a:cubicBezTo>
                <a:cubicBezTo>
                  <a:pt x="240" y="761"/>
                  <a:pt x="240" y="761"/>
                  <a:pt x="240" y="761"/>
                </a:cubicBezTo>
                <a:cubicBezTo>
                  <a:pt x="240" y="761"/>
                  <a:pt x="240" y="761"/>
                  <a:pt x="240" y="761"/>
                </a:cubicBezTo>
                <a:cubicBezTo>
                  <a:pt x="240" y="762"/>
                  <a:pt x="240" y="762"/>
                  <a:pt x="240" y="763"/>
                </a:cubicBezTo>
                <a:cubicBezTo>
                  <a:pt x="240" y="763"/>
                  <a:pt x="240" y="763"/>
                  <a:pt x="240" y="763"/>
                </a:cubicBezTo>
                <a:cubicBezTo>
                  <a:pt x="239" y="763"/>
                  <a:pt x="239" y="763"/>
                  <a:pt x="239" y="763"/>
                </a:cubicBezTo>
                <a:cubicBezTo>
                  <a:pt x="239" y="764"/>
                  <a:pt x="239" y="764"/>
                  <a:pt x="239" y="764"/>
                </a:cubicBezTo>
                <a:cubicBezTo>
                  <a:pt x="239" y="764"/>
                  <a:pt x="238" y="764"/>
                  <a:pt x="238" y="764"/>
                </a:cubicBezTo>
                <a:cubicBezTo>
                  <a:pt x="239" y="767"/>
                  <a:pt x="239" y="769"/>
                  <a:pt x="241" y="771"/>
                </a:cubicBezTo>
                <a:cubicBezTo>
                  <a:pt x="241" y="772"/>
                  <a:pt x="241" y="773"/>
                  <a:pt x="241" y="774"/>
                </a:cubicBezTo>
                <a:cubicBezTo>
                  <a:pt x="241" y="773"/>
                  <a:pt x="241" y="773"/>
                  <a:pt x="241" y="773"/>
                </a:cubicBezTo>
                <a:cubicBezTo>
                  <a:pt x="241" y="774"/>
                  <a:pt x="241" y="774"/>
                  <a:pt x="241" y="774"/>
                </a:cubicBezTo>
                <a:cubicBezTo>
                  <a:pt x="241" y="774"/>
                  <a:pt x="241" y="774"/>
                  <a:pt x="241" y="774"/>
                </a:cubicBezTo>
                <a:cubicBezTo>
                  <a:pt x="239" y="776"/>
                  <a:pt x="236" y="778"/>
                  <a:pt x="234" y="780"/>
                </a:cubicBezTo>
                <a:cubicBezTo>
                  <a:pt x="229" y="785"/>
                  <a:pt x="225" y="789"/>
                  <a:pt x="220" y="794"/>
                </a:cubicBezTo>
                <a:cubicBezTo>
                  <a:pt x="214" y="799"/>
                  <a:pt x="209" y="804"/>
                  <a:pt x="204" y="809"/>
                </a:cubicBezTo>
                <a:cubicBezTo>
                  <a:pt x="201" y="812"/>
                  <a:pt x="198" y="815"/>
                  <a:pt x="195" y="817"/>
                </a:cubicBezTo>
                <a:cubicBezTo>
                  <a:pt x="191" y="820"/>
                  <a:pt x="187" y="823"/>
                  <a:pt x="182" y="825"/>
                </a:cubicBezTo>
                <a:cubicBezTo>
                  <a:pt x="182" y="827"/>
                  <a:pt x="182" y="829"/>
                  <a:pt x="182" y="831"/>
                </a:cubicBezTo>
                <a:cubicBezTo>
                  <a:pt x="183" y="834"/>
                  <a:pt x="185" y="837"/>
                  <a:pt x="186" y="839"/>
                </a:cubicBezTo>
                <a:cubicBezTo>
                  <a:pt x="189" y="847"/>
                  <a:pt x="192" y="855"/>
                  <a:pt x="196" y="863"/>
                </a:cubicBezTo>
                <a:cubicBezTo>
                  <a:pt x="200" y="872"/>
                  <a:pt x="205" y="882"/>
                  <a:pt x="211" y="890"/>
                </a:cubicBezTo>
                <a:cubicBezTo>
                  <a:pt x="220" y="900"/>
                  <a:pt x="229" y="910"/>
                  <a:pt x="238" y="920"/>
                </a:cubicBezTo>
                <a:cubicBezTo>
                  <a:pt x="246" y="928"/>
                  <a:pt x="254" y="936"/>
                  <a:pt x="262" y="944"/>
                </a:cubicBezTo>
                <a:cubicBezTo>
                  <a:pt x="273" y="954"/>
                  <a:pt x="282" y="966"/>
                  <a:pt x="294" y="974"/>
                </a:cubicBezTo>
                <a:cubicBezTo>
                  <a:pt x="300" y="972"/>
                  <a:pt x="305" y="970"/>
                  <a:pt x="311" y="969"/>
                </a:cubicBezTo>
                <a:cubicBezTo>
                  <a:pt x="316" y="967"/>
                  <a:pt x="322" y="964"/>
                  <a:pt x="327" y="964"/>
                </a:cubicBezTo>
                <a:close/>
              </a:path>
            </a:pathLst>
          </a:custGeom>
          <a:solidFill>
            <a:srgbClr val="7EC356"/>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9"/>
          <p:cNvSpPr>
            <a:spLocks noEditPoints="1"/>
          </p:cNvSpPr>
          <p:nvPr/>
        </p:nvSpPr>
        <p:spPr bwMode="auto">
          <a:xfrm>
            <a:off x="7643813" y="2466975"/>
            <a:ext cx="1270000" cy="2689225"/>
          </a:xfrm>
          <a:custGeom>
            <a:avLst/>
            <a:gdLst>
              <a:gd name="T0" fmla="*/ 642 w 717"/>
              <a:gd name="T1" fmla="*/ 1484 h 1521"/>
              <a:gd name="T2" fmla="*/ 639 w 717"/>
              <a:gd name="T3" fmla="*/ 1217 h 1521"/>
              <a:gd name="T4" fmla="*/ 690 w 717"/>
              <a:gd name="T5" fmla="*/ 1061 h 1521"/>
              <a:gd name="T6" fmla="*/ 681 w 717"/>
              <a:gd name="T7" fmla="*/ 1049 h 1521"/>
              <a:gd name="T8" fmla="*/ 672 w 717"/>
              <a:gd name="T9" fmla="*/ 1000 h 1521"/>
              <a:gd name="T10" fmla="*/ 696 w 717"/>
              <a:gd name="T11" fmla="*/ 974 h 1521"/>
              <a:gd name="T12" fmla="*/ 717 w 717"/>
              <a:gd name="T13" fmla="*/ 935 h 1521"/>
              <a:gd name="T14" fmla="*/ 567 w 717"/>
              <a:gd name="T15" fmla="*/ 751 h 1521"/>
              <a:gd name="T16" fmla="*/ 554 w 717"/>
              <a:gd name="T17" fmla="*/ 747 h 1521"/>
              <a:gd name="T18" fmla="*/ 570 w 717"/>
              <a:gd name="T19" fmla="*/ 580 h 1521"/>
              <a:gd name="T20" fmla="*/ 554 w 717"/>
              <a:gd name="T21" fmla="*/ 558 h 1521"/>
              <a:gd name="T22" fmla="*/ 516 w 717"/>
              <a:gd name="T23" fmla="*/ 490 h 1521"/>
              <a:gd name="T24" fmla="*/ 474 w 717"/>
              <a:gd name="T25" fmla="*/ 457 h 1521"/>
              <a:gd name="T26" fmla="*/ 427 w 717"/>
              <a:gd name="T27" fmla="*/ 436 h 1521"/>
              <a:gd name="T28" fmla="*/ 372 w 717"/>
              <a:gd name="T29" fmla="*/ 404 h 1521"/>
              <a:gd name="T30" fmla="*/ 371 w 717"/>
              <a:gd name="T31" fmla="*/ 395 h 1521"/>
              <a:gd name="T32" fmla="*/ 341 w 717"/>
              <a:gd name="T33" fmla="*/ 346 h 1521"/>
              <a:gd name="T34" fmla="*/ 284 w 717"/>
              <a:gd name="T35" fmla="*/ 162 h 1521"/>
              <a:gd name="T36" fmla="*/ 282 w 717"/>
              <a:gd name="T37" fmla="*/ 107 h 1521"/>
              <a:gd name="T38" fmla="*/ 272 w 717"/>
              <a:gd name="T39" fmla="*/ 86 h 1521"/>
              <a:gd name="T40" fmla="*/ 216 w 717"/>
              <a:gd name="T41" fmla="*/ 36 h 1521"/>
              <a:gd name="T42" fmla="*/ 197 w 717"/>
              <a:gd name="T43" fmla="*/ 6 h 1521"/>
              <a:gd name="T44" fmla="*/ 170 w 717"/>
              <a:gd name="T45" fmla="*/ 25 h 1521"/>
              <a:gd name="T46" fmla="*/ 135 w 717"/>
              <a:gd name="T47" fmla="*/ 65 h 1521"/>
              <a:gd name="T48" fmla="*/ 152 w 717"/>
              <a:gd name="T49" fmla="*/ 136 h 1521"/>
              <a:gd name="T50" fmla="*/ 129 w 717"/>
              <a:gd name="T51" fmla="*/ 159 h 1521"/>
              <a:gd name="T52" fmla="*/ 70 w 717"/>
              <a:gd name="T53" fmla="*/ 193 h 1521"/>
              <a:gd name="T54" fmla="*/ 57 w 717"/>
              <a:gd name="T55" fmla="*/ 221 h 1521"/>
              <a:gd name="T56" fmla="*/ 41 w 717"/>
              <a:gd name="T57" fmla="*/ 234 h 1521"/>
              <a:gd name="T58" fmla="*/ 24 w 717"/>
              <a:gd name="T59" fmla="*/ 248 h 1521"/>
              <a:gd name="T60" fmla="*/ 2 w 717"/>
              <a:gd name="T61" fmla="*/ 279 h 1521"/>
              <a:gd name="T62" fmla="*/ 243 w 717"/>
              <a:gd name="T63" fmla="*/ 964 h 1521"/>
              <a:gd name="T64" fmla="*/ 247 w 717"/>
              <a:gd name="T65" fmla="*/ 982 h 1521"/>
              <a:gd name="T66" fmla="*/ 243 w 717"/>
              <a:gd name="T67" fmla="*/ 997 h 1521"/>
              <a:gd name="T68" fmla="*/ 227 w 717"/>
              <a:gd name="T69" fmla="*/ 1007 h 1521"/>
              <a:gd name="T70" fmla="*/ 217 w 717"/>
              <a:gd name="T71" fmla="*/ 1019 h 1521"/>
              <a:gd name="T72" fmla="*/ 209 w 717"/>
              <a:gd name="T73" fmla="*/ 1020 h 1521"/>
              <a:gd name="T74" fmla="*/ 201 w 717"/>
              <a:gd name="T75" fmla="*/ 1011 h 1521"/>
              <a:gd name="T76" fmla="*/ 192 w 717"/>
              <a:gd name="T77" fmla="*/ 1003 h 1521"/>
              <a:gd name="T78" fmla="*/ 179 w 717"/>
              <a:gd name="T79" fmla="*/ 997 h 1521"/>
              <a:gd name="T80" fmla="*/ 196 w 717"/>
              <a:gd name="T81" fmla="*/ 1037 h 1521"/>
              <a:gd name="T82" fmla="*/ 213 w 717"/>
              <a:gd name="T83" fmla="*/ 1057 h 1521"/>
              <a:gd name="T84" fmla="*/ 220 w 717"/>
              <a:gd name="T85" fmla="*/ 1076 h 1521"/>
              <a:gd name="T86" fmla="*/ 234 w 717"/>
              <a:gd name="T87" fmla="*/ 1079 h 1521"/>
              <a:gd name="T88" fmla="*/ 252 w 717"/>
              <a:gd name="T89" fmla="*/ 1114 h 1521"/>
              <a:gd name="T90" fmla="*/ 264 w 717"/>
              <a:gd name="T91" fmla="*/ 1128 h 1521"/>
              <a:gd name="T92" fmla="*/ 295 w 717"/>
              <a:gd name="T93" fmla="*/ 1137 h 1521"/>
              <a:gd name="T94" fmla="*/ 305 w 717"/>
              <a:gd name="T95" fmla="*/ 1156 h 1521"/>
              <a:gd name="T96" fmla="*/ 342 w 717"/>
              <a:gd name="T97" fmla="*/ 1201 h 1521"/>
              <a:gd name="T98" fmla="*/ 388 w 717"/>
              <a:gd name="T99" fmla="*/ 1217 h 1521"/>
              <a:gd name="T100" fmla="*/ 398 w 717"/>
              <a:gd name="T101" fmla="*/ 1208 h 1521"/>
              <a:gd name="T102" fmla="*/ 410 w 717"/>
              <a:gd name="T103" fmla="*/ 1209 h 1521"/>
              <a:gd name="T104" fmla="*/ 426 w 717"/>
              <a:gd name="T105" fmla="*/ 1190 h 1521"/>
              <a:gd name="T106" fmla="*/ 447 w 717"/>
              <a:gd name="T107" fmla="*/ 1207 h 1521"/>
              <a:gd name="T108" fmla="*/ 465 w 717"/>
              <a:gd name="T109" fmla="*/ 1265 h 1521"/>
              <a:gd name="T110" fmla="*/ 497 w 717"/>
              <a:gd name="T111" fmla="*/ 1289 h 1521"/>
              <a:gd name="T112" fmla="*/ 511 w 717"/>
              <a:gd name="T113" fmla="*/ 1353 h 1521"/>
              <a:gd name="T114" fmla="*/ 517 w 717"/>
              <a:gd name="T115" fmla="*/ 1404 h 1521"/>
              <a:gd name="T116" fmla="*/ 535 w 717"/>
              <a:gd name="T117" fmla="*/ 1421 h 1521"/>
              <a:gd name="T118" fmla="*/ 551 w 717"/>
              <a:gd name="T119" fmla="*/ 1425 h 1521"/>
              <a:gd name="T120" fmla="*/ 589 w 717"/>
              <a:gd name="T121" fmla="*/ 1496 h 1521"/>
              <a:gd name="T122" fmla="*/ 603 w 717"/>
              <a:gd name="T123" fmla="*/ 1514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7" h="1521">
                <a:moveTo>
                  <a:pt x="641" y="1502"/>
                </a:moveTo>
                <a:cubicBezTo>
                  <a:pt x="641" y="1502"/>
                  <a:pt x="641" y="1502"/>
                  <a:pt x="641" y="1502"/>
                </a:cubicBezTo>
                <a:cubicBezTo>
                  <a:pt x="641" y="1502"/>
                  <a:pt x="641" y="1502"/>
                  <a:pt x="641" y="1502"/>
                </a:cubicBezTo>
                <a:cubicBezTo>
                  <a:pt x="641" y="1502"/>
                  <a:pt x="641" y="1502"/>
                  <a:pt x="641" y="1502"/>
                </a:cubicBezTo>
                <a:moveTo>
                  <a:pt x="636" y="1521"/>
                </a:moveTo>
                <a:cubicBezTo>
                  <a:pt x="638" y="1514"/>
                  <a:pt x="640" y="1507"/>
                  <a:pt x="641" y="1501"/>
                </a:cubicBezTo>
                <a:cubicBezTo>
                  <a:pt x="641" y="1501"/>
                  <a:pt x="641" y="1501"/>
                  <a:pt x="641" y="1501"/>
                </a:cubicBezTo>
                <a:cubicBezTo>
                  <a:pt x="641" y="1501"/>
                  <a:pt x="641" y="1501"/>
                  <a:pt x="641" y="1501"/>
                </a:cubicBezTo>
                <a:cubicBezTo>
                  <a:pt x="640" y="1500"/>
                  <a:pt x="640" y="1500"/>
                  <a:pt x="640" y="1500"/>
                </a:cubicBezTo>
                <a:cubicBezTo>
                  <a:pt x="640" y="1500"/>
                  <a:pt x="640" y="1500"/>
                  <a:pt x="640" y="1500"/>
                </a:cubicBezTo>
                <a:cubicBezTo>
                  <a:pt x="640" y="1500"/>
                  <a:pt x="640" y="1500"/>
                  <a:pt x="640" y="1500"/>
                </a:cubicBezTo>
                <a:cubicBezTo>
                  <a:pt x="640" y="1500"/>
                  <a:pt x="640" y="1500"/>
                  <a:pt x="640" y="1499"/>
                </a:cubicBezTo>
                <a:cubicBezTo>
                  <a:pt x="640" y="1499"/>
                  <a:pt x="640" y="1499"/>
                  <a:pt x="640" y="1499"/>
                </a:cubicBezTo>
                <a:cubicBezTo>
                  <a:pt x="640" y="1499"/>
                  <a:pt x="640" y="1499"/>
                  <a:pt x="640" y="1499"/>
                </a:cubicBezTo>
                <a:cubicBezTo>
                  <a:pt x="640" y="1499"/>
                  <a:pt x="640" y="1499"/>
                  <a:pt x="640" y="1499"/>
                </a:cubicBezTo>
                <a:cubicBezTo>
                  <a:pt x="640" y="1499"/>
                  <a:pt x="640" y="1498"/>
                  <a:pt x="640" y="1498"/>
                </a:cubicBezTo>
                <a:cubicBezTo>
                  <a:pt x="639" y="1498"/>
                  <a:pt x="639" y="1498"/>
                  <a:pt x="639" y="1498"/>
                </a:cubicBezTo>
                <a:cubicBezTo>
                  <a:pt x="639" y="1498"/>
                  <a:pt x="639" y="1497"/>
                  <a:pt x="639" y="1496"/>
                </a:cubicBezTo>
                <a:cubicBezTo>
                  <a:pt x="638" y="1496"/>
                  <a:pt x="638" y="1496"/>
                  <a:pt x="638" y="1495"/>
                </a:cubicBezTo>
                <a:cubicBezTo>
                  <a:pt x="638" y="1495"/>
                  <a:pt x="638" y="1495"/>
                  <a:pt x="638" y="1495"/>
                </a:cubicBezTo>
                <a:cubicBezTo>
                  <a:pt x="638" y="1495"/>
                  <a:pt x="638" y="1495"/>
                  <a:pt x="638" y="1495"/>
                </a:cubicBezTo>
                <a:cubicBezTo>
                  <a:pt x="638" y="1495"/>
                  <a:pt x="638" y="1494"/>
                  <a:pt x="638" y="1494"/>
                </a:cubicBezTo>
                <a:cubicBezTo>
                  <a:pt x="638" y="1494"/>
                  <a:pt x="638" y="1494"/>
                  <a:pt x="638" y="1494"/>
                </a:cubicBezTo>
                <a:cubicBezTo>
                  <a:pt x="638" y="1494"/>
                  <a:pt x="638" y="1494"/>
                  <a:pt x="638" y="1494"/>
                </a:cubicBezTo>
                <a:cubicBezTo>
                  <a:pt x="638" y="1494"/>
                  <a:pt x="638" y="1494"/>
                  <a:pt x="638" y="1494"/>
                </a:cubicBezTo>
                <a:cubicBezTo>
                  <a:pt x="638" y="1493"/>
                  <a:pt x="638" y="1493"/>
                  <a:pt x="638" y="1493"/>
                </a:cubicBezTo>
                <a:cubicBezTo>
                  <a:pt x="638" y="1493"/>
                  <a:pt x="638" y="1493"/>
                  <a:pt x="638" y="1493"/>
                </a:cubicBezTo>
                <a:cubicBezTo>
                  <a:pt x="638" y="1493"/>
                  <a:pt x="638" y="1493"/>
                  <a:pt x="638" y="1493"/>
                </a:cubicBezTo>
                <a:cubicBezTo>
                  <a:pt x="639" y="1492"/>
                  <a:pt x="639" y="1492"/>
                  <a:pt x="639" y="1492"/>
                </a:cubicBezTo>
                <a:cubicBezTo>
                  <a:pt x="639" y="1492"/>
                  <a:pt x="639" y="1492"/>
                  <a:pt x="639" y="1492"/>
                </a:cubicBezTo>
                <a:cubicBezTo>
                  <a:pt x="639" y="1492"/>
                  <a:pt x="639" y="1492"/>
                  <a:pt x="639" y="1492"/>
                </a:cubicBezTo>
                <a:cubicBezTo>
                  <a:pt x="639" y="1491"/>
                  <a:pt x="639" y="1491"/>
                  <a:pt x="640" y="1491"/>
                </a:cubicBezTo>
                <a:cubicBezTo>
                  <a:pt x="640" y="1490"/>
                  <a:pt x="640" y="1490"/>
                  <a:pt x="640" y="1490"/>
                </a:cubicBezTo>
                <a:cubicBezTo>
                  <a:pt x="640" y="1490"/>
                  <a:pt x="640" y="1490"/>
                  <a:pt x="640" y="1490"/>
                </a:cubicBezTo>
                <a:cubicBezTo>
                  <a:pt x="640" y="1490"/>
                  <a:pt x="640" y="1490"/>
                  <a:pt x="640" y="1490"/>
                </a:cubicBezTo>
                <a:cubicBezTo>
                  <a:pt x="640" y="1490"/>
                  <a:pt x="640" y="1490"/>
                  <a:pt x="640" y="1490"/>
                </a:cubicBezTo>
                <a:cubicBezTo>
                  <a:pt x="640" y="1489"/>
                  <a:pt x="640" y="1489"/>
                  <a:pt x="640" y="1489"/>
                </a:cubicBezTo>
                <a:cubicBezTo>
                  <a:pt x="640" y="1489"/>
                  <a:pt x="640" y="1489"/>
                  <a:pt x="640" y="1489"/>
                </a:cubicBezTo>
                <a:cubicBezTo>
                  <a:pt x="640" y="1489"/>
                  <a:pt x="640" y="1489"/>
                  <a:pt x="640" y="1489"/>
                </a:cubicBezTo>
                <a:cubicBezTo>
                  <a:pt x="641" y="1489"/>
                  <a:pt x="641" y="1488"/>
                  <a:pt x="641" y="1488"/>
                </a:cubicBezTo>
                <a:cubicBezTo>
                  <a:pt x="641" y="1488"/>
                  <a:pt x="641" y="1488"/>
                  <a:pt x="641" y="1488"/>
                </a:cubicBezTo>
                <a:cubicBezTo>
                  <a:pt x="641" y="1487"/>
                  <a:pt x="641" y="1487"/>
                  <a:pt x="641" y="1487"/>
                </a:cubicBezTo>
                <a:cubicBezTo>
                  <a:pt x="641" y="1487"/>
                  <a:pt x="641" y="1487"/>
                  <a:pt x="641" y="1487"/>
                </a:cubicBezTo>
                <a:cubicBezTo>
                  <a:pt x="641" y="1487"/>
                  <a:pt x="641" y="1487"/>
                  <a:pt x="641" y="1487"/>
                </a:cubicBezTo>
                <a:cubicBezTo>
                  <a:pt x="642" y="1486"/>
                  <a:pt x="642" y="1486"/>
                  <a:pt x="642" y="1486"/>
                </a:cubicBezTo>
                <a:cubicBezTo>
                  <a:pt x="642" y="1486"/>
                  <a:pt x="642" y="1486"/>
                  <a:pt x="642" y="1485"/>
                </a:cubicBezTo>
                <a:cubicBezTo>
                  <a:pt x="642" y="1485"/>
                  <a:pt x="642" y="1485"/>
                  <a:pt x="642" y="1485"/>
                </a:cubicBezTo>
                <a:cubicBezTo>
                  <a:pt x="642" y="1485"/>
                  <a:pt x="642" y="1485"/>
                  <a:pt x="642" y="1484"/>
                </a:cubicBezTo>
                <a:cubicBezTo>
                  <a:pt x="642" y="1484"/>
                  <a:pt x="642" y="1484"/>
                  <a:pt x="642" y="1484"/>
                </a:cubicBezTo>
                <a:cubicBezTo>
                  <a:pt x="642" y="1483"/>
                  <a:pt x="643" y="1483"/>
                  <a:pt x="643" y="1483"/>
                </a:cubicBezTo>
                <a:cubicBezTo>
                  <a:pt x="643" y="1482"/>
                  <a:pt x="643" y="1482"/>
                  <a:pt x="643" y="1482"/>
                </a:cubicBezTo>
                <a:cubicBezTo>
                  <a:pt x="643" y="1481"/>
                  <a:pt x="643" y="1481"/>
                  <a:pt x="643" y="1481"/>
                </a:cubicBezTo>
                <a:cubicBezTo>
                  <a:pt x="643" y="1481"/>
                  <a:pt x="643" y="1481"/>
                  <a:pt x="643" y="1481"/>
                </a:cubicBezTo>
                <a:cubicBezTo>
                  <a:pt x="643" y="1480"/>
                  <a:pt x="643" y="1480"/>
                  <a:pt x="643" y="1480"/>
                </a:cubicBezTo>
                <a:cubicBezTo>
                  <a:pt x="643" y="1480"/>
                  <a:pt x="643" y="1480"/>
                  <a:pt x="643" y="1479"/>
                </a:cubicBezTo>
                <a:cubicBezTo>
                  <a:pt x="644" y="1479"/>
                  <a:pt x="644" y="1479"/>
                  <a:pt x="644" y="1479"/>
                </a:cubicBezTo>
                <a:cubicBezTo>
                  <a:pt x="644" y="1479"/>
                  <a:pt x="644" y="1479"/>
                  <a:pt x="644" y="1479"/>
                </a:cubicBezTo>
                <a:cubicBezTo>
                  <a:pt x="644" y="1479"/>
                  <a:pt x="644" y="1479"/>
                  <a:pt x="644" y="1479"/>
                </a:cubicBezTo>
                <a:cubicBezTo>
                  <a:pt x="644" y="1478"/>
                  <a:pt x="644" y="1478"/>
                  <a:pt x="644" y="1478"/>
                </a:cubicBezTo>
                <a:cubicBezTo>
                  <a:pt x="644" y="1478"/>
                  <a:pt x="644" y="1478"/>
                  <a:pt x="644" y="1478"/>
                </a:cubicBezTo>
                <a:cubicBezTo>
                  <a:pt x="644" y="1478"/>
                  <a:pt x="644" y="1477"/>
                  <a:pt x="644" y="1477"/>
                </a:cubicBezTo>
                <a:cubicBezTo>
                  <a:pt x="645" y="1477"/>
                  <a:pt x="645" y="1477"/>
                  <a:pt x="645" y="1477"/>
                </a:cubicBezTo>
                <a:cubicBezTo>
                  <a:pt x="645" y="1477"/>
                  <a:pt x="645" y="1476"/>
                  <a:pt x="645" y="1476"/>
                </a:cubicBezTo>
                <a:cubicBezTo>
                  <a:pt x="645" y="1476"/>
                  <a:pt x="645" y="1476"/>
                  <a:pt x="645" y="1476"/>
                </a:cubicBezTo>
                <a:cubicBezTo>
                  <a:pt x="645" y="1475"/>
                  <a:pt x="645" y="1474"/>
                  <a:pt x="644" y="1472"/>
                </a:cubicBezTo>
                <a:cubicBezTo>
                  <a:pt x="644" y="1472"/>
                  <a:pt x="644" y="1472"/>
                  <a:pt x="644" y="1472"/>
                </a:cubicBezTo>
                <a:cubicBezTo>
                  <a:pt x="644" y="1472"/>
                  <a:pt x="644" y="1472"/>
                  <a:pt x="644" y="1472"/>
                </a:cubicBezTo>
                <a:cubicBezTo>
                  <a:pt x="644" y="1472"/>
                  <a:pt x="644" y="1472"/>
                  <a:pt x="644" y="1472"/>
                </a:cubicBezTo>
                <a:cubicBezTo>
                  <a:pt x="644" y="1471"/>
                  <a:pt x="644" y="1471"/>
                  <a:pt x="644" y="1471"/>
                </a:cubicBezTo>
                <a:cubicBezTo>
                  <a:pt x="644" y="1471"/>
                  <a:pt x="644" y="1471"/>
                  <a:pt x="644" y="1471"/>
                </a:cubicBezTo>
                <a:cubicBezTo>
                  <a:pt x="644" y="1471"/>
                  <a:pt x="644" y="1471"/>
                  <a:pt x="644" y="1471"/>
                </a:cubicBezTo>
                <a:cubicBezTo>
                  <a:pt x="643" y="1471"/>
                  <a:pt x="643" y="1471"/>
                  <a:pt x="643" y="1471"/>
                </a:cubicBezTo>
                <a:cubicBezTo>
                  <a:pt x="643" y="1471"/>
                  <a:pt x="643" y="1471"/>
                  <a:pt x="643" y="1471"/>
                </a:cubicBezTo>
                <a:cubicBezTo>
                  <a:pt x="643" y="1470"/>
                  <a:pt x="643" y="1470"/>
                  <a:pt x="643" y="1470"/>
                </a:cubicBezTo>
                <a:cubicBezTo>
                  <a:pt x="643" y="1470"/>
                  <a:pt x="643" y="1470"/>
                  <a:pt x="643" y="1470"/>
                </a:cubicBezTo>
                <a:cubicBezTo>
                  <a:pt x="642" y="1469"/>
                  <a:pt x="642" y="1469"/>
                  <a:pt x="642" y="1469"/>
                </a:cubicBezTo>
                <a:cubicBezTo>
                  <a:pt x="642" y="1469"/>
                  <a:pt x="642" y="1468"/>
                  <a:pt x="642" y="1468"/>
                </a:cubicBezTo>
                <a:cubicBezTo>
                  <a:pt x="642" y="1468"/>
                  <a:pt x="642" y="1468"/>
                  <a:pt x="642" y="1467"/>
                </a:cubicBezTo>
                <a:cubicBezTo>
                  <a:pt x="642" y="1467"/>
                  <a:pt x="642" y="1467"/>
                  <a:pt x="642" y="1467"/>
                </a:cubicBezTo>
                <a:cubicBezTo>
                  <a:pt x="642" y="1466"/>
                  <a:pt x="641" y="1465"/>
                  <a:pt x="641" y="1464"/>
                </a:cubicBezTo>
                <a:cubicBezTo>
                  <a:pt x="641" y="1464"/>
                  <a:pt x="641" y="1463"/>
                  <a:pt x="641" y="1463"/>
                </a:cubicBezTo>
                <a:cubicBezTo>
                  <a:pt x="640" y="1463"/>
                  <a:pt x="640" y="1463"/>
                  <a:pt x="640" y="1463"/>
                </a:cubicBezTo>
                <a:cubicBezTo>
                  <a:pt x="640" y="1463"/>
                  <a:pt x="640" y="1463"/>
                  <a:pt x="640" y="1463"/>
                </a:cubicBezTo>
                <a:cubicBezTo>
                  <a:pt x="640" y="1462"/>
                  <a:pt x="640" y="1462"/>
                  <a:pt x="640" y="1462"/>
                </a:cubicBezTo>
                <a:cubicBezTo>
                  <a:pt x="640" y="1462"/>
                  <a:pt x="640" y="1462"/>
                  <a:pt x="640" y="1462"/>
                </a:cubicBezTo>
                <a:cubicBezTo>
                  <a:pt x="640" y="1462"/>
                  <a:pt x="640" y="1462"/>
                  <a:pt x="640" y="1462"/>
                </a:cubicBezTo>
                <a:cubicBezTo>
                  <a:pt x="640" y="1457"/>
                  <a:pt x="642" y="1451"/>
                  <a:pt x="643" y="1446"/>
                </a:cubicBezTo>
                <a:cubicBezTo>
                  <a:pt x="643" y="1444"/>
                  <a:pt x="644" y="1441"/>
                  <a:pt x="644" y="1439"/>
                </a:cubicBezTo>
                <a:cubicBezTo>
                  <a:pt x="644" y="1437"/>
                  <a:pt x="643" y="1435"/>
                  <a:pt x="642" y="1433"/>
                </a:cubicBezTo>
                <a:cubicBezTo>
                  <a:pt x="646" y="1421"/>
                  <a:pt x="646" y="1409"/>
                  <a:pt x="648" y="1396"/>
                </a:cubicBezTo>
                <a:cubicBezTo>
                  <a:pt x="650" y="1377"/>
                  <a:pt x="652" y="1357"/>
                  <a:pt x="655" y="1338"/>
                </a:cubicBezTo>
                <a:cubicBezTo>
                  <a:pt x="655" y="1335"/>
                  <a:pt x="656" y="1331"/>
                  <a:pt x="655" y="1328"/>
                </a:cubicBezTo>
                <a:cubicBezTo>
                  <a:pt x="652" y="1320"/>
                  <a:pt x="649" y="1313"/>
                  <a:pt x="647" y="1305"/>
                </a:cubicBezTo>
                <a:cubicBezTo>
                  <a:pt x="645" y="1298"/>
                  <a:pt x="645" y="1290"/>
                  <a:pt x="644" y="1284"/>
                </a:cubicBezTo>
                <a:cubicBezTo>
                  <a:pt x="644" y="1278"/>
                  <a:pt x="644" y="1272"/>
                  <a:pt x="643" y="1266"/>
                </a:cubicBezTo>
                <a:cubicBezTo>
                  <a:pt x="643" y="1255"/>
                  <a:pt x="642" y="1243"/>
                  <a:pt x="642" y="1232"/>
                </a:cubicBezTo>
                <a:cubicBezTo>
                  <a:pt x="642" y="1227"/>
                  <a:pt x="643" y="1221"/>
                  <a:pt x="640" y="1217"/>
                </a:cubicBezTo>
                <a:cubicBezTo>
                  <a:pt x="639" y="1217"/>
                  <a:pt x="639" y="1217"/>
                  <a:pt x="639" y="1217"/>
                </a:cubicBezTo>
                <a:cubicBezTo>
                  <a:pt x="639" y="1217"/>
                  <a:pt x="639" y="1217"/>
                  <a:pt x="638" y="1217"/>
                </a:cubicBezTo>
                <a:cubicBezTo>
                  <a:pt x="638" y="1216"/>
                  <a:pt x="638" y="1216"/>
                  <a:pt x="638" y="1216"/>
                </a:cubicBezTo>
                <a:cubicBezTo>
                  <a:pt x="637" y="1215"/>
                  <a:pt x="635" y="1214"/>
                  <a:pt x="634" y="1212"/>
                </a:cubicBezTo>
                <a:cubicBezTo>
                  <a:pt x="634" y="1212"/>
                  <a:pt x="634" y="1212"/>
                  <a:pt x="634" y="1212"/>
                </a:cubicBezTo>
                <a:cubicBezTo>
                  <a:pt x="634" y="1212"/>
                  <a:pt x="634" y="1212"/>
                  <a:pt x="634" y="1212"/>
                </a:cubicBezTo>
                <a:cubicBezTo>
                  <a:pt x="632" y="1210"/>
                  <a:pt x="628" y="1208"/>
                  <a:pt x="627" y="1206"/>
                </a:cubicBezTo>
                <a:cubicBezTo>
                  <a:pt x="627" y="1206"/>
                  <a:pt x="627" y="1206"/>
                  <a:pt x="627" y="1206"/>
                </a:cubicBezTo>
                <a:cubicBezTo>
                  <a:pt x="625" y="1204"/>
                  <a:pt x="622" y="1202"/>
                  <a:pt x="620" y="1201"/>
                </a:cubicBezTo>
                <a:cubicBezTo>
                  <a:pt x="621" y="1201"/>
                  <a:pt x="621" y="1201"/>
                  <a:pt x="621" y="1201"/>
                </a:cubicBezTo>
                <a:cubicBezTo>
                  <a:pt x="620" y="1200"/>
                  <a:pt x="618" y="1199"/>
                  <a:pt x="617" y="1198"/>
                </a:cubicBezTo>
                <a:cubicBezTo>
                  <a:pt x="617" y="1198"/>
                  <a:pt x="617" y="1198"/>
                  <a:pt x="617" y="1198"/>
                </a:cubicBezTo>
                <a:cubicBezTo>
                  <a:pt x="616" y="1198"/>
                  <a:pt x="616" y="1198"/>
                  <a:pt x="616" y="1198"/>
                </a:cubicBezTo>
                <a:cubicBezTo>
                  <a:pt x="616" y="1197"/>
                  <a:pt x="616" y="1197"/>
                  <a:pt x="616" y="1197"/>
                </a:cubicBezTo>
                <a:cubicBezTo>
                  <a:pt x="616" y="1197"/>
                  <a:pt x="616" y="1197"/>
                  <a:pt x="616" y="1197"/>
                </a:cubicBezTo>
                <a:cubicBezTo>
                  <a:pt x="616" y="1195"/>
                  <a:pt x="615" y="1193"/>
                  <a:pt x="615" y="1191"/>
                </a:cubicBezTo>
                <a:cubicBezTo>
                  <a:pt x="615" y="1189"/>
                  <a:pt x="615" y="1186"/>
                  <a:pt x="614" y="1185"/>
                </a:cubicBezTo>
                <a:cubicBezTo>
                  <a:pt x="614" y="1185"/>
                  <a:pt x="614" y="1184"/>
                  <a:pt x="614" y="1184"/>
                </a:cubicBezTo>
                <a:cubicBezTo>
                  <a:pt x="614" y="1183"/>
                  <a:pt x="614" y="1183"/>
                  <a:pt x="614" y="1183"/>
                </a:cubicBezTo>
                <a:cubicBezTo>
                  <a:pt x="614" y="1182"/>
                  <a:pt x="613" y="1180"/>
                  <a:pt x="613" y="1178"/>
                </a:cubicBezTo>
                <a:cubicBezTo>
                  <a:pt x="613" y="1178"/>
                  <a:pt x="613" y="1178"/>
                  <a:pt x="613" y="1178"/>
                </a:cubicBezTo>
                <a:cubicBezTo>
                  <a:pt x="613" y="1175"/>
                  <a:pt x="611" y="1171"/>
                  <a:pt x="611" y="1168"/>
                </a:cubicBezTo>
                <a:cubicBezTo>
                  <a:pt x="611" y="1168"/>
                  <a:pt x="611" y="1168"/>
                  <a:pt x="611" y="1168"/>
                </a:cubicBezTo>
                <a:cubicBezTo>
                  <a:pt x="610" y="1166"/>
                  <a:pt x="610" y="1164"/>
                  <a:pt x="609" y="1163"/>
                </a:cubicBezTo>
                <a:cubicBezTo>
                  <a:pt x="609" y="1163"/>
                  <a:pt x="609" y="1163"/>
                  <a:pt x="609" y="1163"/>
                </a:cubicBezTo>
                <a:cubicBezTo>
                  <a:pt x="609" y="1162"/>
                  <a:pt x="609" y="1162"/>
                  <a:pt x="609" y="1162"/>
                </a:cubicBezTo>
                <a:cubicBezTo>
                  <a:pt x="609" y="1162"/>
                  <a:pt x="608" y="1161"/>
                  <a:pt x="608" y="1160"/>
                </a:cubicBezTo>
                <a:cubicBezTo>
                  <a:pt x="608" y="1159"/>
                  <a:pt x="608" y="1159"/>
                  <a:pt x="608" y="1158"/>
                </a:cubicBezTo>
                <a:cubicBezTo>
                  <a:pt x="609" y="1158"/>
                  <a:pt x="609" y="1158"/>
                  <a:pt x="609" y="1158"/>
                </a:cubicBezTo>
                <a:cubicBezTo>
                  <a:pt x="608" y="1154"/>
                  <a:pt x="614" y="1153"/>
                  <a:pt x="616" y="1152"/>
                </a:cubicBezTo>
                <a:cubicBezTo>
                  <a:pt x="617" y="1151"/>
                  <a:pt x="618" y="1150"/>
                  <a:pt x="619" y="1149"/>
                </a:cubicBezTo>
                <a:cubicBezTo>
                  <a:pt x="625" y="1143"/>
                  <a:pt x="632" y="1137"/>
                  <a:pt x="638" y="1131"/>
                </a:cubicBezTo>
                <a:cubicBezTo>
                  <a:pt x="655" y="1114"/>
                  <a:pt x="673" y="1097"/>
                  <a:pt x="690" y="1080"/>
                </a:cubicBezTo>
                <a:cubicBezTo>
                  <a:pt x="695" y="1076"/>
                  <a:pt x="699" y="1071"/>
                  <a:pt x="703" y="1067"/>
                </a:cubicBezTo>
                <a:cubicBezTo>
                  <a:pt x="700" y="1066"/>
                  <a:pt x="697" y="1064"/>
                  <a:pt x="694" y="1063"/>
                </a:cubicBezTo>
                <a:cubicBezTo>
                  <a:pt x="694" y="1062"/>
                  <a:pt x="694" y="1062"/>
                  <a:pt x="694" y="1062"/>
                </a:cubicBezTo>
                <a:cubicBezTo>
                  <a:pt x="694" y="1062"/>
                  <a:pt x="694" y="1062"/>
                  <a:pt x="693" y="1062"/>
                </a:cubicBezTo>
                <a:cubicBezTo>
                  <a:pt x="693" y="1062"/>
                  <a:pt x="693" y="1062"/>
                  <a:pt x="693" y="1062"/>
                </a:cubicBezTo>
                <a:cubicBezTo>
                  <a:pt x="693" y="1062"/>
                  <a:pt x="693" y="1062"/>
                  <a:pt x="693" y="1062"/>
                </a:cubicBezTo>
                <a:cubicBezTo>
                  <a:pt x="693" y="1062"/>
                  <a:pt x="693" y="1062"/>
                  <a:pt x="693" y="1062"/>
                </a:cubicBezTo>
                <a:cubicBezTo>
                  <a:pt x="693" y="1062"/>
                  <a:pt x="693" y="1062"/>
                  <a:pt x="693" y="1062"/>
                </a:cubicBezTo>
                <a:cubicBezTo>
                  <a:pt x="693" y="1062"/>
                  <a:pt x="693" y="1062"/>
                  <a:pt x="693" y="1062"/>
                </a:cubicBezTo>
                <a:cubicBezTo>
                  <a:pt x="692" y="1062"/>
                  <a:pt x="692" y="1062"/>
                  <a:pt x="692" y="1062"/>
                </a:cubicBezTo>
                <a:cubicBezTo>
                  <a:pt x="692" y="1062"/>
                  <a:pt x="692" y="1062"/>
                  <a:pt x="692" y="1062"/>
                </a:cubicBezTo>
                <a:cubicBezTo>
                  <a:pt x="692" y="1062"/>
                  <a:pt x="692" y="1062"/>
                  <a:pt x="692" y="1062"/>
                </a:cubicBezTo>
                <a:cubicBezTo>
                  <a:pt x="692" y="1062"/>
                  <a:pt x="692" y="1062"/>
                  <a:pt x="692" y="1062"/>
                </a:cubicBezTo>
                <a:cubicBezTo>
                  <a:pt x="692" y="1062"/>
                  <a:pt x="691" y="1062"/>
                  <a:pt x="691" y="1062"/>
                </a:cubicBezTo>
                <a:cubicBezTo>
                  <a:pt x="691" y="1061"/>
                  <a:pt x="691" y="1061"/>
                  <a:pt x="691" y="1061"/>
                </a:cubicBezTo>
                <a:cubicBezTo>
                  <a:pt x="690" y="1061"/>
                  <a:pt x="690" y="1061"/>
                  <a:pt x="690" y="1061"/>
                </a:cubicBezTo>
                <a:cubicBezTo>
                  <a:pt x="690" y="1061"/>
                  <a:pt x="690" y="1061"/>
                  <a:pt x="690" y="1061"/>
                </a:cubicBezTo>
                <a:cubicBezTo>
                  <a:pt x="690" y="1061"/>
                  <a:pt x="690" y="1061"/>
                  <a:pt x="690" y="1061"/>
                </a:cubicBezTo>
                <a:cubicBezTo>
                  <a:pt x="690" y="1061"/>
                  <a:pt x="690" y="1061"/>
                  <a:pt x="690" y="1061"/>
                </a:cubicBezTo>
                <a:cubicBezTo>
                  <a:pt x="690" y="1061"/>
                  <a:pt x="690" y="1061"/>
                  <a:pt x="690" y="1061"/>
                </a:cubicBezTo>
                <a:cubicBezTo>
                  <a:pt x="690" y="1061"/>
                  <a:pt x="690" y="1061"/>
                  <a:pt x="690" y="1061"/>
                </a:cubicBezTo>
                <a:cubicBezTo>
                  <a:pt x="689" y="1061"/>
                  <a:pt x="689" y="1061"/>
                  <a:pt x="689" y="1061"/>
                </a:cubicBezTo>
                <a:cubicBezTo>
                  <a:pt x="690" y="1061"/>
                  <a:pt x="690" y="1061"/>
                  <a:pt x="690" y="1061"/>
                </a:cubicBezTo>
                <a:cubicBezTo>
                  <a:pt x="690" y="1061"/>
                  <a:pt x="689" y="1061"/>
                  <a:pt x="689" y="1061"/>
                </a:cubicBezTo>
                <a:cubicBezTo>
                  <a:pt x="689" y="1061"/>
                  <a:pt x="689" y="1061"/>
                  <a:pt x="689" y="1061"/>
                </a:cubicBezTo>
                <a:cubicBezTo>
                  <a:pt x="688" y="1061"/>
                  <a:pt x="688" y="1061"/>
                  <a:pt x="687" y="1061"/>
                </a:cubicBezTo>
                <a:cubicBezTo>
                  <a:pt x="687" y="1060"/>
                  <a:pt x="687" y="1059"/>
                  <a:pt x="687" y="1058"/>
                </a:cubicBezTo>
                <a:cubicBezTo>
                  <a:pt x="687" y="1058"/>
                  <a:pt x="687" y="1058"/>
                  <a:pt x="687" y="1058"/>
                </a:cubicBezTo>
                <a:cubicBezTo>
                  <a:pt x="687" y="1058"/>
                  <a:pt x="687" y="1057"/>
                  <a:pt x="687" y="1057"/>
                </a:cubicBezTo>
                <a:cubicBezTo>
                  <a:pt x="686" y="1057"/>
                  <a:pt x="686" y="1057"/>
                  <a:pt x="686" y="1057"/>
                </a:cubicBezTo>
                <a:cubicBezTo>
                  <a:pt x="686" y="1057"/>
                  <a:pt x="686" y="1057"/>
                  <a:pt x="686" y="1057"/>
                </a:cubicBezTo>
                <a:cubicBezTo>
                  <a:pt x="686" y="1057"/>
                  <a:pt x="686" y="1057"/>
                  <a:pt x="686" y="1057"/>
                </a:cubicBezTo>
                <a:cubicBezTo>
                  <a:pt x="686" y="1057"/>
                  <a:pt x="686" y="1057"/>
                  <a:pt x="686" y="1057"/>
                </a:cubicBezTo>
                <a:cubicBezTo>
                  <a:pt x="685" y="1057"/>
                  <a:pt x="684" y="1057"/>
                  <a:pt x="684" y="1056"/>
                </a:cubicBezTo>
                <a:cubicBezTo>
                  <a:pt x="684" y="1056"/>
                  <a:pt x="685" y="1056"/>
                  <a:pt x="686" y="1056"/>
                </a:cubicBezTo>
                <a:cubicBezTo>
                  <a:pt x="686" y="1056"/>
                  <a:pt x="686" y="1056"/>
                  <a:pt x="686" y="1056"/>
                </a:cubicBezTo>
                <a:cubicBezTo>
                  <a:pt x="685" y="1056"/>
                  <a:pt x="685" y="1056"/>
                  <a:pt x="685" y="1056"/>
                </a:cubicBezTo>
                <a:cubicBezTo>
                  <a:pt x="685" y="1056"/>
                  <a:pt x="685" y="1056"/>
                  <a:pt x="685" y="1056"/>
                </a:cubicBezTo>
                <a:cubicBezTo>
                  <a:pt x="685" y="1056"/>
                  <a:pt x="685" y="1056"/>
                  <a:pt x="685" y="1056"/>
                </a:cubicBezTo>
                <a:cubicBezTo>
                  <a:pt x="685" y="1055"/>
                  <a:pt x="685" y="1055"/>
                  <a:pt x="685" y="1055"/>
                </a:cubicBezTo>
                <a:cubicBezTo>
                  <a:pt x="685" y="1055"/>
                  <a:pt x="685" y="1055"/>
                  <a:pt x="685" y="1055"/>
                </a:cubicBezTo>
                <a:cubicBezTo>
                  <a:pt x="685" y="1055"/>
                  <a:pt x="685" y="1055"/>
                  <a:pt x="685" y="1055"/>
                </a:cubicBezTo>
                <a:cubicBezTo>
                  <a:pt x="685" y="1055"/>
                  <a:pt x="685" y="1055"/>
                  <a:pt x="685" y="1055"/>
                </a:cubicBezTo>
                <a:cubicBezTo>
                  <a:pt x="685" y="1055"/>
                  <a:pt x="685" y="1055"/>
                  <a:pt x="685" y="1055"/>
                </a:cubicBezTo>
                <a:cubicBezTo>
                  <a:pt x="684" y="1055"/>
                  <a:pt x="684" y="1055"/>
                  <a:pt x="684" y="1055"/>
                </a:cubicBezTo>
                <a:cubicBezTo>
                  <a:pt x="684" y="1054"/>
                  <a:pt x="684" y="1054"/>
                  <a:pt x="684" y="1054"/>
                </a:cubicBezTo>
                <a:cubicBezTo>
                  <a:pt x="684" y="1054"/>
                  <a:pt x="684" y="1054"/>
                  <a:pt x="684" y="1054"/>
                </a:cubicBezTo>
                <a:cubicBezTo>
                  <a:pt x="684" y="1054"/>
                  <a:pt x="684" y="1054"/>
                  <a:pt x="684" y="1054"/>
                </a:cubicBezTo>
                <a:cubicBezTo>
                  <a:pt x="684" y="1054"/>
                  <a:pt x="684" y="1054"/>
                  <a:pt x="684" y="1054"/>
                </a:cubicBezTo>
                <a:cubicBezTo>
                  <a:pt x="684" y="1053"/>
                  <a:pt x="684" y="1053"/>
                  <a:pt x="684" y="1053"/>
                </a:cubicBezTo>
                <a:cubicBezTo>
                  <a:pt x="684" y="1053"/>
                  <a:pt x="684" y="1053"/>
                  <a:pt x="684" y="1053"/>
                </a:cubicBezTo>
                <a:cubicBezTo>
                  <a:pt x="683" y="1053"/>
                  <a:pt x="683" y="1053"/>
                  <a:pt x="683" y="1053"/>
                </a:cubicBezTo>
                <a:cubicBezTo>
                  <a:pt x="683" y="1053"/>
                  <a:pt x="683" y="1053"/>
                  <a:pt x="683" y="1053"/>
                </a:cubicBezTo>
                <a:cubicBezTo>
                  <a:pt x="683" y="1053"/>
                  <a:pt x="683" y="1053"/>
                  <a:pt x="683" y="1053"/>
                </a:cubicBezTo>
                <a:cubicBezTo>
                  <a:pt x="683" y="1053"/>
                  <a:pt x="683" y="1053"/>
                  <a:pt x="683" y="1053"/>
                </a:cubicBezTo>
                <a:cubicBezTo>
                  <a:pt x="683" y="1052"/>
                  <a:pt x="683" y="1052"/>
                  <a:pt x="683" y="1051"/>
                </a:cubicBezTo>
                <a:cubicBezTo>
                  <a:pt x="683" y="1051"/>
                  <a:pt x="683" y="1051"/>
                  <a:pt x="683" y="1051"/>
                </a:cubicBezTo>
                <a:cubicBezTo>
                  <a:pt x="683" y="1051"/>
                  <a:pt x="683" y="1051"/>
                  <a:pt x="683" y="1051"/>
                </a:cubicBezTo>
                <a:cubicBezTo>
                  <a:pt x="682" y="1050"/>
                  <a:pt x="682" y="1050"/>
                  <a:pt x="682" y="1050"/>
                </a:cubicBezTo>
                <a:cubicBezTo>
                  <a:pt x="682" y="1050"/>
                  <a:pt x="682" y="1050"/>
                  <a:pt x="682" y="1050"/>
                </a:cubicBezTo>
                <a:cubicBezTo>
                  <a:pt x="683" y="1050"/>
                  <a:pt x="683" y="1050"/>
                  <a:pt x="683" y="1050"/>
                </a:cubicBezTo>
                <a:cubicBezTo>
                  <a:pt x="683" y="1050"/>
                  <a:pt x="683" y="1050"/>
                  <a:pt x="683" y="1050"/>
                </a:cubicBezTo>
                <a:cubicBezTo>
                  <a:pt x="682" y="1049"/>
                  <a:pt x="682" y="1049"/>
                  <a:pt x="682" y="1049"/>
                </a:cubicBezTo>
                <a:cubicBezTo>
                  <a:pt x="682" y="1049"/>
                  <a:pt x="682" y="1049"/>
                  <a:pt x="682" y="1049"/>
                </a:cubicBezTo>
                <a:cubicBezTo>
                  <a:pt x="682" y="1049"/>
                  <a:pt x="682" y="1049"/>
                  <a:pt x="682" y="1049"/>
                </a:cubicBezTo>
                <a:cubicBezTo>
                  <a:pt x="681" y="1049"/>
                  <a:pt x="681" y="1049"/>
                  <a:pt x="681" y="1049"/>
                </a:cubicBezTo>
                <a:cubicBezTo>
                  <a:pt x="681" y="1048"/>
                  <a:pt x="681" y="1048"/>
                  <a:pt x="681" y="1048"/>
                </a:cubicBezTo>
                <a:cubicBezTo>
                  <a:pt x="681" y="1048"/>
                  <a:pt x="680" y="1048"/>
                  <a:pt x="679" y="1048"/>
                </a:cubicBezTo>
                <a:cubicBezTo>
                  <a:pt x="679" y="1048"/>
                  <a:pt x="679" y="1048"/>
                  <a:pt x="679" y="1048"/>
                </a:cubicBezTo>
                <a:cubicBezTo>
                  <a:pt x="679" y="1048"/>
                  <a:pt x="679" y="1048"/>
                  <a:pt x="679" y="1048"/>
                </a:cubicBezTo>
                <a:cubicBezTo>
                  <a:pt x="679" y="1048"/>
                  <a:pt x="679" y="1048"/>
                  <a:pt x="679" y="1048"/>
                </a:cubicBezTo>
                <a:cubicBezTo>
                  <a:pt x="679" y="1048"/>
                  <a:pt x="679" y="1048"/>
                  <a:pt x="679" y="1048"/>
                </a:cubicBezTo>
                <a:cubicBezTo>
                  <a:pt x="678" y="1048"/>
                  <a:pt x="678" y="1048"/>
                  <a:pt x="678" y="1048"/>
                </a:cubicBezTo>
                <a:cubicBezTo>
                  <a:pt x="678" y="1047"/>
                  <a:pt x="678" y="1047"/>
                  <a:pt x="678" y="1047"/>
                </a:cubicBezTo>
                <a:cubicBezTo>
                  <a:pt x="678" y="1047"/>
                  <a:pt x="678" y="1047"/>
                  <a:pt x="678" y="1047"/>
                </a:cubicBezTo>
                <a:cubicBezTo>
                  <a:pt x="678" y="1047"/>
                  <a:pt x="678" y="1047"/>
                  <a:pt x="678" y="1047"/>
                </a:cubicBezTo>
                <a:cubicBezTo>
                  <a:pt x="678" y="1047"/>
                  <a:pt x="678" y="1047"/>
                  <a:pt x="678" y="1047"/>
                </a:cubicBezTo>
                <a:cubicBezTo>
                  <a:pt x="676" y="1042"/>
                  <a:pt x="676" y="1042"/>
                  <a:pt x="676" y="1042"/>
                </a:cubicBezTo>
                <a:cubicBezTo>
                  <a:pt x="677" y="1042"/>
                  <a:pt x="677" y="1042"/>
                  <a:pt x="677" y="1042"/>
                </a:cubicBezTo>
                <a:cubicBezTo>
                  <a:pt x="676" y="1042"/>
                  <a:pt x="676" y="1042"/>
                  <a:pt x="676" y="1042"/>
                </a:cubicBezTo>
                <a:cubicBezTo>
                  <a:pt x="676" y="1042"/>
                  <a:pt x="676" y="1042"/>
                  <a:pt x="676" y="1042"/>
                </a:cubicBezTo>
                <a:cubicBezTo>
                  <a:pt x="676" y="1041"/>
                  <a:pt x="676" y="1041"/>
                  <a:pt x="676" y="1041"/>
                </a:cubicBezTo>
                <a:cubicBezTo>
                  <a:pt x="676" y="1041"/>
                  <a:pt x="676" y="1041"/>
                  <a:pt x="676" y="1041"/>
                </a:cubicBezTo>
                <a:cubicBezTo>
                  <a:pt x="676" y="1041"/>
                  <a:pt x="676" y="1041"/>
                  <a:pt x="676" y="1041"/>
                </a:cubicBezTo>
                <a:cubicBezTo>
                  <a:pt x="675" y="1041"/>
                  <a:pt x="675" y="1041"/>
                  <a:pt x="675" y="1041"/>
                </a:cubicBezTo>
                <a:cubicBezTo>
                  <a:pt x="674" y="1040"/>
                  <a:pt x="672" y="1040"/>
                  <a:pt x="671" y="1039"/>
                </a:cubicBezTo>
                <a:cubicBezTo>
                  <a:pt x="671" y="1039"/>
                  <a:pt x="671" y="1038"/>
                  <a:pt x="671" y="1038"/>
                </a:cubicBezTo>
                <a:cubicBezTo>
                  <a:pt x="671" y="1038"/>
                  <a:pt x="670" y="1038"/>
                  <a:pt x="670" y="1039"/>
                </a:cubicBezTo>
                <a:cubicBezTo>
                  <a:pt x="670" y="1039"/>
                  <a:pt x="670" y="1039"/>
                  <a:pt x="669" y="1039"/>
                </a:cubicBezTo>
                <a:cubicBezTo>
                  <a:pt x="669" y="1039"/>
                  <a:pt x="669" y="1038"/>
                  <a:pt x="669" y="1038"/>
                </a:cubicBezTo>
                <a:cubicBezTo>
                  <a:pt x="669" y="1038"/>
                  <a:pt x="669" y="1038"/>
                  <a:pt x="669" y="1038"/>
                </a:cubicBezTo>
                <a:cubicBezTo>
                  <a:pt x="669" y="1038"/>
                  <a:pt x="669" y="1038"/>
                  <a:pt x="669" y="1038"/>
                </a:cubicBezTo>
                <a:cubicBezTo>
                  <a:pt x="669" y="1038"/>
                  <a:pt x="669" y="1038"/>
                  <a:pt x="669" y="1038"/>
                </a:cubicBezTo>
                <a:cubicBezTo>
                  <a:pt x="669" y="1038"/>
                  <a:pt x="669" y="1038"/>
                  <a:pt x="669" y="1038"/>
                </a:cubicBezTo>
                <a:cubicBezTo>
                  <a:pt x="668" y="1038"/>
                  <a:pt x="667" y="1038"/>
                  <a:pt x="666" y="1037"/>
                </a:cubicBezTo>
                <a:cubicBezTo>
                  <a:pt x="666" y="1037"/>
                  <a:pt x="666" y="1037"/>
                  <a:pt x="666" y="1037"/>
                </a:cubicBezTo>
                <a:cubicBezTo>
                  <a:pt x="666" y="1037"/>
                  <a:pt x="666" y="1037"/>
                  <a:pt x="665" y="1037"/>
                </a:cubicBezTo>
                <a:cubicBezTo>
                  <a:pt x="665" y="1036"/>
                  <a:pt x="665" y="1036"/>
                  <a:pt x="665" y="1036"/>
                </a:cubicBezTo>
                <a:cubicBezTo>
                  <a:pt x="665" y="1036"/>
                  <a:pt x="665" y="1036"/>
                  <a:pt x="664" y="1036"/>
                </a:cubicBezTo>
                <a:cubicBezTo>
                  <a:pt x="664" y="1036"/>
                  <a:pt x="664" y="1036"/>
                  <a:pt x="664" y="1036"/>
                </a:cubicBezTo>
                <a:cubicBezTo>
                  <a:pt x="664" y="1036"/>
                  <a:pt x="664" y="1036"/>
                  <a:pt x="663" y="1036"/>
                </a:cubicBezTo>
                <a:cubicBezTo>
                  <a:pt x="663" y="1036"/>
                  <a:pt x="663" y="1036"/>
                  <a:pt x="663" y="1036"/>
                </a:cubicBezTo>
                <a:cubicBezTo>
                  <a:pt x="663" y="1036"/>
                  <a:pt x="663" y="1036"/>
                  <a:pt x="663" y="1036"/>
                </a:cubicBezTo>
                <a:cubicBezTo>
                  <a:pt x="663" y="1036"/>
                  <a:pt x="663" y="1036"/>
                  <a:pt x="663" y="1036"/>
                </a:cubicBezTo>
                <a:cubicBezTo>
                  <a:pt x="663" y="1036"/>
                  <a:pt x="663" y="1036"/>
                  <a:pt x="663" y="1036"/>
                </a:cubicBezTo>
                <a:cubicBezTo>
                  <a:pt x="662" y="1036"/>
                  <a:pt x="662" y="1036"/>
                  <a:pt x="662" y="1036"/>
                </a:cubicBezTo>
                <a:cubicBezTo>
                  <a:pt x="662" y="1036"/>
                  <a:pt x="662" y="1036"/>
                  <a:pt x="662" y="1036"/>
                </a:cubicBezTo>
                <a:cubicBezTo>
                  <a:pt x="662" y="1036"/>
                  <a:pt x="662" y="1036"/>
                  <a:pt x="662" y="1036"/>
                </a:cubicBezTo>
                <a:cubicBezTo>
                  <a:pt x="662" y="1036"/>
                  <a:pt x="662" y="1036"/>
                  <a:pt x="662" y="1036"/>
                </a:cubicBezTo>
                <a:cubicBezTo>
                  <a:pt x="656" y="1035"/>
                  <a:pt x="651" y="1034"/>
                  <a:pt x="646" y="1032"/>
                </a:cubicBezTo>
                <a:cubicBezTo>
                  <a:pt x="648" y="1029"/>
                  <a:pt x="648" y="1029"/>
                  <a:pt x="648" y="1029"/>
                </a:cubicBezTo>
                <a:cubicBezTo>
                  <a:pt x="651" y="1028"/>
                  <a:pt x="654" y="1026"/>
                  <a:pt x="657" y="1024"/>
                </a:cubicBezTo>
                <a:cubicBezTo>
                  <a:pt x="657" y="1022"/>
                  <a:pt x="657" y="1020"/>
                  <a:pt x="658" y="1018"/>
                </a:cubicBezTo>
                <a:cubicBezTo>
                  <a:pt x="659" y="1016"/>
                  <a:pt x="660" y="1013"/>
                  <a:pt x="661" y="1011"/>
                </a:cubicBezTo>
                <a:cubicBezTo>
                  <a:pt x="664" y="1007"/>
                  <a:pt x="669" y="1003"/>
                  <a:pt x="672" y="1000"/>
                </a:cubicBezTo>
                <a:cubicBezTo>
                  <a:pt x="672" y="1000"/>
                  <a:pt x="672" y="1000"/>
                  <a:pt x="672" y="1000"/>
                </a:cubicBezTo>
                <a:cubicBezTo>
                  <a:pt x="672" y="1000"/>
                  <a:pt x="673" y="1000"/>
                  <a:pt x="673" y="1000"/>
                </a:cubicBezTo>
                <a:cubicBezTo>
                  <a:pt x="673" y="999"/>
                  <a:pt x="673" y="999"/>
                  <a:pt x="673" y="999"/>
                </a:cubicBezTo>
                <a:cubicBezTo>
                  <a:pt x="673" y="999"/>
                  <a:pt x="673" y="999"/>
                  <a:pt x="673" y="999"/>
                </a:cubicBezTo>
                <a:cubicBezTo>
                  <a:pt x="673" y="998"/>
                  <a:pt x="673" y="998"/>
                  <a:pt x="673" y="998"/>
                </a:cubicBezTo>
                <a:cubicBezTo>
                  <a:pt x="673" y="998"/>
                  <a:pt x="673" y="998"/>
                  <a:pt x="673" y="998"/>
                </a:cubicBezTo>
                <a:cubicBezTo>
                  <a:pt x="673" y="998"/>
                  <a:pt x="673" y="998"/>
                  <a:pt x="673" y="998"/>
                </a:cubicBezTo>
                <a:cubicBezTo>
                  <a:pt x="673" y="998"/>
                  <a:pt x="673" y="998"/>
                  <a:pt x="673" y="998"/>
                </a:cubicBezTo>
                <a:cubicBezTo>
                  <a:pt x="673" y="998"/>
                  <a:pt x="673" y="997"/>
                  <a:pt x="673" y="997"/>
                </a:cubicBezTo>
                <a:cubicBezTo>
                  <a:pt x="674" y="998"/>
                  <a:pt x="674" y="998"/>
                  <a:pt x="674" y="998"/>
                </a:cubicBezTo>
                <a:cubicBezTo>
                  <a:pt x="674" y="997"/>
                  <a:pt x="674" y="997"/>
                  <a:pt x="674" y="997"/>
                </a:cubicBezTo>
                <a:cubicBezTo>
                  <a:pt x="674" y="997"/>
                  <a:pt x="674" y="997"/>
                  <a:pt x="674" y="997"/>
                </a:cubicBezTo>
                <a:cubicBezTo>
                  <a:pt x="674" y="997"/>
                  <a:pt x="674" y="997"/>
                  <a:pt x="674" y="997"/>
                </a:cubicBezTo>
                <a:cubicBezTo>
                  <a:pt x="674" y="997"/>
                  <a:pt x="674" y="997"/>
                  <a:pt x="674" y="997"/>
                </a:cubicBezTo>
                <a:cubicBezTo>
                  <a:pt x="675" y="997"/>
                  <a:pt x="675" y="997"/>
                  <a:pt x="675" y="997"/>
                </a:cubicBezTo>
                <a:cubicBezTo>
                  <a:pt x="675" y="997"/>
                  <a:pt x="675" y="997"/>
                  <a:pt x="675" y="997"/>
                </a:cubicBezTo>
                <a:cubicBezTo>
                  <a:pt x="675" y="996"/>
                  <a:pt x="675" y="996"/>
                  <a:pt x="675" y="996"/>
                </a:cubicBezTo>
                <a:cubicBezTo>
                  <a:pt x="675" y="996"/>
                  <a:pt x="675" y="996"/>
                  <a:pt x="675" y="996"/>
                </a:cubicBezTo>
                <a:cubicBezTo>
                  <a:pt x="675" y="996"/>
                  <a:pt x="675" y="996"/>
                  <a:pt x="675" y="996"/>
                </a:cubicBezTo>
                <a:cubicBezTo>
                  <a:pt x="675" y="996"/>
                  <a:pt x="676" y="996"/>
                  <a:pt x="676" y="996"/>
                </a:cubicBezTo>
                <a:cubicBezTo>
                  <a:pt x="676" y="995"/>
                  <a:pt x="676" y="995"/>
                  <a:pt x="676" y="995"/>
                </a:cubicBezTo>
                <a:cubicBezTo>
                  <a:pt x="676" y="995"/>
                  <a:pt x="676" y="995"/>
                  <a:pt x="676" y="995"/>
                </a:cubicBezTo>
                <a:cubicBezTo>
                  <a:pt x="677" y="995"/>
                  <a:pt x="677" y="995"/>
                  <a:pt x="677" y="995"/>
                </a:cubicBezTo>
                <a:cubicBezTo>
                  <a:pt x="677" y="995"/>
                  <a:pt x="677" y="995"/>
                  <a:pt x="677" y="995"/>
                </a:cubicBezTo>
                <a:cubicBezTo>
                  <a:pt x="677" y="995"/>
                  <a:pt x="677" y="995"/>
                  <a:pt x="677" y="994"/>
                </a:cubicBezTo>
                <a:cubicBezTo>
                  <a:pt x="677" y="994"/>
                  <a:pt x="678" y="994"/>
                  <a:pt x="678" y="994"/>
                </a:cubicBezTo>
                <a:cubicBezTo>
                  <a:pt x="678" y="994"/>
                  <a:pt x="678" y="994"/>
                  <a:pt x="678" y="994"/>
                </a:cubicBezTo>
                <a:cubicBezTo>
                  <a:pt x="678" y="994"/>
                  <a:pt x="678" y="994"/>
                  <a:pt x="678" y="994"/>
                </a:cubicBezTo>
                <a:cubicBezTo>
                  <a:pt x="678" y="994"/>
                  <a:pt x="678" y="994"/>
                  <a:pt x="678" y="993"/>
                </a:cubicBezTo>
                <a:cubicBezTo>
                  <a:pt x="678" y="993"/>
                  <a:pt x="678" y="993"/>
                  <a:pt x="678" y="993"/>
                </a:cubicBezTo>
                <a:cubicBezTo>
                  <a:pt x="678" y="993"/>
                  <a:pt x="678" y="993"/>
                  <a:pt x="678" y="993"/>
                </a:cubicBezTo>
                <a:cubicBezTo>
                  <a:pt x="678" y="993"/>
                  <a:pt x="678" y="993"/>
                  <a:pt x="679" y="993"/>
                </a:cubicBezTo>
                <a:cubicBezTo>
                  <a:pt x="679" y="993"/>
                  <a:pt x="679" y="992"/>
                  <a:pt x="680" y="992"/>
                </a:cubicBezTo>
                <a:cubicBezTo>
                  <a:pt x="680" y="992"/>
                  <a:pt x="680" y="992"/>
                  <a:pt x="680" y="992"/>
                </a:cubicBezTo>
                <a:cubicBezTo>
                  <a:pt x="680" y="992"/>
                  <a:pt x="680" y="991"/>
                  <a:pt x="680" y="991"/>
                </a:cubicBezTo>
                <a:cubicBezTo>
                  <a:pt x="680" y="991"/>
                  <a:pt x="681" y="991"/>
                  <a:pt x="681" y="990"/>
                </a:cubicBezTo>
                <a:cubicBezTo>
                  <a:pt x="681" y="990"/>
                  <a:pt x="681" y="990"/>
                  <a:pt x="682" y="990"/>
                </a:cubicBezTo>
                <a:cubicBezTo>
                  <a:pt x="682" y="990"/>
                  <a:pt x="682" y="990"/>
                  <a:pt x="682" y="990"/>
                </a:cubicBezTo>
                <a:cubicBezTo>
                  <a:pt x="682" y="990"/>
                  <a:pt x="682" y="990"/>
                  <a:pt x="682" y="990"/>
                </a:cubicBezTo>
                <a:cubicBezTo>
                  <a:pt x="685" y="986"/>
                  <a:pt x="688" y="982"/>
                  <a:pt x="692" y="979"/>
                </a:cubicBezTo>
                <a:cubicBezTo>
                  <a:pt x="692" y="979"/>
                  <a:pt x="692" y="979"/>
                  <a:pt x="692" y="979"/>
                </a:cubicBezTo>
                <a:cubicBezTo>
                  <a:pt x="693" y="977"/>
                  <a:pt x="694" y="977"/>
                  <a:pt x="695" y="975"/>
                </a:cubicBezTo>
                <a:cubicBezTo>
                  <a:pt x="695" y="975"/>
                  <a:pt x="695" y="975"/>
                  <a:pt x="695" y="975"/>
                </a:cubicBezTo>
                <a:cubicBezTo>
                  <a:pt x="695" y="975"/>
                  <a:pt x="695" y="975"/>
                  <a:pt x="695" y="975"/>
                </a:cubicBezTo>
                <a:cubicBezTo>
                  <a:pt x="695" y="975"/>
                  <a:pt x="695" y="975"/>
                  <a:pt x="695" y="975"/>
                </a:cubicBezTo>
                <a:cubicBezTo>
                  <a:pt x="695" y="974"/>
                  <a:pt x="695" y="974"/>
                  <a:pt x="695" y="974"/>
                </a:cubicBezTo>
                <a:cubicBezTo>
                  <a:pt x="695" y="974"/>
                  <a:pt x="695" y="974"/>
                  <a:pt x="695" y="974"/>
                </a:cubicBezTo>
                <a:cubicBezTo>
                  <a:pt x="695" y="974"/>
                  <a:pt x="695" y="974"/>
                  <a:pt x="695" y="974"/>
                </a:cubicBezTo>
                <a:cubicBezTo>
                  <a:pt x="696" y="974"/>
                  <a:pt x="696" y="974"/>
                  <a:pt x="696" y="974"/>
                </a:cubicBezTo>
                <a:cubicBezTo>
                  <a:pt x="696" y="974"/>
                  <a:pt x="697" y="973"/>
                  <a:pt x="698" y="973"/>
                </a:cubicBezTo>
                <a:cubicBezTo>
                  <a:pt x="701" y="974"/>
                  <a:pt x="701" y="974"/>
                  <a:pt x="701" y="974"/>
                </a:cubicBezTo>
                <a:cubicBezTo>
                  <a:pt x="704" y="972"/>
                  <a:pt x="706" y="969"/>
                  <a:pt x="709" y="968"/>
                </a:cubicBezTo>
                <a:cubicBezTo>
                  <a:pt x="709" y="969"/>
                  <a:pt x="709" y="969"/>
                  <a:pt x="709" y="969"/>
                </a:cubicBezTo>
                <a:cubicBezTo>
                  <a:pt x="709" y="969"/>
                  <a:pt x="709" y="969"/>
                  <a:pt x="709" y="969"/>
                </a:cubicBezTo>
                <a:cubicBezTo>
                  <a:pt x="710" y="968"/>
                  <a:pt x="710" y="968"/>
                  <a:pt x="710" y="968"/>
                </a:cubicBezTo>
                <a:cubicBezTo>
                  <a:pt x="710" y="968"/>
                  <a:pt x="710" y="968"/>
                  <a:pt x="710" y="968"/>
                </a:cubicBezTo>
                <a:cubicBezTo>
                  <a:pt x="709" y="968"/>
                  <a:pt x="709" y="968"/>
                  <a:pt x="709" y="968"/>
                </a:cubicBezTo>
                <a:cubicBezTo>
                  <a:pt x="709" y="968"/>
                  <a:pt x="709" y="968"/>
                  <a:pt x="709" y="968"/>
                </a:cubicBezTo>
                <a:cubicBezTo>
                  <a:pt x="709" y="968"/>
                  <a:pt x="709" y="968"/>
                  <a:pt x="709" y="968"/>
                </a:cubicBezTo>
                <a:cubicBezTo>
                  <a:pt x="709" y="967"/>
                  <a:pt x="710" y="967"/>
                  <a:pt x="710" y="967"/>
                </a:cubicBezTo>
                <a:cubicBezTo>
                  <a:pt x="710" y="967"/>
                  <a:pt x="710" y="967"/>
                  <a:pt x="710" y="967"/>
                </a:cubicBezTo>
                <a:cubicBezTo>
                  <a:pt x="710" y="967"/>
                  <a:pt x="710" y="967"/>
                  <a:pt x="710" y="967"/>
                </a:cubicBezTo>
                <a:cubicBezTo>
                  <a:pt x="710" y="967"/>
                  <a:pt x="710" y="967"/>
                  <a:pt x="710" y="967"/>
                </a:cubicBezTo>
                <a:cubicBezTo>
                  <a:pt x="710" y="967"/>
                  <a:pt x="710" y="967"/>
                  <a:pt x="710" y="967"/>
                </a:cubicBezTo>
                <a:cubicBezTo>
                  <a:pt x="710" y="967"/>
                  <a:pt x="710" y="967"/>
                  <a:pt x="709" y="967"/>
                </a:cubicBezTo>
                <a:cubicBezTo>
                  <a:pt x="709" y="968"/>
                  <a:pt x="709" y="968"/>
                  <a:pt x="709" y="968"/>
                </a:cubicBezTo>
                <a:cubicBezTo>
                  <a:pt x="710" y="968"/>
                  <a:pt x="710" y="968"/>
                  <a:pt x="710" y="968"/>
                </a:cubicBezTo>
                <a:cubicBezTo>
                  <a:pt x="711" y="968"/>
                  <a:pt x="711" y="968"/>
                  <a:pt x="711" y="968"/>
                </a:cubicBezTo>
                <a:cubicBezTo>
                  <a:pt x="711" y="968"/>
                  <a:pt x="711" y="968"/>
                  <a:pt x="711" y="968"/>
                </a:cubicBezTo>
                <a:cubicBezTo>
                  <a:pt x="712" y="969"/>
                  <a:pt x="712" y="969"/>
                  <a:pt x="712" y="969"/>
                </a:cubicBezTo>
                <a:cubicBezTo>
                  <a:pt x="712" y="969"/>
                  <a:pt x="712" y="969"/>
                  <a:pt x="712" y="969"/>
                </a:cubicBezTo>
                <a:cubicBezTo>
                  <a:pt x="711" y="969"/>
                  <a:pt x="711" y="969"/>
                  <a:pt x="711" y="969"/>
                </a:cubicBezTo>
                <a:cubicBezTo>
                  <a:pt x="712" y="969"/>
                  <a:pt x="712" y="969"/>
                  <a:pt x="712" y="969"/>
                </a:cubicBezTo>
                <a:cubicBezTo>
                  <a:pt x="712" y="969"/>
                  <a:pt x="712" y="969"/>
                  <a:pt x="712" y="969"/>
                </a:cubicBezTo>
                <a:cubicBezTo>
                  <a:pt x="712" y="969"/>
                  <a:pt x="712" y="969"/>
                  <a:pt x="712" y="969"/>
                </a:cubicBezTo>
                <a:cubicBezTo>
                  <a:pt x="712" y="969"/>
                  <a:pt x="712" y="968"/>
                  <a:pt x="712" y="968"/>
                </a:cubicBezTo>
                <a:cubicBezTo>
                  <a:pt x="713" y="968"/>
                  <a:pt x="713" y="968"/>
                  <a:pt x="713" y="968"/>
                </a:cubicBezTo>
                <a:cubicBezTo>
                  <a:pt x="713" y="968"/>
                  <a:pt x="713" y="968"/>
                  <a:pt x="713" y="968"/>
                </a:cubicBezTo>
                <a:cubicBezTo>
                  <a:pt x="713" y="968"/>
                  <a:pt x="713" y="968"/>
                  <a:pt x="713" y="968"/>
                </a:cubicBezTo>
                <a:cubicBezTo>
                  <a:pt x="713" y="968"/>
                  <a:pt x="713" y="968"/>
                  <a:pt x="713" y="968"/>
                </a:cubicBezTo>
                <a:cubicBezTo>
                  <a:pt x="713" y="968"/>
                  <a:pt x="713" y="968"/>
                  <a:pt x="713" y="968"/>
                </a:cubicBezTo>
                <a:cubicBezTo>
                  <a:pt x="713" y="968"/>
                  <a:pt x="713" y="968"/>
                  <a:pt x="713" y="968"/>
                </a:cubicBezTo>
                <a:cubicBezTo>
                  <a:pt x="714" y="968"/>
                  <a:pt x="714" y="968"/>
                  <a:pt x="714" y="968"/>
                </a:cubicBezTo>
                <a:cubicBezTo>
                  <a:pt x="714" y="968"/>
                  <a:pt x="714" y="968"/>
                  <a:pt x="714" y="967"/>
                </a:cubicBezTo>
                <a:cubicBezTo>
                  <a:pt x="714" y="967"/>
                  <a:pt x="714" y="967"/>
                  <a:pt x="714" y="967"/>
                </a:cubicBezTo>
                <a:cubicBezTo>
                  <a:pt x="715" y="966"/>
                  <a:pt x="715" y="964"/>
                  <a:pt x="715" y="963"/>
                </a:cubicBezTo>
                <a:cubicBezTo>
                  <a:pt x="715" y="960"/>
                  <a:pt x="716" y="957"/>
                  <a:pt x="716" y="955"/>
                </a:cubicBezTo>
                <a:cubicBezTo>
                  <a:pt x="716" y="955"/>
                  <a:pt x="716" y="955"/>
                  <a:pt x="716" y="955"/>
                </a:cubicBezTo>
                <a:cubicBezTo>
                  <a:pt x="716" y="953"/>
                  <a:pt x="716" y="952"/>
                  <a:pt x="716" y="950"/>
                </a:cubicBezTo>
                <a:cubicBezTo>
                  <a:pt x="716" y="950"/>
                  <a:pt x="716" y="950"/>
                  <a:pt x="716" y="950"/>
                </a:cubicBezTo>
                <a:cubicBezTo>
                  <a:pt x="716" y="949"/>
                  <a:pt x="716" y="947"/>
                  <a:pt x="716" y="945"/>
                </a:cubicBezTo>
                <a:cubicBezTo>
                  <a:pt x="716" y="945"/>
                  <a:pt x="716" y="945"/>
                  <a:pt x="716" y="945"/>
                </a:cubicBezTo>
                <a:cubicBezTo>
                  <a:pt x="716" y="944"/>
                  <a:pt x="716" y="942"/>
                  <a:pt x="716" y="941"/>
                </a:cubicBezTo>
                <a:cubicBezTo>
                  <a:pt x="716" y="941"/>
                  <a:pt x="716" y="941"/>
                  <a:pt x="716" y="941"/>
                </a:cubicBezTo>
                <a:cubicBezTo>
                  <a:pt x="716" y="941"/>
                  <a:pt x="716" y="940"/>
                  <a:pt x="716" y="940"/>
                </a:cubicBezTo>
                <a:cubicBezTo>
                  <a:pt x="716" y="940"/>
                  <a:pt x="716" y="940"/>
                  <a:pt x="716" y="940"/>
                </a:cubicBezTo>
                <a:cubicBezTo>
                  <a:pt x="716" y="940"/>
                  <a:pt x="716" y="940"/>
                  <a:pt x="716" y="940"/>
                </a:cubicBezTo>
                <a:cubicBezTo>
                  <a:pt x="716" y="938"/>
                  <a:pt x="717" y="936"/>
                  <a:pt x="717" y="935"/>
                </a:cubicBezTo>
                <a:cubicBezTo>
                  <a:pt x="717" y="935"/>
                  <a:pt x="717" y="935"/>
                  <a:pt x="717" y="935"/>
                </a:cubicBezTo>
                <a:cubicBezTo>
                  <a:pt x="716" y="934"/>
                  <a:pt x="717" y="932"/>
                  <a:pt x="717" y="931"/>
                </a:cubicBezTo>
                <a:cubicBezTo>
                  <a:pt x="716" y="931"/>
                  <a:pt x="716" y="931"/>
                  <a:pt x="716" y="931"/>
                </a:cubicBezTo>
                <a:cubicBezTo>
                  <a:pt x="716" y="931"/>
                  <a:pt x="716" y="930"/>
                  <a:pt x="716" y="929"/>
                </a:cubicBezTo>
                <a:cubicBezTo>
                  <a:pt x="712" y="924"/>
                  <a:pt x="712" y="924"/>
                  <a:pt x="712" y="924"/>
                </a:cubicBezTo>
                <a:cubicBezTo>
                  <a:pt x="712" y="924"/>
                  <a:pt x="712" y="924"/>
                  <a:pt x="712" y="924"/>
                </a:cubicBezTo>
                <a:cubicBezTo>
                  <a:pt x="711" y="924"/>
                  <a:pt x="711" y="924"/>
                  <a:pt x="711" y="924"/>
                </a:cubicBezTo>
                <a:cubicBezTo>
                  <a:pt x="711" y="924"/>
                  <a:pt x="711" y="924"/>
                  <a:pt x="711" y="924"/>
                </a:cubicBezTo>
                <a:cubicBezTo>
                  <a:pt x="711" y="923"/>
                  <a:pt x="711" y="923"/>
                  <a:pt x="711" y="923"/>
                </a:cubicBezTo>
                <a:cubicBezTo>
                  <a:pt x="711" y="923"/>
                  <a:pt x="711" y="923"/>
                  <a:pt x="711" y="923"/>
                </a:cubicBezTo>
                <a:cubicBezTo>
                  <a:pt x="711" y="923"/>
                  <a:pt x="711" y="923"/>
                  <a:pt x="711" y="923"/>
                </a:cubicBezTo>
                <a:cubicBezTo>
                  <a:pt x="711" y="922"/>
                  <a:pt x="710" y="921"/>
                  <a:pt x="710" y="921"/>
                </a:cubicBezTo>
                <a:cubicBezTo>
                  <a:pt x="709" y="920"/>
                  <a:pt x="709" y="918"/>
                  <a:pt x="709" y="916"/>
                </a:cubicBezTo>
                <a:cubicBezTo>
                  <a:pt x="709" y="916"/>
                  <a:pt x="709" y="916"/>
                  <a:pt x="709" y="916"/>
                </a:cubicBezTo>
                <a:cubicBezTo>
                  <a:pt x="709" y="915"/>
                  <a:pt x="708" y="914"/>
                  <a:pt x="708" y="913"/>
                </a:cubicBezTo>
                <a:cubicBezTo>
                  <a:pt x="709" y="912"/>
                  <a:pt x="709" y="912"/>
                  <a:pt x="709" y="912"/>
                </a:cubicBezTo>
                <a:cubicBezTo>
                  <a:pt x="708" y="912"/>
                  <a:pt x="708" y="912"/>
                  <a:pt x="708" y="912"/>
                </a:cubicBezTo>
                <a:cubicBezTo>
                  <a:pt x="708" y="910"/>
                  <a:pt x="707" y="908"/>
                  <a:pt x="707" y="906"/>
                </a:cubicBezTo>
                <a:cubicBezTo>
                  <a:pt x="705" y="905"/>
                  <a:pt x="705" y="903"/>
                  <a:pt x="704" y="901"/>
                </a:cubicBezTo>
                <a:cubicBezTo>
                  <a:pt x="704" y="899"/>
                  <a:pt x="703" y="897"/>
                  <a:pt x="701" y="895"/>
                </a:cubicBezTo>
                <a:cubicBezTo>
                  <a:pt x="700" y="892"/>
                  <a:pt x="697" y="889"/>
                  <a:pt x="696" y="886"/>
                </a:cubicBezTo>
                <a:cubicBezTo>
                  <a:pt x="695" y="883"/>
                  <a:pt x="694" y="880"/>
                  <a:pt x="693" y="877"/>
                </a:cubicBezTo>
                <a:cubicBezTo>
                  <a:pt x="691" y="871"/>
                  <a:pt x="689" y="863"/>
                  <a:pt x="686" y="857"/>
                </a:cubicBezTo>
                <a:cubicBezTo>
                  <a:pt x="685" y="856"/>
                  <a:pt x="684" y="854"/>
                  <a:pt x="683" y="852"/>
                </a:cubicBezTo>
                <a:cubicBezTo>
                  <a:pt x="682" y="851"/>
                  <a:pt x="681" y="850"/>
                  <a:pt x="680" y="849"/>
                </a:cubicBezTo>
                <a:cubicBezTo>
                  <a:pt x="677" y="846"/>
                  <a:pt x="677" y="843"/>
                  <a:pt x="676" y="840"/>
                </a:cubicBezTo>
                <a:cubicBezTo>
                  <a:pt x="673" y="833"/>
                  <a:pt x="669" y="827"/>
                  <a:pt x="665" y="821"/>
                </a:cubicBezTo>
                <a:cubicBezTo>
                  <a:pt x="664" y="822"/>
                  <a:pt x="664" y="822"/>
                  <a:pt x="664" y="822"/>
                </a:cubicBezTo>
                <a:cubicBezTo>
                  <a:pt x="663" y="819"/>
                  <a:pt x="658" y="818"/>
                  <a:pt x="655" y="816"/>
                </a:cubicBezTo>
                <a:cubicBezTo>
                  <a:pt x="656" y="822"/>
                  <a:pt x="656" y="822"/>
                  <a:pt x="656" y="822"/>
                </a:cubicBezTo>
                <a:cubicBezTo>
                  <a:pt x="654" y="821"/>
                  <a:pt x="651" y="821"/>
                  <a:pt x="650" y="820"/>
                </a:cubicBezTo>
                <a:cubicBezTo>
                  <a:pt x="648" y="818"/>
                  <a:pt x="647" y="816"/>
                  <a:pt x="646" y="814"/>
                </a:cubicBezTo>
                <a:cubicBezTo>
                  <a:pt x="643" y="813"/>
                  <a:pt x="639" y="812"/>
                  <a:pt x="636" y="811"/>
                </a:cubicBezTo>
                <a:cubicBezTo>
                  <a:pt x="632" y="806"/>
                  <a:pt x="632" y="806"/>
                  <a:pt x="632" y="806"/>
                </a:cubicBezTo>
                <a:cubicBezTo>
                  <a:pt x="632" y="806"/>
                  <a:pt x="632" y="806"/>
                  <a:pt x="632" y="806"/>
                </a:cubicBezTo>
                <a:cubicBezTo>
                  <a:pt x="632" y="805"/>
                  <a:pt x="632" y="805"/>
                  <a:pt x="632" y="805"/>
                </a:cubicBezTo>
                <a:cubicBezTo>
                  <a:pt x="632" y="805"/>
                  <a:pt x="631" y="804"/>
                  <a:pt x="631" y="804"/>
                </a:cubicBezTo>
                <a:cubicBezTo>
                  <a:pt x="631" y="803"/>
                  <a:pt x="631" y="803"/>
                  <a:pt x="631" y="803"/>
                </a:cubicBezTo>
                <a:cubicBezTo>
                  <a:pt x="630" y="803"/>
                  <a:pt x="630" y="803"/>
                  <a:pt x="630" y="803"/>
                </a:cubicBezTo>
                <a:cubicBezTo>
                  <a:pt x="630" y="803"/>
                  <a:pt x="630" y="803"/>
                  <a:pt x="630" y="803"/>
                </a:cubicBezTo>
                <a:cubicBezTo>
                  <a:pt x="628" y="801"/>
                  <a:pt x="626" y="798"/>
                  <a:pt x="624" y="796"/>
                </a:cubicBezTo>
                <a:cubicBezTo>
                  <a:pt x="622" y="793"/>
                  <a:pt x="618" y="790"/>
                  <a:pt x="615" y="789"/>
                </a:cubicBezTo>
                <a:cubicBezTo>
                  <a:pt x="615" y="790"/>
                  <a:pt x="614" y="791"/>
                  <a:pt x="613" y="791"/>
                </a:cubicBezTo>
                <a:cubicBezTo>
                  <a:pt x="608" y="789"/>
                  <a:pt x="602" y="787"/>
                  <a:pt x="597" y="784"/>
                </a:cubicBezTo>
                <a:cubicBezTo>
                  <a:pt x="592" y="782"/>
                  <a:pt x="590" y="778"/>
                  <a:pt x="587" y="774"/>
                </a:cubicBezTo>
                <a:cubicBezTo>
                  <a:pt x="584" y="770"/>
                  <a:pt x="581" y="767"/>
                  <a:pt x="578" y="762"/>
                </a:cubicBezTo>
                <a:cubicBezTo>
                  <a:pt x="576" y="759"/>
                  <a:pt x="573" y="752"/>
                  <a:pt x="568" y="751"/>
                </a:cubicBezTo>
                <a:cubicBezTo>
                  <a:pt x="568" y="751"/>
                  <a:pt x="568" y="751"/>
                  <a:pt x="568" y="751"/>
                </a:cubicBezTo>
                <a:cubicBezTo>
                  <a:pt x="567" y="751"/>
                  <a:pt x="567" y="751"/>
                  <a:pt x="567" y="751"/>
                </a:cubicBezTo>
                <a:cubicBezTo>
                  <a:pt x="566" y="751"/>
                  <a:pt x="566" y="751"/>
                  <a:pt x="566" y="751"/>
                </a:cubicBezTo>
                <a:cubicBezTo>
                  <a:pt x="565" y="751"/>
                  <a:pt x="565" y="751"/>
                  <a:pt x="564" y="751"/>
                </a:cubicBezTo>
                <a:cubicBezTo>
                  <a:pt x="563" y="751"/>
                  <a:pt x="562" y="751"/>
                  <a:pt x="561" y="751"/>
                </a:cubicBezTo>
                <a:cubicBezTo>
                  <a:pt x="561" y="751"/>
                  <a:pt x="561" y="751"/>
                  <a:pt x="561" y="751"/>
                </a:cubicBezTo>
                <a:cubicBezTo>
                  <a:pt x="561" y="751"/>
                  <a:pt x="560" y="751"/>
                  <a:pt x="560" y="751"/>
                </a:cubicBezTo>
                <a:cubicBezTo>
                  <a:pt x="559" y="751"/>
                  <a:pt x="559" y="751"/>
                  <a:pt x="559" y="751"/>
                </a:cubicBezTo>
                <a:cubicBezTo>
                  <a:pt x="559" y="751"/>
                  <a:pt x="559" y="751"/>
                  <a:pt x="559" y="751"/>
                </a:cubicBezTo>
                <a:cubicBezTo>
                  <a:pt x="559" y="752"/>
                  <a:pt x="559" y="752"/>
                  <a:pt x="559" y="752"/>
                </a:cubicBezTo>
                <a:cubicBezTo>
                  <a:pt x="559" y="752"/>
                  <a:pt x="559" y="752"/>
                  <a:pt x="559" y="752"/>
                </a:cubicBezTo>
                <a:cubicBezTo>
                  <a:pt x="558" y="752"/>
                  <a:pt x="558" y="752"/>
                  <a:pt x="558" y="752"/>
                </a:cubicBezTo>
                <a:cubicBezTo>
                  <a:pt x="552" y="752"/>
                  <a:pt x="545" y="754"/>
                  <a:pt x="538" y="755"/>
                </a:cubicBezTo>
                <a:cubicBezTo>
                  <a:pt x="535" y="756"/>
                  <a:pt x="531" y="756"/>
                  <a:pt x="528" y="757"/>
                </a:cubicBezTo>
                <a:cubicBezTo>
                  <a:pt x="526" y="757"/>
                  <a:pt x="523" y="759"/>
                  <a:pt x="521" y="760"/>
                </a:cubicBezTo>
                <a:cubicBezTo>
                  <a:pt x="518" y="758"/>
                  <a:pt x="517" y="758"/>
                  <a:pt x="513" y="757"/>
                </a:cubicBezTo>
                <a:cubicBezTo>
                  <a:pt x="511" y="761"/>
                  <a:pt x="511" y="761"/>
                  <a:pt x="511" y="761"/>
                </a:cubicBezTo>
                <a:cubicBezTo>
                  <a:pt x="508" y="757"/>
                  <a:pt x="503" y="752"/>
                  <a:pt x="498" y="751"/>
                </a:cubicBezTo>
                <a:cubicBezTo>
                  <a:pt x="493" y="751"/>
                  <a:pt x="489" y="754"/>
                  <a:pt x="484" y="755"/>
                </a:cubicBezTo>
                <a:cubicBezTo>
                  <a:pt x="484" y="754"/>
                  <a:pt x="484" y="754"/>
                  <a:pt x="484" y="754"/>
                </a:cubicBezTo>
                <a:cubicBezTo>
                  <a:pt x="486" y="752"/>
                  <a:pt x="488" y="749"/>
                  <a:pt x="490" y="748"/>
                </a:cubicBezTo>
                <a:cubicBezTo>
                  <a:pt x="492" y="746"/>
                  <a:pt x="495" y="747"/>
                  <a:pt x="498" y="747"/>
                </a:cubicBezTo>
                <a:cubicBezTo>
                  <a:pt x="502" y="748"/>
                  <a:pt x="505" y="749"/>
                  <a:pt x="508" y="750"/>
                </a:cubicBezTo>
                <a:cubicBezTo>
                  <a:pt x="510" y="751"/>
                  <a:pt x="512" y="753"/>
                  <a:pt x="515" y="755"/>
                </a:cubicBezTo>
                <a:cubicBezTo>
                  <a:pt x="518" y="754"/>
                  <a:pt x="521" y="754"/>
                  <a:pt x="524" y="754"/>
                </a:cubicBezTo>
                <a:cubicBezTo>
                  <a:pt x="526" y="753"/>
                  <a:pt x="529" y="753"/>
                  <a:pt x="531" y="753"/>
                </a:cubicBezTo>
                <a:cubicBezTo>
                  <a:pt x="531" y="753"/>
                  <a:pt x="531" y="753"/>
                  <a:pt x="531" y="753"/>
                </a:cubicBezTo>
                <a:cubicBezTo>
                  <a:pt x="532" y="753"/>
                  <a:pt x="532" y="754"/>
                  <a:pt x="533" y="754"/>
                </a:cubicBezTo>
                <a:cubicBezTo>
                  <a:pt x="533" y="753"/>
                  <a:pt x="533" y="753"/>
                  <a:pt x="533" y="753"/>
                </a:cubicBezTo>
                <a:cubicBezTo>
                  <a:pt x="533" y="753"/>
                  <a:pt x="533" y="753"/>
                  <a:pt x="534" y="753"/>
                </a:cubicBezTo>
                <a:cubicBezTo>
                  <a:pt x="534" y="753"/>
                  <a:pt x="534" y="753"/>
                  <a:pt x="534" y="753"/>
                </a:cubicBezTo>
                <a:cubicBezTo>
                  <a:pt x="534" y="753"/>
                  <a:pt x="535" y="753"/>
                  <a:pt x="536" y="753"/>
                </a:cubicBezTo>
                <a:cubicBezTo>
                  <a:pt x="536" y="753"/>
                  <a:pt x="536" y="752"/>
                  <a:pt x="536" y="752"/>
                </a:cubicBezTo>
                <a:cubicBezTo>
                  <a:pt x="536" y="752"/>
                  <a:pt x="536" y="752"/>
                  <a:pt x="536" y="752"/>
                </a:cubicBezTo>
                <a:cubicBezTo>
                  <a:pt x="536" y="752"/>
                  <a:pt x="536" y="752"/>
                  <a:pt x="536" y="752"/>
                </a:cubicBezTo>
                <a:cubicBezTo>
                  <a:pt x="536" y="753"/>
                  <a:pt x="536" y="753"/>
                  <a:pt x="536" y="753"/>
                </a:cubicBezTo>
                <a:cubicBezTo>
                  <a:pt x="536" y="752"/>
                  <a:pt x="536" y="752"/>
                  <a:pt x="536" y="752"/>
                </a:cubicBezTo>
                <a:cubicBezTo>
                  <a:pt x="536" y="752"/>
                  <a:pt x="536" y="752"/>
                  <a:pt x="536" y="752"/>
                </a:cubicBezTo>
                <a:cubicBezTo>
                  <a:pt x="536" y="752"/>
                  <a:pt x="536" y="752"/>
                  <a:pt x="536" y="752"/>
                </a:cubicBezTo>
                <a:cubicBezTo>
                  <a:pt x="537" y="752"/>
                  <a:pt x="537" y="752"/>
                  <a:pt x="538" y="752"/>
                </a:cubicBezTo>
                <a:cubicBezTo>
                  <a:pt x="538" y="752"/>
                  <a:pt x="538" y="752"/>
                  <a:pt x="538" y="752"/>
                </a:cubicBezTo>
                <a:cubicBezTo>
                  <a:pt x="539" y="752"/>
                  <a:pt x="539" y="752"/>
                  <a:pt x="539" y="752"/>
                </a:cubicBezTo>
                <a:cubicBezTo>
                  <a:pt x="539" y="752"/>
                  <a:pt x="539" y="752"/>
                  <a:pt x="539" y="752"/>
                </a:cubicBezTo>
                <a:cubicBezTo>
                  <a:pt x="539" y="752"/>
                  <a:pt x="539" y="752"/>
                  <a:pt x="539" y="752"/>
                </a:cubicBezTo>
                <a:cubicBezTo>
                  <a:pt x="540" y="752"/>
                  <a:pt x="541" y="751"/>
                  <a:pt x="542" y="751"/>
                </a:cubicBezTo>
                <a:cubicBezTo>
                  <a:pt x="542" y="751"/>
                  <a:pt x="542" y="751"/>
                  <a:pt x="542" y="751"/>
                </a:cubicBezTo>
                <a:cubicBezTo>
                  <a:pt x="542" y="751"/>
                  <a:pt x="542" y="751"/>
                  <a:pt x="542" y="751"/>
                </a:cubicBezTo>
                <a:cubicBezTo>
                  <a:pt x="543" y="751"/>
                  <a:pt x="543" y="751"/>
                  <a:pt x="543" y="751"/>
                </a:cubicBezTo>
                <a:cubicBezTo>
                  <a:pt x="544" y="751"/>
                  <a:pt x="544" y="751"/>
                  <a:pt x="544" y="751"/>
                </a:cubicBezTo>
                <a:cubicBezTo>
                  <a:pt x="545" y="751"/>
                  <a:pt x="547" y="752"/>
                  <a:pt x="548" y="751"/>
                </a:cubicBezTo>
                <a:cubicBezTo>
                  <a:pt x="550" y="751"/>
                  <a:pt x="552" y="748"/>
                  <a:pt x="554" y="747"/>
                </a:cubicBezTo>
                <a:cubicBezTo>
                  <a:pt x="558" y="744"/>
                  <a:pt x="564" y="744"/>
                  <a:pt x="569" y="742"/>
                </a:cubicBezTo>
                <a:cubicBezTo>
                  <a:pt x="570" y="741"/>
                  <a:pt x="572" y="741"/>
                  <a:pt x="573" y="742"/>
                </a:cubicBezTo>
                <a:cubicBezTo>
                  <a:pt x="575" y="743"/>
                  <a:pt x="576" y="746"/>
                  <a:pt x="578" y="748"/>
                </a:cubicBezTo>
                <a:cubicBezTo>
                  <a:pt x="580" y="750"/>
                  <a:pt x="581" y="753"/>
                  <a:pt x="583" y="756"/>
                </a:cubicBezTo>
                <a:cubicBezTo>
                  <a:pt x="589" y="762"/>
                  <a:pt x="596" y="768"/>
                  <a:pt x="603" y="774"/>
                </a:cubicBezTo>
                <a:cubicBezTo>
                  <a:pt x="606" y="777"/>
                  <a:pt x="610" y="781"/>
                  <a:pt x="614" y="782"/>
                </a:cubicBezTo>
                <a:cubicBezTo>
                  <a:pt x="621" y="784"/>
                  <a:pt x="626" y="777"/>
                  <a:pt x="632" y="776"/>
                </a:cubicBezTo>
                <a:cubicBezTo>
                  <a:pt x="637" y="775"/>
                  <a:pt x="642" y="776"/>
                  <a:pt x="647" y="777"/>
                </a:cubicBezTo>
                <a:cubicBezTo>
                  <a:pt x="652" y="779"/>
                  <a:pt x="662" y="785"/>
                  <a:pt x="661" y="791"/>
                </a:cubicBezTo>
                <a:cubicBezTo>
                  <a:pt x="661" y="794"/>
                  <a:pt x="656" y="798"/>
                  <a:pt x="658" y="801"/>
                </a:cubicBezTo>
                <a:cubicBezTo>
                  <a:pt x="661" y="805"/>
                  <a:pt x="665" y="792"/>
                  <a:pt x="666" y="790"/>
                </a:cubicBezTo>
                <a:cubicBezTo>
                  <a:pt x="667" y="783"/>
                  <a:pt x="664" y="776"/>
                  <a:pt x="661" y="771"/>
                </a:cubicBezTo>
                <a:cubicBezTo>
                  <a:pt x="658" y="765"/>
                  <a:pt x="653" y="761"/>
                  <a:pt x="649" y="756"/>
                </a:cubicBezTo>
                <a:cubicBezTo>
                  <a:pt x="644" y="747"/>
                  <a:pt x="638" y="739"/>
                  <a:pt x="632" y="731"/>
                </a:cubicBezTo>
                <a:cubicBezTo>
                  <a:pt x="624" y="719"/>
                  <a:pt x="615" y="707"/>
                  <a:pt x="606" y="695"/>
                </a:cubicBezTo>
                <a:cubicBezTo>
                  <a:pt x="603" y="691"/>
                  <a:pt x="601" y="685"/>
                  <a:pt x="598" y="680"/>
                </a:cubicBezTo>
                <a:cubicBezTo>
                  <a:pt x="595" y="674"/>
                  <a:pt x="592" y="667"/>
                  <a:pt x="590" y="661"/>
                </a:cubicBezTo>
                <a:cubicBezTo>
                  <a:pt x="588" y="655"/>
                  <a:pt x="587" y="650"/>
                  <a:pt x="585" y="645"/>
                </a:cubicBezTo>
                <a:cubicBezTo>
                  <a:pt x="584" y="641"/>
                  <a:pt x="585" y="638"/>
                  <a:pt x="585" y="634"/>
                </a:cubicBezTo>
                <a:cubicBezTo>
                  <a:pt x="585" y="627"/>
                  <a:pt x="592" y="619"/>
                  <a:pt x="596" y="614"/>
                </a:cubicBezTo>
                <a:cubicBezTo>
                  <a:pt x="599" y="613"/>
                  <a:pt x="602" y="613"/>
                  <a:pt x="604" y="612"/>
                </a:cubicBezTo>
                <a:cubicBezTo>
                  <a:pt x="606" y="612"/>
                  <a:pt x="609" y="612"/>
                  <a:pt x="610" y="610"/>
                </a:cubicBezTo>
                <a:cubicBezTo>
                  <a:pt x="611" y="610"/>
                  <a:pt x="611" y="610"/>
                  <a:pt x="611" y="610"/>
                </a:cubicBezTo>
                <a:cubicBezTo>
                  <a:pt x="611" y="610"/>
                  <a:pt x="611" y="610"/>
                  <a:pt x="611" y="610"/>
                </a:cubicBezTo>
                <a:cubicBezTo>
                  <a:pt x="611" y="610"/>
                  <a:pt x="611" y="610"/>
                  <a:pt x="612" y="610"/>
                </a:cubicBezTo>
                <a:cubicBezTo>
                  <a:pt x="612" y="610"/>
                  <a:pt x="612" y="610"/>
                  <a:pt x="612" y="610"/>
                </a:cubicBezTo>
                <a:cubicBezTo>
                  <a:pt x="612" y="610"/>
                  <a:pt x="612" y="610"/>
                  <a:pt x="612" y="610"/>
                </a:cubicBezTo>
                <a:cubicBezTo>
                  <a:pt x="612" y="609"/>
                  <a:pt x="612" y="609"/>
                  <a:pt x="612" y="609"/>
                </a:cubicBezTo>
                <a:cubicBezTo>
                  <a:pt x="612" y="609"/>
                  <a:pt x="612" y="609"/>
                  <a:pt x="612" y="609"/>
                </a:cubicBezTo>
                <a:cubicBezTo>
                  <a:pt x="612" y="609"/>
                  <a:pt x="612" y="609"/>
                  <a:pt x="612" y="609"/>
                </a:cubicBezTo>
                <a:cubicBezTo>
                  <a:pt x="613" y="609"/>
                  <a:pt x="613" y="609"/>
                  <a:pt x="613" y="609"/>
                </a:cubicBezTo>
                <a:cubicBezTo>
                  <a:pt x="613" y="609"/>
                  <a:pt x="613" y="609"/>
                  <a:pt x="613" y="609"/>
                </a:cubicBezTo>
                <a:cubicBezTo>
                  <a:pt x="613" y="609"/>
                  <a:pt x="613" y="609"/>
                  <a:pt x="613" y="609"/>
                </a:cubicBezTo>
                <a:cubicBezTo>
                  <a:pt x="613" y="608"/>
                  <a:pt x="613" y="608"/>
                  <a:pt x="613" y="608"/>
                </a:cubicBezTo>
                <a:cubicBezTo>
                  <a:pt x="613" y="608"/>
                  <a:pt x="613" y="608"/>
                  <a:pt x="613" y="608"/>
                </a:cubicBezTo>
                <a:cubicBezTo>
                  <a:pt x="613" y="608"/>
                  <a:pt x="613" y="608"/>
                  <a:pt x="613" y="608"/>
                </a:cubicBezTo>
                <a:cubicBezTo>
                  <a:pt x="613" y="608"/>
                  <a:pt x="613" y="608"/>
                  <a:pt x="613" y="608"/>
                </a:cubicBezTo>
                <a:cubicBezTo>
                  <a:pt x="613" y="608"/>
                  <a:pt x="613" y="608"/>
                  <a:pt x="613" y="608"/>
                </a:cubicBezTo>
                <a:cubicBezTo>
                  <a:pt x="613" y="608"/>
                  <a:pt x="613" y="608"/>
                  <a:pt x="613" y="608"/>
                </a:cubicBezTo>
                <a:cubicBezTo>
                  <a:pt x="613" y="608"/>
                  <a:pt x="613" y="608"/>
                  <a:pt x="613" y="607"/>
                </a:cubicBezTo>
                <a:cubicBezTo>
                  <a:pt x="613" y="607"/>
                  <a:pt x="613" y="607"/>
                  <a:pt x="613" y="607"/>
                </a:cubicBezTo>
                <a:cubicBezTo>
                  <a:pt x="613" y="607"/>
                  <a:pt x="613" y="607"/>
                  <a:pt x="613" y="607"/>
                </a:cubicBezTo>
                <a:cubicBezTo>
                  <a:pt x="612" y="607"/>
                  <a:pt x="612" y="607"/>
                  <a:pt x="612" y="607"/>
                </a:cubicBezTo>
                <a:cubicBezTo>
                  <a:pt x="612" y="607"/>
                  <a:pt x="612" y="607"/>
                  <a:pt x="612" y="607"/>
                </a:cubicBezTo>
                <a:cubicBezTo>
                  <a:pt x="608" y="604"/>
                  <a:pt x="604" y="600"/>
                  <a:pt x="601" y="597"/>
                </a:cubicBezTo>
                <a:cubicBezTo>
                  <a:pt x="598" y="594"/>
                  <a:pt x="596" y="592"/>
                  <a:pt x="592" y="590"/>
                </a:cubicBezTo>
                <a:cubicBezTo>
                  <a:pt x="587" y="588"/>
                  <a:pt x="581" y="586"/>
                  <a:pt x="576" y="584"/>
                </a:cubicBezTo>
                <a:cubicBezTo>
                  <a:pt x="573" y="583"/>
                  <a:pt x="572" y="582"/>
                  <a:pt x="570" y="580"/>
                </a:cubicBezTo>
                <a:cubicBezTo>
                  <a:pt x="570" y="580"/>
                  <a:pt x="570" y="580"/>
                  <a:pt x="570" y="580"/>
                </a:cubicBezTo>
                <a:cubicBezTo>
                  <a:pt x="569" y="580"/>
                  <a:pt x="569" y="579"/>
                  <a:pt x="568" y="579"/>
                </a:cubicBezTo>
                <a:cubicBezTo>
                  <a:pt x="569" y="578"/>
                  <a:pt x="569" y="578"/>
                  <a:pt x="569" y="578"/>
                </a:cubicBezTo>
                <a:cubicBezTo>
                  <a:pt x="569" y="578"/>
                  <a:pt x="569" y="578"/>
                  <a:pt x="568" y="577"/>
                </a:cubicBezTo>
                <a:cubicBezTo>
                  <a:pt x="572" y="574"/>
                  <a:pt x="572" y="574"/>
                  <a:pt x="572" y="574"/>
                </a:cubicBezTo>
                <a:cubicBezTo>
                  <a:pt x="570" y="571"/>
                  <a:pt x="567" y="568"/>
                  <a:pt x="565" y="565"/>
                </a:cubicBezTo>
                <a:cubicBezTo>
                  <a:pt x="565" y="565"/>
                  <a:pt x="565" y="565"/>
                  <a:pt x="565" y="565"/>
                </a:cubicBezTo>
                <a:cubicBezTo>
                  <a:pt x="565" y="564"/>
                  <a:pt x="565" y="564"/>
                  <a:pt x="565" y="564"/>
                </a:cubicBezTo>
                <a:cubicBezTo>
                  <a:pt x="565" y="564"/>
                  <a:pt x="565" y="564"/>
                  <a:pt x="565" y="564"/>
                </a:cubicBezTo>
                <a:cubicBezTo>
                  <a:pt x="565" y="564"/>
                  <a:pt x="565" y="564"/>
                  <a:pt x="565" y="564"/>
                </a:cubicBezTo>
                <a:cubicBezTo>
                  <a:pt x="565" y="564"/>
                  <a:pt x="566" y="564"/>
                  <a:pt x="566" y="564"/>
                </a:cubicBezTo>
                <a:cubicBezTo>
                  <a:pt x="566" y="564"/>
                  <a:pt x="566" y="564"/>
                  <a:pt x="566" y="564"/>
                </a:cubicBezTo>
                <a:cubicBezTo>
                  <a:pt x="566" y="564"/>
                  <a:pt x="567" y="564"/>
                  <a:pt x="567" y="564"/>
                </a:cubicBezTo>
                <a:cubicBezTo>
                  <a:pt x="567" y="564"/>
                  <a:pt x="567" y="564"/>
                  <a:pt x="567" y="564"/>
                </a:cubicBezTo>
                <a:cubicBezTo>
                  <a:pt x="567" y="564"/>
                  <a:pt x="567" y="564"/>
                  <a:pt x="567" y="564"/>
                </a:cubicBezTo>
                <a:cubicBezTo>
                  <a:pt x="566" y="564"/>
                  <a:pt x="566" y="564"/>
                  <a:pt x="566" y="564"/>
                </a:cubicBezTo>
                <a:cubicBezTo>
                  <a:pt x="566" y="564"/>
                  <a:pt x="566" y="564"/>
                  <a:pt x="566" y="564"/>
                </a:cubicBezTo>
                <a:cubicBezTo>
                  <a:pt x="565" y="564"/>
                  <a:pt x="565" y="564"/>
                  <a:pt x="565" y="564"/>
                </a:cubicBezTo>
                <a:cubicBezTo>
                  <a:pt x="565" y="563"/>
                  <a:pt x="565" y="563"/>
                  <a:pt x="565" y="563"/>
                </a:cubicBezTo>
                <a:cubicBezTo>
                  <a:pt x="565" y="563"/>
                  <a:pt x="565" y="563"/>
                  <a:pt x="564" y="563"/>
                </a:cubicBezTo>
                <a:cubicBezTo>
                  <a:pt x="564" y="563"/>
                  <a:pt x="564" y="563"/>
                  <a:pt x="564" y="563"/>
                </a:cubicBezTo>
                <a:cubicBezTo>
                  <a:pt x="564" y="563"/>
                  <a:pt x="564" y="563"/>
                  <a:pt x="564" y="563"/>
                </a:cubicBezTo>
                <a:cubicBezTo>
                  <a:pt x="563" y="562"/>
                  <a:pt x="563" y="562"/>
                  <a:pt x="563" y="562"/>
                </a:cubicBezTo>
                <a:cubicBezTo>
                  <a:pt x="563" y="562"/>
                  <a:pt x="563" y="562"/>
                  <a:pt x="563" y="562"/>
                </a:cubicBezTo>
                <a:cubicBezTo>
                  <a:pt x="563" y="562"/>
                  <a:pt x="563" y="562"/>
                  <a:pt x="563" y="562"/>
                </a:cubicBezTo>
                <a:cubicBezTo>
                  <a:pt x="562" y="562"/>
                  <a:pt x="562" y="562"/>
                  <a:pt x="562" y="562"/>
                </a:cubicBezTo>
                <a:cubicBezTo>
                  <a:pt x="562" y="562"/>
                  <a:pt x="562" y="562"/>
                  <a:pt x="562" y="562"/>
                </a:cubicBezTo>
                <a:cubicBezTo>
                  <a:pt x="562" y="562"/>
                  <a:pt x="561" y="562"/>
                  <a:pt x="561" y="562"/>
                </a:cubicBezTo>
                <a:cubicBezTo>
                  <a:pt x="561" y="561"/>
                  <a:pt x="561" y="561"/>
                  <a:pt x="561" y="561"/>
                </a:cubicBezTo>
                <a:cubicBezTo>
                  <a:pt x="561" y="561"/>
                  <a:pt x="561" y="561"/>
                  <a:pt x="561" y="561"/>
                </a:cubicBezTo>
                <a:cubicBezTo>
                  <a:pt x="561" y="561"/>
                  <a:pt x="561" y="561"/>
                  <a:pt x="561" y="561"/>
                </a:cubicBezTo>
                <a:cubicBezTo>
                  <a:pt x="560" y="561"/>
                  <a:pt x="560" y="561"/>
                  <a:pt x="560" y="561"/>
                </a:cubicBezTo>
                <a:cubicBezTo>
                  <a:pt x="560" y="561"/>
                  <a:pt x="560" y="561"/>
                  <a:pt x="560" y="561"/>
                </a:cubicBezTo>
                <a:cubicBezTo>
                  <a:pt x="560" y="561"/>
                  <a:pt x="559" y="561"/>
                  <a:pt x="559" y="561"/>
                </a:cubicBezTo>
                <a:cubicBezTo>
                  <a:pt x="559" y="561"/>
                  <a:pt x="559" y="561"/>
                  <a:pt x="559" y="561"/>
                </a:cubicBezTo>
                <a:cubicBezTo>
                  <a:pt x="559" y="561"/>
                  <a:pt x="558" y="561"/>
                  <a:pt x="558" y="561"/>
                </a:cubicBezTo>
                <a:cubicBezTo>
                  <a:pt x="558" y="560"/>
                  <a:pt x="558" y="560"/>
                  <a:pt x="558" y="560"/>
                </a:cubicBezTo>
                <a:cubicBezTo>
                  <a:pt x="558" y="560"/>
                  <a:pt x="558" y="560"/>
                  <a:pt x="557" y="560"/>
                </a:cubicBezTo>
                <a:cubicBezTo>
                  <a:pt x="557" y="560"/>
                  <a:pt x="557" y="560"/>
                  <a:pt x="557" y="559"/>
                </a:cubicBezTo>
                <a:cubicBezTo>
                  <a:pt x="557" y="559"/>
                  <a:pt x="557" y="559"/>
                  <a:pt x="557" y="559"/>
                </a:cubicBezTo>
                <a:cubicBezTo>
                  <a:pt x="557" y="559"/>
                  <a:pt x="556" y="559"/>
                  <a:pt x="556" y="559"/>
                </a:cubicBezTo>
                <a:cubicBezTo>
                  <a:pt x="556" y="559"/>
                  <a:pt x="556" y="559"/>
                  <a:pt x="556" y="559"/>
                </a:cubicBezTo>
                <a:cubicBezTo>
                  <a:pt x="556" y="559"/>
                  <a:pt x="556" y="559"/>
                  <a:pt x="556" y="559"/>
                </a:cubicBezTo>
                <a:cubicBezTo>
                  <a:pt x="556" y="559"/>
                  <a:pt x="556" y="559"/>
                  <a:pt x="556" y="559"/>
                </a:cubicBezTo>
                <a:cubicBezTo>
                  <a:pt x="556" y="559"/>
                  <a:pt x="556" y="559"/>
                  <a:pt x="556" y="559"/>
                </a:cubicBezTo>
                <a:cubicBezTo>
                  <a:pt x="555" y="558"/>
                  <a:pt x="555" y="558"/>
                  <a:pt x="555" y="558"/>
                </a:cubicBezTo>
                <a:cubicBezTo>
                  <a:pt x="555" y="558"/>
                  <a:pt x="555" y="558"/>
                  <a:pt x="555" y="558"/>
                </a:cubicBezTo>
                <a:cubicBezTo>
                  <a:pt x="555" y="558"/>
                  <a:pt x="555" y="558"/>
                  <a:pt x="555" y="558"/>
                </a:cubicBezTo>
                <a:cubicBezTo>
                  <a:pt x="555" y="558"/>
                  <a:pt x="555" y="558"/>
                  <a:pt x="555" y="558"/>
                </a:cubicBezTo>
                <a:cubicBezTo>
                  <a:pt x="554" y="558"/>
                  <a:pt x="554" y="558"/>
                  <a:pt x="554" y="558"/>
                </a:cubicBezTo>
                <a:cubicBezTo>
                  <a:pt x="554" y="558"/>
                  <a:pt x="554" y="558"/>
                  <a:pt x="554" y="558"/>
                </a:cubicBezTo>
                <a:cubicBezTo>
                  <a:pt x="553" y="558"/>
                  <a:pt x="553" y="558"/>
                  <a:pt x="553" y="558"/>
                </a:cubicBezTo>
                <a:cubicBezTo>
                  <a:pt x="553" y="557"/>
                  <a:pt x="553" y="557"/>
                  <a:pt x="553" y="557"/>
                </a:cubicBezTo>
                <a:cubicBezTo>
                  <a:pt x="553" y="557"/>
                  <a:pt x="553" y="557"/>
                  <a:pt x="553" y="557"/>
                </a:cubicBezTo>
                <a:cubicBezTo>
                  <a:pt x="553" y="557"/>
                  <a:pt x="552" y="557"/>
                  <a:pt x="552" y="557"/>
                </a:cubicBezTo>
                <a:cubicBezTo>
                  <a:pt x="552" y="556"/>
                  <a:pt x="552" y="556"/>
                  <a:pt x="552" y="556"/>
                </a:cubicBezTo>
                <a:cubicBezTo>
                  <a:pt x="552" y="556"/>
                  <a:pt x="552" y="556"/>
                  <a:pt x="552" y="556"/>
                </a:cubicBezTo>
                <a:cubicBezTo>
                  <a:pt x="552" y="556"/>
                  <a:pt x="552" y="556"/>
                  <a:pt x="552" y="556"/>
                </a:cubicBezTo>
                <a:cubicBezTo>
                  <a:pt x="552" y="556"/>
                  <a:pt x="552" y="556"/>
                  <a:pt x="551" y="556"/>
                </a:cubicBezTo>
                <a:cubicBezTo>
                  <a:pt x="551" y="556"/>
                  <a:pt x="551" y="556"/>
                  <a:pt x="551" y="556"/>
                </a:cubicBezTo>
                <a:cubicBezTo>
                  <a:pt x="551" y="556"/>
                  <a:pt x="551" y="556"/>
                  <a:pt x="550" y="556"/>
                </a:cubicBezTo>
                <a:cubicBezTo>
                  <a:pt x="550" y="556"/>
                  <a:pt x="550" y="556"/>
                  <a:pt x="550" y="556"/>
                </a:cubicBezTo>
                <a:cubicBezTo>
                  <a:pt x="550" y="556"/>
                  <a:pt x="550" y="556"/>
                  <a:pt x="550" y="556"/>
                </a:cubicBezTo>
                <a:cubicBezTo>
                  <a:pt x="550" y="556"/>
                  <a:pt x="550" y="556"/>
                  <a:pt x="550" y="556"/>
                </a:cubicBezTo>
                <a:cubicBezTo>
                  <a:pt x="550" y="556"/>
                  <a:pt x="550" y="556"/>
                  <a:pt x="549" y="556"/>
                </a:cubicBezTo>
                <a:cubicBezTo>
                  <a:pt x="549" y="551"/>
                  <a:pt x="549" y="547"/>
                  <a:pt x="546" y="543"/>
                </a:cubicBezTo>
                <a:cubicBezTo>
                  <a:pt x="543" y="537"/>
                  <a:pt x="540" y="531"/>
                  <a:pt x="537" y="524"/>
                </a:cubicBezTo>
                <a:cubicBezTo>
                  <a:pt x="535" y="520"/>
                  <a:pt x="533" y="516"/>
                  <a:pt x="531" y="512"/>
                </a:cubicBezTo>
                <a:cubicBezTo>
                  <a:pt x="530" y="508"/>
                  <a:pt x="528" y="505"/>
                  <a:pt x="527" y="501"/>
                </a:cubicBezTo>
                <a:cubicBezTo>
                  <a:pt x="526" y="500"/>
                  <a:pt x="526" y="498"/>
                  <a:pt x="525" y="497"/>
                </a:cubicBezTo>
                <a:cubicBezTo>
                  <a:pt x="524" y="497"/>
                  <a:pt x="524" y="497"/>
                  <a:pt x="524" y="497"/>
                </a:cubicBezTo>
                <a:cubicBezTo>
                  <a:pt x="524" y="497"/>
                  <a:pt x="524" y="497"/>
                  <a:pt x="524" y="497"/>
                </a:cubicBezTo>
                <a:cubicBezTo>
                  <a:pt x="524" y="496"/>
                  <a:pt x="524" y="496"/>
                  <a:pt x="524" y="496"/>
                </a:cubicBezTo>
                <a:cubicBezTo>
                  <a:pt x="524" y="496"/>
                  <a:pt x="524" y="496"/>
                  <a:pt x="524" y="496"/>
                </a:cubicBezTo>
                <a:cubicBezTo>
                  <a:pt x="524" y="496"/>
                  <a:pt x="524" y="496"/>
                  <a:pt x="524" y="496"/>
                </a:cubicBezTo>
                <a:cubicBezTo>
                  <a:pt x="524" y="496"/>
                  <a:pt x="524" y="496"/>
                  <a:pt x="524" y="496"/>
                </a:cubicBezTo>
                <a:cubicBezTo>
                  <a:pt x="524" y="496"/>
                  <a:pt x="524" y="496"/>
                  <a:pt x="524" y="496"/>
                </a:cubicBezTo>
                <a:cubicBezTo>
                  <a:pt x="524" y="497"/>
                  <a:pt x="524" y="497"/>
                  <a:pt x="524" y="497"/>
                </a:cubicBezTo>
                <a:cubicBezTo>
                  <a:pt x="523" y="497"/>
                  <a:pt x="523" y="497"/>
                  <a:pt x="522" y="497"/>
                </a:cubicBezTo>
                <a:cubicBezTo>
                  <a:pt x="522" y="496"/>
                  <a:pt x="522" y="496"/>
                  <a:pt x="522" y="496"/>
                </a:cubicBezTo>
                <a:cubicBezTo>
                  <a:pt x="521" y="496"/>
                  <a:pt x="521" y="496"/>
                  <a:pt x="521" y="496"/>
                </a:cubicBezTo>
                <a:cubicBezTo>
                  <a:pt x="521" y="496"/>
                  <a:pt x="521" y="496"/>
                  <a:pt x="521" y="496"/>
                </a:cubicBezTo>
                <a:cubicBezTo>
                  <a:pt x="521" y="496"/>
                  <a:pt x="521" y="496"/>
                  <a:pt x="521" y="496"/>
                </a:cubicBezTo>
                <a:cubicBezTo>
                  <a:pt x="521" y="496"/>
                  <a:pt x="521" y="496"/>
                  <a:pt x="521" y="496"/>
                </a:cubicBezTo>
                <a:cubicBezTo>
                  <a:pt x="521" y="496"/>
                  <a:pt x="521" y="496"/>
                  <a:pt x="521" y="496"/>
                </a:cubicBezTo>
                <a:cubicBezTo>
                  <a:pt x="520" y="496"/>
                  <a:pt x="520" y="496"/>
                  <a:pt x="520" y="496"/>
                </a:cubicBezTo>
                <a:cubicBezTo>
                  <a:pt x="520" y="495"/>
                  <a:pt x="520" y="495"/>
                  <a:pt x="520" y="495"/>
                </a:cubicBezTo>
                <a:cubicBezTo>
                  <a:pt x="520" y="495"/>
                  <a:pt x="519" y="495"/>
                  <a:pt x="519" y="494"/>
                </a:cubicBezTo>
                <a:cubicBezTo>
                  <a:pt x="519" y="494"/>
                  <a:pt x="519" y="494"/>
                  <a:pt x="519" y="494"/>
                </a:cubicBezTo>
                <a:cubicBezTo>
                  <a:pt x="518" y="494"/>
                  <a:pt x="518" y="494"/>
                  <a:pt x="518" y="494"/>
                </a:cubicBezTo>
                <a:cubicBezTo>
                  <a:pt x="518" y="494"/>
                  <a:pt x="518" y="494"/>
                  <a:pt x="517" y="493"/>
                </a:cubicBezTo>
                <a:cubicBezTo>
                  <a:pt x="517" y="493"/>
                  <a:pt x="517" y="493"/>
                  <a:pt x="517" y="493"/>
                </a:cubicBezTo>
                <a:cubicBezTo>
                  <a:pt x="517" y="493"/>
                  <a:pt x="517" y="492"/>
                  <a:pt x="516" y="492"/>
                </a:cubicBezTo>
                <a:cubicBezTo>
                  <a:pt x="516" y="492"/>
                  <a:pt x="516" y="492"/>
                  <a:pt x="516" y="492"/>
                </a:cubicBezTo>
                <a:cubicBezTo>
                  <a:pt x="516" y="491"/>
                  <a:pt x="516" y="491"/>
                  <a:pt x="516" y="491"/>
                </a:cubicBezTo>
                <a:cubicBezTo>
                  <a:pt x="516" y="491"/>
                  <a:pt x="516" y="491"/>
                  <a:pt x="516" y="491"/>
                </a:cubicBezTo>
                <a:cubicBezTo>
                  <a:pt x="516" y="491"/>
                  <a:pt x="516" y="491"/>
                  <a:pt x="516" y="491"/>
                </a:cubicBezTo>
                <a:cubicBezTo>
                  <a:pt x="516" y="491"/>
                  <a:pt x="516" y="491"/>
                  <a:pt x="516" y="491"/>
                </a:cubicBezTo>
                <a:cubicBezTo>
                  <a:pt x="516" y="490"/>
                  <a:pt x="516" y="490"/>
                  <a:pt x="516" y="490"/>
                </a:cubicBezTo>
                <a:cubicBezTo>
                  <a:pt x="515" y="490"/>
                  <a:pt x="515" y="489"/>
                  <a:pt x="515" y="488"/>
                </a:cubicBezTo>
                <a:cubicBezTo>
                  <a:pt x="515" y="488"/>
                  <a:pt x="515" y="488"/>
                  <a:pt x="515" y="488"/>
                </a:cubicBezTo>
                <a:cubicBezTo>
                  <a:pt x="515" y="488"/>
                  <a:pt x="515" y="487"/>
                  <a:pt x="515" y="487"/>
                </a:cubicBezTo>
                <a:cubicBezTo>
                  <a:pt x="515" y="487"/>
                  <a:pt x="515" y="487"/>
                  <a:pt x="515" y="487"/>
                </a:cubicBezTo>
                <a:cubicBezTo>
                  <a:pt x="515" y="487"/>
                  <a:pt x="515" y="486"/>
                  <a:pt x="515" y="486"/>
                </a:cubicBezTo>
                <a:cubicBezTo>
                  <a:pt x="516" y="486"/>
                  <a:pt x="516" y="486"/>
                  <a:pt x="516" y="486"/>
                </a:cubicBezTo>
                <a:cubicBezTo>
                  <a:pt x="516" y="486"/>
                  <a:pt x="516" y="486"/>
                  <a:pt x="516" y="486"/>
                </a:cubicBezTo>
                <a:cubicBezTo>
                  <a:pt x="516" y="486"/>
                  <a:pt x="516" y="486"/>
                  <a:pt x="516" y="486"/>
                </a:cubicBezTo>
                <a:cubicBezTo>
                  <a:pt x="517" y="485"/>
                  <a:pt x="517" y="485"/>
                  <a:pt x="517" y="485"/>
                </a:cubicBezTo>
                <a:cubicBezTo>
                  <a:pt x="517" y="485"/>
                  <a:pt x="517" y="485"/>
                  <a:pt x="517" y="485"/>
                </a:cubicBezTo>
                <a:cubicBezTo>
                  <a:pt x="517" y="485"/>
                  <a:pt x="517" y="484"/>
                  <a:pt x="517" y="484"/>
                </a:cubicBezTo>
                <a:cubicBezTo>
                  <a:pt x="517" y="484"/>
                  <a:pt x="517" y="483"/>
                  <a:pt x="517" y="482"/>
                </a:cubicBezTo>
                <a:cubicBezTo>
                  <a:pt x="515" y="480"/>
                  <a:pt x="511" y="478"/>
                  <a:pt x="508" y="476"/>
                </a:cubicBezTo>
                <a:cubicBezTo>
                  <a:pt x="505" y="475"/>
                  <a:pt x="502" y="472"/>
                  <a:pt x="499" y="471"/>
                </a:cubicBezTo>
                <a:cubicBezTo>
                  <a:pt x="495" y="469"/>
                  <a:pt x="490" y="468"/>
                  <a:pt x="486" y="467"/>
                </a:cubicBezTo>
                <a:cubicBezTo>
                  <a:pt x="484" y="466"/>
                  <a:pt x="481" y="466"/>
                  <a:pt x="480" y="464"/>
                </a:cubicBezTo>
                <a:cubicBezTo>
                  <a:pt x="480" y="464"/>
                  <a:pt x="480" y="464"/>
                  <a:pt x="480" y="464"/>
                </a:cubicBezTo>
                <a:cubicBezTo>
                  <a:pt x="479" y="464"/>
                  <a:pt x="479" y="464"/>
                  <a:pt x="479" y="464"/>
                </a:cubicBezTo>
                <a:cubicBezTo>
                  <a:pt x="479" y="464"/>
                  <a:pt x="479" y="464"/>
                  <a:pt x="479" y="464"/>
                </a:cubicBezTo>
                <a:cubicBezTo>
                  <a:pt x="479" y="464"/>
                  <a:pt x="479" y="464"/>
                  <a:pt x="479" y="464"/>
                </a:cubicBezTo>
                <a:cubicBezTo>
                  <a:pt x="479" y="463"/>
                  <a:pt x="479" y="463"/>
                  <a:pt x="479" y="463"/>
                </a:cubicBezTo>
                <a:cubicBezTo>
                  <a:pt x="479" y="463"/>
                  <a:pt x="479" y="463"/>
                  <a:pt x="479" y="463"/>
                </a:cubicBezTo>
                <a:cubicBezTo>
                  <a:pt x="479" y="463"/>
                  <a:pt x="479" y="463"/>
                  <a:pt x="479" y="463"/>
                </a:cubicBezTo>
                <a:cubicBezTo>
                  <a:pt x="479" y="463"/>
                  <a:pt x="479" y="463"/>
                  <a:pt x="479" y="462"/>
                </a:cubicBezTo>
                <a:cubicBezTo>
                  <a:pt x="479" y="462"/>
                  <a:pt x="479" y="462"/>
                  <a:pt x="479" y="462"/>
                </a:cubicBezTo>
                <a:cubicBezTo>
                  <a:pt x="479" y="462"/>
                  <a:pt x="479" y="462"/>
                  <a:pt x="479" y="461"/>
                </a:cubicBezTo>
                <a:cubicBezTo>
                  <a:pt x="479" y="461"/>
                  <a:pt x="479" y="461"/>
                  <a:pt x="479" y="461"/>
                </a:cubicBezTo>
                <a:cubicBezTo>
                  <a:pt x="479" y="461"/>
                  <a:pt x="479" y="461"/>
                  <a:pt x="479" y="461"/>
                </a:cubicBezTo>
                <a:cubicBezTo>
                  <a:pt x="479" y="461"/>
                  <a:pt x="479" y="461"/>
                  <a:pt x="479" y="461"/>
                </a:cubicBezTo>
                <a:cubicBezTo>
                  <a:pt x="479" y="460"/>
                  <a:pt x="478" y="460"/>
                  <a:pt x="478" y="460"/>
                </a:cubicBezTo>
                <a:cubicBezTo>
                  <a:pt x="478" y="460"/>
                  <a:pt x="478" y="460"/>
                  <a:pt x="478" y="460"/>
                </a:cubicBezTo>
                <a:cubicBezTo>
                  <a:pt x="478" y="460"/>
                  <a:pt x="478" y="460"/>
                  <a:pt x="478" y="460"/>
                </a:cubicBezTo>
                <a:cubicBezTo>
                  <a:pt x="478" y="460"/>
                  <a:pt x="478" y="460"/>
                  <a:pt x="478" y="459"/>
                </a:cubicBezTo>
                <a:cubicBezTo>
                  <a:pt x="478" y="459"/>
                  <a:pt x="478" y="459"/>
                  <a:pt x="478" y="459"/>
                </a:cubicBezTo>
                <a:cubicBezTo>
                  <a:pt x="478" y="459"/>
                  <a:pt x="478" y="459"/>
                  <a:pt x="478" y="459"/>
                </a:cubicBezTo>
                <a:cubicBezTo>
                  <a:pt x="477" y="459"/>
                  <a:pt x="477" y="459"/>
                  <a:pt x="477" y="459"/>
                </a:cubicBezTo>
                <a:cubicBezTo>
                  <a:pt x="477" y="459"/>
                  <a:pt x="477" y="459"/>
                  <a:pt x="477" y="459"/>
                </a:cubicBezTo>
                <a:cubicBezTo>
                  <a:pt x="477" y="459"/>
                  <a:pt x="477" y="459"/>
                  <a:pt x="477" y="459"/>
                </a:cubicBezTo>
                <a:cubicBezTo>
                  <a:pt x="477" y="458"/>
                  <a:pt x="477" y="458"/>
                  <a:pt x="477" y="458"/>
                </a:cubicBezTo>
                <a:cubicBezTo>
                  <a:pt x="477" y="458"/>
                  <a:pt x="477" y="458"/>
                  <a:pt x="477" y="458"/>
                </a:cubicBezTo>
                <a:cubicBezTo>
                  <a:pt x="477" y="458"/>
                  <a:pt x="477" y="458"/>
                  <a:pt x="477" y="458"/>
                </a:cubicBezTo>
                <a:cubicBezTo>
                  <a:pt x="477" y="458"/>
                  <a:pt x="476" y="458"/>
                  <a:pt x="476" y="458"/>
                </a:cubicBezTo>
                <a:cubicBezTo>
                  <a:pt x="476" y="458"/>
                  <a:pt x="476" y="458"/>
                  <a:pt x="476" y="458"/>
                </a:cubicBezTo>
                <a:cubicBezTo>
                  <a:pt x="476" y="458"/>
                  <a:pt x="476" y="458"/>
                  <a:pt x="475" y="458"/>
                </a:cubicBezTo>
                <a:cubicBezTo>
                  <a:pt x="475" y="458"/>
                  <a:pt x="475" y="458"/>
                  <a:pt x="475" y="458"/>
                </a:cubicBezTo>
                <a:cubicBezTo>
                  <a:pt x="475" y="458"/>
                  <a:pt x="475" y="458"/>
                  <a:pt x="475" y="458"/>
                </a:cubicBezTo>
                <a:cubicBezTo>
                  <a:pt x="475" y="458"/>
                  <a:pt x="475" y="458"/>
                  <a:pt x="475" y="458"/>
                </a:cubicBezTo>
                <a:cubicBezTo>
                  <a:pt x="475" y="458"/>
                  <a:pt x="475" y="458"/>
                  <a:pt x="475" y="458"/>
                </a:cubicBezTo>
                <a:cubicBezTo>
                  <a:pt x="474" y="457"/>
                  <a:pt x="474" y="457"/>
                  <a:pt x="474" y="457"/>
                </a:cubicBezTo>
                <a:cubicBezTo>
                  <a:pt x="474" y="457"/>
                  <a:pt x="474" y="457"/>
                  <a:pt x="474" y="457"/>
                </a:cubicBezTo>
                <a:cubicBezTo>
                  <a:pt x="474" y="457"/>
                  <a:pt x="474" y="457"/>
                  <a:pt x="474" y="457"/>
                </a:cubicBezTo>
                <a:cubicBezTo>
                  <a:pt x="474" y="457"/>
                  <a:pt x="474" y="457"/>
                  <a:pt x="474" y="457"/>
                </a:cubicBezTo>
                <a:cubicBezTo>
                  <a:pt x="474" y="457"/>
                  <a:pt x="474" y="457"/>
                  <a:pt x="474" y="457"/>
                </a:cubicBezTo>
                <a:cubicBezTo>
                  <a:pt x="474" y="457"/>
                  <a:pt x="474" y="457"/>
                  <a:pt x="474" y="457"/>
                </a:cubicBezTo>
                <a:cubicBezTo>
                  <a:pt x="474" y="456"/>
                  <a:pt x="474" y="456"/>
                  <a:pt x="474" y="456"/>
                </a:cubicBezTo>
                <a:cubicBezTo>
                  <a:pt x="473" y="456"/>
                  <a:pt x="473" y="456"/>
                  <a:pt x="473" y="456"/>
                </a:cubicBezTo>
                <a:cubicBezTo>
                  <a:pt x="473" y="456"/>
                  <a:pt x="473" y="456"/>
                  <a:pt x="473" y="456"/>
                </a:cubicBezTo>
                <a:cubicBezTo>
                  <a:pt x="473" y="456"/>
                  <a:pt x="472" y="456"/>
                  <a:pt x="472" y="455"/>
                </a:cubicBezTo>
                <a:cubicBezTo>
                  <a:pt x="472" y="455"/>
                  <a:pt x="472" y="455"/>
                  <a:pt x="472" y="455"/>
                </a:cubicBezTo>
                <a:cubicBezTo>
                  <a:pt x="472" y="455"/>
                  <a:pt x="472" y="455"/>
                  <a:pt x="472" y="455"/>
                </a:cubicBezTo>
                <a:cubicBezTo>
                  <a:pt x="472" y="455"/>
                  <a:pt x="472" y="455"/>
                  <a:pt x="472" y="454"/>
                </a:cubicBezTo>
                <a:cubicBezTo>
                  <a:pt x="472" y="454"/>
                  <a:pt x="472" y="454"/>
                  <a:pt x="472" y="454"/>
                </a:cubicBezTo>
                <a:cubicBezTo>
                  <a:pt x="472" y="454"/>
                  <a:pt x="472" y="454"/>
                  <a:pt x="472" y="454"/>
                </a:cubicBezTo>
                <a:cubicBezTo>
                  <a:pt x="471" y="454"/>
                  <a:pt x="471" y="454"/>
                  <a:pt x="471" y="454"/>
                </a:cubicBezTo>
                <a:cubicBezTo>
                  <a:pt x="471" y="454"/>
                  <a:pt x="471" y="454"/>
                  <a:pt x="471" y="454"/>
                </a:cubicBezTo>
                <a:cubicBezTo>
                  <a:pt x="471" y="454"/>
                  <a:pt x="471" y="454"/>
                  <a:pt x="471" y="454"/>
                </a:cubicBezTo>
                <a:cubicBezTo>
                  <a:pt x="471" y="454"/>
                  <a:pt x="471" y="454"/>
                  <a:pt x="471" y="454"/>
                </a:cubicBezTo>
                <a:cubicBezTo>
                  <a:pt x="471" y="454"/>
                  <a:pt x="470" y="453"/>
                  <a:pt x="470" y="453"/>
                </a:cubicBezTo>
                <a:cubicBezTo>
                  <a:pt x="470" y="453"/>
                  <a:pt x="470" y="453"/>
                  <a:pt x="470" y="453"/>
                </a:cubicBezTo>
                <a:cubicBezTo>
                  <a:pt x="470" y="453"/>
                  <a:pt x="470" y="453"/>
                  <a:pt x="470" y="453"/>
                </a:cubicBezTo>
                <a:cubicBezTo>
                  <a:pt x="470" y="453"/>
                  <a:pt x="470" y="453"/>
                  <a:pt x="470" y="454"/>
                </a:cubicBezTo>
                <a:cubicBezTo>
                  <a:pt x="470" y="454"/>
                  <a:pt x="469" y="454"/>
                  <a:pt x="469" y="454"/>
                </a:cubicBezTo>
                <a:cubicBezTo>
                  <a:pt x="469" y="454"/>
                  <a:pt x="469" y="454"/>
                  <a:pt x="469" y="454"/>
                </a:cubicBezTo>
                <a:cubicBezTo>
                  <a:pt x="469" y="454"/>
                  <a:pt x="469" y="454"/>
                  <a:pt x="469" y="454"/>
                </a:cubicBezTo>
                <a:cubicBezTo>
                  <a:pt x="469" y="455"/>
                  <a:pt x="469" y="455"/>
                  <a:pt x="469" y="455"/>
                </a:cubicBezTo>
                <a:cubicBezTo>
                  <a:pt x="469" y="454"/>
                  <a:pt x="469" y="454"/>
                  <a:pt x="469" y="454"/>
                </a:cubicBezTo>
                <a:cubicBezTo>
                  <a:pt x="468" y="454"/>
                  <a:pt x="468" y="454"/>
                  <a:pt x="468" y="454"/>
                </a:cubicBezTo>
                <a:cubicBezTo>
                  <a:pt x="467" y="455"/>
                  <a:pt x="467" y="455"/>
                  <a:pt x="467" y="455"/>
                </a:cubicBezTo>
                <a:cubicBezTo>
                  <a:pt x="467" y="455"/>
                  <a:pt x="467" y="455"/>
                  <a:pt x="467" y="455"/>
                </a:cubicBezTo>
                <a:cubicBezTo>
                  <a:pt x="467" y="455"/>
                  <a:pt x="467" y="455"/>
                  <a:pt x="467" y="455"/>
                </a:cubicBezTo>
                <a:cubicBezTo>
                  <a:pt x="467" y="455"/>
                  <a:pt x="466" y="455"/>
                  <a:pt x="466" y="456"/>
                </a:cubicBezTo>
                <a:cubicBezTo>
                  <a:pt x="466" y="456"/>
                  <a:pt x="466" y="456"/>
                  <a:pt x="466" y="456"/>
                </a:cubicBezTo>
                <a:cubicBezTo>
                  <a:pt x="464" y="453"/>
                  <a:pt x="461" y="449"/>
                  <a:pt x="459" y="447"/>
                </a:cubicBezTo>
                <a:cubicBezTo>
                  <a:pt x="456" y="444"/>
                  <a:pt x="453" y="444"/>
                  <a:pt x="450" y="443"/>
                </a:cubicBezTo>
                <a:cubicBezTo>
                  <a:pt x="444" y="441"/>
                  <a:pt x="438" y="440"/>
                  <a:pt x="431" y="440"/>
                </a:cubicBezTo>
                <a:cubicBezTo>
                  <a:pt x="431" y="440"/>
                  <a:pt x="431" y="440"/>
                  <a:pt x="431" y="440"/>
                </a:cubicBezTo>
                <a:cubicBezTo>
                  <a:pt x="431" y="440"/>
                  <a:pt x="431" y="440"/>
                  <a:pt x="431" y="440"/>
                </a:cubicBezTo>
                <a:cubicBezTo>
                  <a:pt x="431" y="440"/>
                  <a:pt x="431" y="440"/>
                  <a:pt x="431" y="440"/>
                </a:cubicBezTo>
                <a:cubicBezTo>
                  <a:pt x="431" y="440"/>
                  <a:pt x="431" y="439"/>
                  <a:pt x="431" y="439"/>
                </a:cubicBezTo>
                <a:cubicBezTo>
                  <a:pt x="431" y="439"/>
                  <a:pt x="431" y="439"/>
                  <a:pt x="431" y="439"/>
                </a:cubicBezTo>
                <a:cubicBezTo>
                  <a:pt x="431" y="439"/>
                  <a:pt x="431" y="439"/>
                  <a:pt x="431" y="439"/>
                </a:cubicBezTo>
                <a:cubicBezTo>
                  <a:pt x="430" y="440"/>
                  <a:pt x="430" y="440"/>
                  <a:pt x="430" y="440"/>
                </a:cubicBezTo>
                <a:cubicBezTo>
                  <a:pt x="430" y="439"/>
                  <a:pt x="430" y="439"/>
                  <a:pt x="430" y="439"/>
                </a:cubicBezTo>
                <a:cubicBezTo>
                  <a:pt x="430" y="439"/>
                  <a:pt x="430" y="439"/>
                  <a:pt x="430" y="439"/>
                </a:cubicBezTo>
                <a:cubicBezTo>
                  <a:pt x="429" y="439"/>
                  <a:pt x="429" y="438"/>
                  <a:pt x="428" y="437"/>
                </a:cubicBezTo>
                <a:cubicBezTo>
                  <a:pt x="428" y="437"/>
                  <a:pt x="428" y="437"/>
                  <a:pt x="428" y="437"/>
                </a:cubicBezTo>
                <a:cubicBezTo>
                  <a:pt x="427" y="437"/>
                  <a:pt x="427" y="437"/>
                  <a:pt x="427" y="437"/>
                </a:cubicBezTo>
                <a:cubicBezTo>
                  <a:pt x="427" y="437"/>
                  <a:pt x="427" y="436"/>
                  <a:pt x="427" y="436"/>
                </a:cubicBezTo>
                <a:cubicBezTo>
                  <a:pt x="427" y="436"/>
                  <a:pt x="427" y="436"/>
                  <a:pt x="427" y="436"/>
                </a:cubicBezTo>
                <a:cubicBezTo>
                  <a:pt x="427" y="436"/>
                  <a:pt x="427" y="436"/>
                  <a:pt x="427" y="436"/>
                </a:cubicBezTo>
                <a:cubicBezTo>
                  <a:pt x="427" y="436"/>
                  <a:pt x="427" y="436"/>
                  <a:pt x="426" y="436"/>
                </a:cubicBezTo>
                <a:cubicBezTo>
                  <a:pt x="426" y="436"/>
                  <a:pt x="426" y="436"/>
                  <a:pt x="426" y="436"/>
                </a:cubicBezTo>
                <a:cubicBezTo>
                  <a:pt x="426" y="436"/>
                  <a:pt x="426" y="436"/>
                  <a:pt x="426" y="436"/>
                </a:cubicBezTo>
                <a:cubicBezTo>
                  <a:pt x="426" y="435"/>
                  <a:pt x="426" y="435"/>
                  <a:pt x="426" y="435"/>
                </a:cubicBezTo>
                <a:cubicBezTo>
                  <a:pt x="426" y="435"/>
                  <a:pt x="426" y="435"/>
                  <a:pt x="425" y="435"/>
                </a:cubicBezTo>
                <a:cubicBezTo>
                  <a:pt x="425" y="435"/>
                  <a:pt x="425" y="435"/>
                  <a:pt x="425" y="435"/>
                </a:cubicBezTo>
                <a:cubicBezTo>
                  <a:pt x="425" y="435"/>
                  <a:pt x="424" y="435"/>
                  <a:pt x="424" y="435"/>
                </a:cubicBezTo>
                <a:cubicBezTo>
                  <a:pt x="424" y="435"/>
                  <a:pt x="424" y="435"/>
                  <a:pt x="424" y="435"/>
                </a:cubicBezTo>
                <a:cubicBezTo>
                  <a:pt x="423" y="435"/>
                  <a:pt x="423" y="435"/>
                  <a:pt x="423" y="435"/>
                </a:cubicBezTo>
                <a:cubicBezTo>
                  <a:pt x="423" y="435"/>
                  <a:pt x="423" y="435"/>
                  <a:pt x="423" y="434"/>
                </a:cubicBezTo>
                <a:cubicBezTo>
                  <a:pt x="423" y="434"/>
                  <a:pt x="422" y="434"/>
                  <a:pt x="422" y="434"/>
                </a:cubicBezTo>
                <a:cubicBezTo>
                  <a:pt x="421" y="435"/>
                  <a:pt x="421" y="435"/>
                  <a:pt x="421" y="435"/>
                </a:cubicBezTo>
                <a:cubicBezTo>
                  <a:pt x="420" y="435"/>
                  <a:pt x="420" y="435"/>
                  <a:pt x="420" y="435"/>
                </a:cubicBezTo>
                <a:cubicBezTo>
                  <a:pt x="420" y="435"/>
                  <a:pt x="420" y="435"/>
                  <a:pt x="420" y="435"/>
                </a:cubicBezTo>
                <a:cubicBezTo>
                  <a:pt x="420" y="435"/>
                  <a:pt x="419" y="435"/>
                  <a:pt x="419" y="436"/>
                </a:cubicBezTo>
                <a:cubicBezTo>
                  <a:pt x="419" y="436"/>
                  <a:pt x="419" y="436"/>
                  <a:pt x="419" y="436"/>
                </a:cubicBezTo>
                <a:cubicBezTo>
                  <a:pt x="418" y="436"/>
                  <a:pt x="418" y="436"/>
                  <a:pt x="417" y="436"/>
                </a:cubicBezTo>
                <a:cubicBezTo>
                  <a:pt x="417" y="436"/>
                  <a:pt x="417" y="436"/>
                  <a:pt x="417" y="436"/>
                </a:cubicBezTo>
                <a:cubicBezTo>
                  <a:pt x="417" y="436"/>
                  <a:pt x="417" y="436"/>
                  <a:pt x="417" y="436"/>
                </a:cubicBezTo>
                <a:cubicBezTo>
                  <a:pt x="416" y="435"/>
                  <a:pt x="416" y="435"/>
                  <a:pt x="416" y="435"/>
                </a:cubicBezTo>
                <a:cubicBezTo>
                  <a:pt x="415" y="435"/>
                  <a:pt x="413" y="435"/>
                  <a:pt x="413" y="434"/>
                </a:cubicBezTo>
                <a:cubicBezTo>
                  <a:pt x="410" y="434"/>
                  <a:pt x="407" y="432"/>
                  <a:pt x="405" y="431"/>
                </a:cubicBezTo>
                <a:cubicBezTo>
                  <a:pt x="404" y="430"/>
                  <a:pt x="402" y="429"/>
                  <a:pt x="401" y="428"/>
                </a:cubicBezTo>
                <a:cubicBezTo>
                  <a:pt x="400" y="427"/>
                  <a:pt x="400" y="426"/>
                  <a:pt x="399" y="425"/>
                </a:cubicBezTo>
                <a:cubicBezTo>
                  <a:pt x="396" y="423"/>
                  <a:pt x="391" y="424"/>
                  <a:pt x="388" y="423"/>
                </a:cubicBezTo>
                <a:cubicBezTo>
                  <a:pt x="384" y="421"/>
                  <a:pt x="379" y="419"/>
                  <a:pt x="374" y="417"/>
                </a:cubicBezTo>
                <a:cubicBezTo>
                  <a:pt x="374" y="416"/>
                  <a:pt x="374" y="415"/>
                  <a:pt x="374" y="415"/>
                </a:cubicBezTo>
                <a:cubicBezTo>
                  <a:pt x="374" y="415"/>
                  <a:pt x="374" y="415"/>
                  <a:pt x="374" y="415"/>
                </a:cubicBezTo>
                <a:cubicBezTo>
                  <a:pt x="375" y="414"/>
                  <a:pt x="375" y="414"/>
                  <a:pt x="375" y="414"/>
                </a:cubicBezTo>
                <a:cubicBezTo>
                  <a:pt x="375" y="414"/>
                  <a:pt x="375" y="414"/>
                  <a:pt x="375" y="414"/>
                </a:cubicBezTo>
                <a:cubicBezTo>
                  <a:pt x="375" y="415"/>
                  <a:pt x="375" y="415"/>
                  <a:pt x="375" y="415"/>
                </a:cubicBezTo>
                <a:cubicBezTo>
                  <a:pt x="376" y="414"/>
                  <a:pt x="376" y="414"/>
                  <a:pt x="376" y="414"/>
                </a:cubicBezTo>
                <a:cubicBezTo>
                  <a:pt x="376" y="414"/>
                  <a:pt x="375" y="414"/>
                  <a:pt x="375" y="414"/>
                </a:cubicBezTo>
                <a:cubicBezTo>
                  <a:pt x="374" y="414"/>
                  <a:pt x="374" y="414"/>
                  <a:pt x="374" y="414"/>
                </a:cubicBezTo>
                <a:cubicBezTo>
                  <a:pt x="374" y="413"/>
                  <a:pt x="374" y="413"/>
                  <a:pt x="374" y="413"/>
                </a:cubicBezTo>
                <a:cubicBezTo>
                  <a:pt x="374" y="413"/>
                  <a:pt x="373" y="413"/>
                  <a:pt x="373" y="412"/>
                </a:cubicBezTo>
                <a:cubicBezTo>
                  <a:pt x="373" y="412"/>
                  <a:pt x="373" y="412"/>
                  <a:pt x="373" y="412"/>
                </a:cubicBezTo>
                <a:cubicBezTo>
                  <a:pt x="372" y="412"/>
                  <a:pt x="372" y="412"/>
                  <a:pt x="372" y="412"/>
                </a:cubicBezTo>
                <a:cubicBezTo>
                  <a:pt x="376" y="411"/>
                  <a:pt x="376" y="411"/>
                  <a:pt x="376" y="411"/>
                </a:cubicBezTo>
                <a:cubicBezTo>
                  <a:pt x="376" y="410"/>
                  <a:pt x="375" y="410"/>
                  <a:pt x="375" y="409"/>
                </a:cubicBezTo>
                <a:cubicBezTo>
                  <a:pt x="375" y="409"/>
                  <a:pt x="375" y="409"/>
                  <a:pt x="375" y="409"/>
                </a:cubicBezTo>
                <a:cubicBezTo>
                  <a:pt x="375" y="409"/>
                  <a:pt x="375" y="409"/>
                  <a:pt x="375" y="409"/>
                </a:cubicBezTo>
                <a:cubicBezTo>
                  <a:pt x="375" y="409"/>
                  <a:pt x="375" y="409"/>
                  <a:pt x="375" y="409"/>
                </a:cubicBezTo>
                <a:cubicBezTo>
                  <a:pt x="374" y="408"/>
                  <a:pt x="374" y="407"/>
                  <a:pt x="374" y="406"/>
                </a:cubicBezTo>
                <a:cubicBezTo>
                  <a:pt x="374" y="405"/>
                  <a:pt x="373" y="405"/>
                  <a:pt x="373" y="404"/>
                </a:cubicBezTo>
                <a:cubicBezTo>
                  <a:pt x="373" y="404"/>
                  <a:pt x="373" y="404"/>
                  <a:pt x="373" y="404"/>
                </a:cubicBezTo>
                <a:cubicBezTo>
                  <a:pt x="372" y="404"/>
                  <a:pt x="372" y="404"/>
                  <a:pt x="372" y="404"/>
                </a:cubicBezTo>
                <a:cubicBezTo>
                  <a:pt x="372" y="402"/>
                  <a:pt x="372" y="402"/>
                  <a:pt x="372" y="400"/>
                </a:cubicBezTo>
                <a:cubicBezTo>
                  <a:pt x="368" y="400"/>
                  <a:pt x="368" y="400"/>
                  <a:pt x="368" y="400"/>
                </a:cubicBezTo>
                <a:cubicBezTo>
                  <a:pt x="368" y="400"/>
                  <a:pt x="368" y="400"/>
                  <a:pt x="368" y="400"/>
                </a:cubicBezTo>
                <a:cubicBezTo>
                  <a:pt x="368" y="399"/>
                  <a:pt x="368" y="399"/>
                  <a:pt x="368" y="399"/>
                </a:cubicBezTo>
                <a:cubicBezTo>
                  <a:pt x="368" y="399"/>
                  <a:pt x="368" y="399"/>
                  <a:pt x="368" y="399"/>
                </a:cubicBezTo>
                <a:cubicBezTo>
                  <a:pt x="367" y="399"/>
                  <a:pt x="367" y="399"/>
                  <a:pt x="367" y="399"/>
                </a:cubicBezTo>
                <a:cubicBezTo>
                  <a:pt x="367" y="399"/>
                  <a:pt x="367" y="399"/>
                  <a:pt x="367" y="399"/>
                </a:cubicBezTo>
                <a:cubicBezTo>
                  <a:pt x="367" y="399"/>
                  <a:pt x="367" y="399"/>
                  <a:pt x="367" y="399"/>
                </a:cubicBezTo>
                <a:cubicBezTo>
                  <a:pt x="367" y="399"/>
                  <a:pt x="367" y="399"/>
                  <a:pt x="367" y="399"/>
                </a:cubicBezTo>
                <a:cubicBezTo>
                  <a:pt x="367" y="399"/>
                  <a:pt x="367" y="399"/>
                  <a:pt x="367" y="399"/>
                </a:cubicBezTo>
                <a:cubicBezTo>
                  <a:pt x="367" y="399"/>
                  <a:pt x="366" y="399"/>
                  <a:pt x="366" y="399"/>
                </a:cubicBezTo>
                <a:cubicBezTo>
                  <a:pt x="366" y="399"/>
                  <a:pt x="366" y="399"/>
                  <a:pt x="366" y="399"/>
                </a:cubicBezTo>
                <a:cubicBezTo>
                  <a:pt x="366" y="399"/>
                  <a:pt x="366" y="399"/>
                  <a:pt x="366" y="399"/>
                </a:cubicBezTo>
                <a:cubicBezTo>
                  <a:pt x="366" y="399"/>
                  <a:pt x="366" y="399"/>
                  <a:pt x="366" y="399"/>
                </a:cubicBezTo>
                <a:cubicBezTo>
                  <a:pt x="367" y="399"/>
                  <a:pt x="367" y="399"/>
                  <a:pt x="367" y="399"/>
                </a:cubicBezTo>
                <a:cubicBezTo>
                  <a:pt x="367" y="398"/>
                  <a:pt x="367" y="398"/>
                  <a:pt x="367" y="398"/>
                </a:cubicBezTo>
                <a:cubicBezTo>
                  <a:pt x="366" y="398"/>
                  <a:pt x="366" y="398"/>
                  <a:pt x="366" y="398"/>
                </a:cubicBezTo>
                <a:cubicBezTo>
                  <a:pt x="367" y="398"/>
                  <a:pt x="367" y="398"/>
                  <a:pt x="367" y="398"/>
                </a:cubicBezTo>
                <a:cubicBezTo>
                  <a:pt x="366" y="398"/>
                  <a:pt x="366" y="398"/>
                  <a:pt x="366" y="398"/>
                </a:cubicBezTo>
                <a:cubicBezTo>
                  <a:pt x="367" y="398"/>
                  <a:pt x="367" y="398"/>
                  <a:pt x="367" y="398"/>
                </a:cubicBezTo>
                <a:cubicBezTo>
                  <a:pt x="367" y="398"/>
                  <a:pt x="367" y="398"/>
                  <a:pt x="367" y="398"/>
                </a:cubicBezTo>
                <a:cubicBezTo>
                  <a:pt x="367" y="398"/>
                  <a:pt x="367" y="398"/>
                  <a:pt x="367" y="398"/>
                </a:cubicBezTo>
                <a:cubicBezTo>
                  <a:pt x="367" y="397"/>
                  <a:pt x="368" y="396"/>
                  <a:pt x="368" y="396"/>
                </a:cubicBezTo>
                <a:cubicBezTo>
                  <a:pt x="368" y="396"/>
                  <a:pt x="368" y="396"/>
                  <a:pt x="368" y="396"/>
                </a:cubicBezTo>
                <a:cubicBezTo>
                  <a:pt x="369" y="396"/>
                  <a:pt x="369" y="396"/>
                  <a:pt x="369" y="396"/>
                </a:cubicBezTo>
                <a:cubicBezTo>
                  <a:pt x="369" y="396"/>
                  <a:pt x="369" y="396"/>
                  <a:pt x="369" y="396"/>
                </a:cubicBezTo>
                <a:cubicBezTo>
                  <a:pt x="369" y="396"/>
                  <a:pt x="369" y="396"/>
                  <a:pt x="369" y="396"/>
                </a:cubicBezTo>
                <a:cubicBezTo>
                  <a:pt x="369" y="395"/>
                  <a:pt x="369" y="395"/>
                  <a:pt x="369" y="395"/>
                </a:cubicBezTo>
                <a:cubicBezTo>
                  <a:pt x="369" y="395"/>
                  <a:pt x="369" y="395"/>
                  <a:pt x="369" y="395"/>
                </a:cubicBezTo>
                <a:cubicBezTo>
                  <a:pt x="369" y="396"/>
                  <a:pt x="370" y="396"/>
                  <a:pt x="370" y="396"/>
                </a:cubicBezTo>
                <a:cubicBezTo>
                  <a:pt x="370" y="396"/>
                  <a:pt x="370" y="396"/>
                  <a:pt x="370" y="396"/>
                </a:cubicBezTo>
                <a:cubicBezTo>
                  <a:pt x="370" y="397"/>
                  <a:pt x="370" y="397"/>
                  <a:pt x="370" y="397"/>
                </a:cubicBezTo>
                <a:cubicBezTo>
                  <a:pt x="370" y="396"/>
                  <a:pt x="370" y="396"/>
                  <a:pt x="370" y="396"/>
                </a:cubicBezTo>
                <a:cubicBezTo>
                  <a:pt x="369" y="396"/>
                  <a:pt x="369" y="396"/>
                  <a:pt x="369" y="396"/>
                </a:cubicBezTo>
                <a:cubicBezTo>
                  <a:pt x="370" y="397"/>
                  <a:pt x="370" y="397"/>
                  <a:pt x="370" y="397"/>
                </a:cubicBezTo>
                <a:cubicBezTo>
                  <a:pt x="370" y="397"/>
                  <a:pt x="370" y="397"/>
                  <a:pt x="370" y="397"/>
                </a:cubicBezTo>
                <a:cubicBezTo>
                  <a:pt x="370" y="397"/>
                  <a:pt x="370" y="397"/>
                  <a:pt x="370" y="397"/>
                </a:cubicBezTo>
                <a:cubicBezTo>
                  <a:pt x="371" y="397"/>
                  <a:pt x="371" y="397"/>
                  <a:pt x="371" y="397"/>
                </a:cubicBezTo>
                <a:cubicBezTo>
                  <a:pt x="371" y="397"/>
                  <a:pt x="371" y="397"/>
                  <a:pt x="371" y="397"/>
                </a:cubicBezTo>
                <a:cubicBezTo>
                  <a:pt x="371" y="397"/>
                  <a:pt x="371" y="397"/>
                  <a:pt x="371" y="397"/>
                </a:cubicBezTo>
                <a:cubicBezTo>
                  <a:pt x="371" y="398"/>
                  <a:pt x="371" y="398"/>
                  <a:pt x="371" y="398"/>
                </a:cubicBezTo>
                <a:cubicBezTo>
                  <a:pt x="371" y="398"/>
                  <a:pt x="372" y="398"/>
                  <a:pt x="372" y="397"/>
                </a:cubicBezTo>
                <a:cubicBezTo>
                  <a:pt x="372" y="397"/>
                  <a:pt x="372" y="397"/>
                  <a:pt x="372" y="397"/>
                </a:cubicBezTo>
                <a:cubicBezTo>
                  <a:pt x="372" y="397"/>
                  <a:pt x="372" y="397"/>
                  <a:pt x="372" y="397"/>
                </a:cubicBezTo>
                <a:cubicBezTo>
                  <a:pt x="372" y="397"/>
                  <a:pt x="372" y="397"/>
                  <a:pt x="372" y="397"/>
                </a:cubicBezTo>
                <a:cubicBezTo>
                  <a:pt x="373" y="397"/>
                  <a:pt x="373" y="397"/>
                  <a:pt x="373" y="397"/>
                </a:cubicBezTo>
                <a:cubicBezTo>
                  <a:pt x="373" y="396"/>
                  <a:pt x="373" y="396"/>
                  <a:pt x="373" y="396"/>
                </a:cubicBezTo>
                <a:cubicBezTo>
                  <a:pt x="372" y="396"/>
                  <a:pt x="372" y="396"/>
                  <a:pt x="372" y="396"/>
                </a:cubicBezTo>
                <a:cubicBezTo>
                  <a:pt x="372" y="396"/>
                  <a:pt x="372" y="395"/>
                  <a:pt x="371" y="395"/>
                </a:cubicBezTo>
                <a:cubicBezTo>
                  <a:pt x="370" y="395"/>
                  <a:pt x="370" y="395"/>
                  <a:pt x="370" y="395"/>
                </a:cubicBezTo>
                <a:cubicBezTo>
                  <a:pt x="370" y="395"/>
                  <a:pt x="370" y="395"/>
                  <a:pt x="370" y="395"/>
                </a:cubicBezTo>
                <a:cubicBezTo>
                  <a:pt x="366" y="392"/>
                  <a:pt x="361" y="390"/>
                  <a:pt x="359" y="387"/>
                </a:cubicBezTo>
                <a:cubicBezTo>
                  <a:pt x="356" y="385"/>
                  <a:pt x="355" y="382"/>
                  <a:pt x="353" y="379"/>
                </a:cubicBezTo>
                <a:cubicBezTo>
                  <a:pt x="352" y="377"/>
                  <a:pt x="350" y="376"/>
                  <a:pt x="349" y="374"/>
                </a:cubicBezTo>
                <a:cubicBezTo>
                  <a:pt x="349" y="374"/>
                  <a:pt x="349" y="374"/>
                  <a:pt x="349" y="374"/>
                </a:cubicBezTo>
                <a:cubicBezTo>
                  <a:pt x="349" y="373"/>
                  <a:pt x="349" y="372"/>
                  <a:pt x="348" y="371"/>
                </a:cubicBezTo>
                <a:cubicBezTo>
                  <a:pt x="348" y="371"/>
                  <a:pt x="348" y="371"/>
                  <a:pt x="348" y="370"/>
                </a:cubicBezTo>
                <a:cubicBezTo>
                  <a:pt x="348" y="370"/>
                  <a:pt x="348" y="370"/>
                  <a:pt x="348" y="370"/>
                </a:cubicBezTo>
                <a:cubicBezTo>
                  <a:pt x="348" y="370"/>
                  <a:pt x="348" y="370"/>
                  <a:pt x="348" y="369"/>
                </a:cubicBezTo>
                <a:cubicBezTo>
                  <a:pt x="347" y="369"/>
                  <a:pt x="347" y="369"/>
                  <a:pt x="347" y="369"/>
                </a:cubicBezTo>
                <a:cubicBezTo>
                  <a:pt x="347" y="367"/>
                  <a:pt x="347" y="366"/>
                  <a:pt x="347" y="364"/>
                </a:cubicBezTo>
                <a:cubicBezTo>
                  <a:pt x="347" y="364"/>
                  <a:pt x="347" y="364"/>
                  <a:pt x="347" y="364"/>
                </a:cubicBezTo>
                <a:cubicBezTo>
                  <a:pt x="347" y="363"/>
                  <a:pt x="347" y="363"/>
                  <a:pt x="347" y="363"/>
                </a:cubicBezTo>
                <a:cubicBezTo>
                  <a:pt x="347" y="363"/>
                  <a:pt x="347" y="363"/>
                  <a:pt x="347" y="363"/>
                </a:cubicBezTo>
                <a:cubicBezTo>
                  <a:pt x="347" y="363"/>
                  <a:pt x="347" y="363"/>
                  <a:pt x="347" y="362"/>
                </a:cubicBezTo>
                <a:cubicBezTo>
                  <a:pt x="346" y="361"/>
                  <a:pt x="345" y="360"/>
                  <a:pt x="343" y="360"/>
                </a:cubicBezTo>
                <a:cubicBezTo>
                  <a:pt x="344" y="359"/>
                  <a:pt x="344" y="359"/>
                  <a:pt x="344" y="359"/>
                </a:cubicBezTo>
                <a:cubicBezTo>
                  <a:pt x="344" y="359"/>
                  <a:pt x="344" y="359"/>
                  <a:pt x="344" y="359"/>
                </a:cubicBezTo>
                <a:cubicBezTo>
                  <a:pt x="343" y="359"/>
                  <a:pt x="343" y="359"/>
                  <a:pt x="343" y="359"/>
                </a:cubicBezTo>
                <a:cubicBezTo>
                  <a:pt x="343" y="358"/>
                  <a:pt x="343" y="357"/>
                  <a:pt x="343" y="357"/>
                </a:cubicBezTo>
                <a:cubicBezTo>
                  <a:pt x="343" y="356"/>
                  <a:pt x="343" y="356"/>
                  <a:pt x="343" y="356"/>
                </a:cubicBezTo>
                <a:cubicBezTo>
                  <a:pt x="343" y="356"/>
                  <a:pt x="343" y="356"/>
                  <a:pt x="343" y="356"/>
                </a:cubicBezTo>
                <a:cubicBezTo>
                  <a:pt x="343" y="356"/>
                  <a:pt x="343" y="356"/>
                  <a:pt x="343" y="356"/>
                </a:cubicBezTo>
                <a:cubicBezTo>
                  <a:pt x="343" y="356"/>
                  <a:pt x="343" y="356"/>
                  <a:pt x="343" y="356"/>
                </a:cubicBezTo>
                <a:cubicBezTo>
                  <a:pt x="343" y="355"/>
                  <a:pt x="342" y="354"/>
                  <a:pt x="342" y="353"/>
                </a:cubicBezTo>
                <a:cubicBezTo>
                  <a:pt x="342" y="353"/>
                  <a:pt x="342" y="353"/>
                  <a:pt x="342" y="353"/>
                </a:cubicBezTo>
                <a:cubicBezTo>
                  <a:pt x="342" y="352"/>
                  <a:pt x="342" y="352"/>
                  <a:pt x="342" y="352"/>
                </a:cubicBezTo>
                <a:cubicBezTo>
                  <a:pt x="342" y="352"/>
                  <a:pt x="342" y="352"/>
                  <a:pt x="342" y="352"/>
                </a:cubicBezTo>
                <a:cubicBezTo>
                  <a:pt x="342" y="352"/>
                  <a:pt x="342" y="352"/>
                  <a:pt x="342" y="352"/>
                </a:cubicBezTo>
                <a:cubicBezTo>
                  <a:pt x="342" y="352"/>
                  <a:pt x="342" y="352"/>
                  <a:pt x="342" y="352"/>
                </a:cubicBezTo>
                <a:cubicBezTo>
                  <a:pt x="342" y="351"/>
                  <a:pt x="342" y="351"/>
                  <a:pt x="342" y="351"/>
                </a:cubicBezTo>
                <a:cubicBezTo>
                  <a:pt x="341" y="351"/>
                  <a:pt x="341" y="351"/>
                  <a:pt x="341" y="351"/>
                </a:cubicBezTo>
                <a:cubicBezTo>
                  <a:pt x="341" y="351"/>
                  <a:pt x="341" y="350"/>
                  <a:pt x="341" y="350"/>
                </a:cubicBezTo>
                <a:cubicBezTo>
                  <a:pt x="341" y="350"/>
                  <a:pt x="341" y="350"/>
                  <a:pt x="341" y="350"/>
                </a:cubicBezTo>
                <a:cubicBezTo>
                  <a:pt x="341" y="349"/>
                  <a:pt x="341" y="349"/>
                  <a:pt x="341" y="349"/>
                </a:cubicBezTo>
                <a:cubicBezTo>
                  <a:pt x="341" y="349"/>
                  <a:pt x="341" y="348"/>
                  <a:pt x="340" y="348"/>
                </a:cubicBezTo>
                <a:cubicBezTo>
                  <a:pt x="340" y="348"/>
                  <a:pt x="340" y="348"/>
                  <a:pt x="340" y="348"/>
                </a:cubicBezTo>
                <a:cubicBezTo>
                  <a:pt x="341" y="348"/>
                  <a:pt x="341" y="348"/>
                  <a:pt x="341" y="348"/>
                </a:cubicBezTo>
                <a:cubicBezTo>
                  <a:pt x="341" y="348"/>
                  <a:pt x="341" y="348"/>
                  <a:pt x="341" y="348"/>
                </a:cubicBezTo>
                <a:cubicBezTo>
                  <a:pt x="341" y="348"/>
                  <a:pt x="341" y="348"/>
                  <a:pt x="341" y="348"/>
                </a:cubicBezTo>
                <a:cubicBezTo>
                  <a:pt x="341" y="347"/>
                  <a:pt x="341" y="347"/>
                  <a:pt x="341" y="347"/>
                </a:cubicBezTo>
                <a:cubicBezTo>
                  <a:pt x="341" y="347"/>
                  <a:pt x="341" y="347"/>
                  <a:pt x="341" y="347"/>
                </a:cubicBezTo>
                <a:cubicBezTo>
                  <a:pt x="341" y="347"/>
                  <a:pt x="341" y="347"/>
                  <a:pt x="341" y="347"/>
                </a:cubicBezTo>
                <a:cubicBezTo>
                  <a:pt x="341" y="347"/>
                  <a:pt x="341" y="347"/>
                  <a:pt x="341" y="347"/>
                </a:cubicBezTo>
                <a:cubicBezTo>
                  <a:pt x="340" y="347"/>
                  <a:pt x="340" y="347"/>
                  <a:pt x="340" y="347"/>
                </a:cubicBezTo>
                <a:cubicBezTo>
                  <a:pt x="340" y="347"/>
                  <a:pt x="340" y="347"/>
                  <a:pt x="340" y="347"/>
                </a:cubicBezTo>
                <a:cubicBezTo>
                  <a:pt x="340" y="347"/>
                  <a:pt x="340" y="347"/>
                  <a:pt x="340" y="346"/>
                </a:cubicBezTo>
                <a:cubicBezTo>
                  <a:pt x="340" y="346"/>
                  <a:pt x="340" y="346"/>
                  <a:pt x="341" y="346"/>
                </a:cubicBezTo>
                <a:cubicBezTo>
                  <a:pt x="341" y="346"/>
                  <a:pt x="341" y="346"/>
                  <a:pt x="341" y="346"/>
                </a:cubicBezTo>
                <a:cubicBezTo>
                  <a:pt x="340" y="346"/>
                  <a:pt x="340" y="346"/>
                  <a:pt x="340" y="346"/>
                </a:cubicBezTo>
                <a:cubicBezTo>
                  <a:pt x="340" y="346"/>
                  <a:pt x="340" y="346"/>
                  <a:pt x="340" y="346"/>
                </a:cubicBezTo>
                <a:cubicBezTo>
                  <a:pt x="342" y="345"/>
                  <a:pt x="342" y="345"/>
                  <a:pt x="342" y="345"/>
                </a:cubicBezTo>
                <a:cubicBezTo>
                  <a:pt x="341" y="339"/>
                  <a:pt x="340" y="333"/>
                  <a:pt x="339" y="327"/>
                </a:cubicBezTo>
                <a:cubicBezTo>
                  <a:pt x="339" y="325"/>
                  <a:pt x="338" y="321"/>
                  <a:pt x="338" y="319"/>
                </a:cubicBezTo>
                <a:cubicBezTo>
                  <a:pt x="338" y="316"/>
                  <a:pt x="339" y="313"/>
                  <a:pt x="340" y="310"/>
                </a:cubicBezTo>
                <a:cubicBezTo>
                  <a:pt x="328" y="295"/>
                  <a:pt x="328" y="295"/>
                  <a:pt x="328" y="295"/>
                </a:cubicBezTo>
                <a:cubicBezTo>
                  <a:pt x="326" y="297"/>
                  <a:pt x="326" y="297"/>
                  <a:pt x="326" y="297"/>
                </a:cubicBezTo>
                <a:cubicBezTo>
                  <a:pt x="323" y="295"/>
                  <a:pt x="323" y="295"/>
                  <a:pt x="323" y="295"/>
                </a:cubicBezTo>
                <a:cubicBezTo>
                  <a:pt x="323" y="293"/>
                  <a:pt x="323" y="290"/>
                  <a:pt x="323" y="288"/>
                </a:cubicBezTo>
                <a:cubicBezTo>
                  <a:pt x="323" y="286"/>
                  <a:pt x="322" y="284"/>
                  <a:pt x="321" y="283"/>
                </a:cubicBezTo>
                <a:cubicBezTo>
                  <a:pt x="321" y="283"/>
                  <a:pt x="321" y="283"/>
                  <a:pt x="321" y="283"/>
                </a:cubicBezTo>
                <a:cubicBezTo>
                  <a:pt x="317" y="273"/>
                  <a:pt x="312" y="263"/>
                  <a:pt x="307" y="254"/>
                </a:cubicBezTo>
                <a:cubicBezTo>
                  <a:pt x="312" y="241"/>
                  <a:pt x="312" y="241"/>
                  <a:pt x="312" y="241"/>
                </a:cubicBezTo>
                <a:cubicBezTo>
                  <a:pt x="312" y="241"/>
                  <a:pt x="312" y="241"/>
                  <a:pt x="312" y="241"/>
                </a:cubicBezTo>
                <a:cubicBezTo>
                  <a:pt x="312" y="241"/>
                  <a:pt x="312" y="241"/>
                  <a:pt x="312" y="241"/>
                </a:cubicBezTo>
                <a:cubicBezTo>
                  <a:pt x="312" y="241"/>
                  <a:pt x="312" y="241"/>
                  <a:pt x="312" y="241"/>
                </a:cubicBezTo>
                <a:cubicBezTo>
                  <a:pt x="312" y="240"/>
                  <a:pt x="312" y="240"/>
                  <a:pt x="312" y="240"/>
                </a:cubicBezTo>
                <a:cubicBezTo>
                  <a:pt x="311" y="240"/>
                  <a:pt x="311" y="240"/>
                  <a:pt x="311" y="240"/>
                </a:cubicBezTo>
                <a:cubicBezTo>
                  <a:pt x="311" y="240"/>
                  <a:pt x="311" y="240"/>
                  <a:pt x="311" y="240"/>
                </a:cubicBezTo>
                <a:cubicBezTo>
                  <a:pt x="311" y="240"/>
                  <a:pt x="311" y="240"/>
                  <a:pt x="311" y="240"/>
                </a:cubicBezTo>
                <a:cubicBezTo>
                  <a:pt x="311" y="240"/>
                  <a:pt x="311" y="240"/>
                  <a:pt x="311" y="240"/>
                </a:cubicBezTo>
                <a:cubicBezTo>
                  <a:pt x="311" y="240"/>
                  <a:pt x="311" y="240"/>
                  <a:pt x="311" y="240"/>
                </a:cubicBezTo>
                <a:cubicBezTo>
                  <a:pt x="311" y="240"/>
                  <a:pt x="311" y="240"/>
                  <a:pt x="311" y="240"/>
                </a:cubicBezTo>
                <a:cubicBezTo>
                  <a:pt x="311" y="239"/>
                  <a:pt x="311" y="239"/>
                  <a:pt x="311" y="239"/>
                </a:cubicBezTo>
                <a:cubicBezTo>
                  <a:pt x="310" y="239"/>
                  <a:pt x="310" y="239"/>
                  <a:pt x="310" y="239"/>
                </a:cubicBezTo>
                <a:cubicBezTo>
                  <a:pt x="310" y="239"/>
                  <a:pt x="310" y="239"/>
                  <a:pt x="310" y="239"/>
                </a:cubicBezTo>
                <a:cubicBezTo>
                  <a:pt x="310" y="239"/>
                  <a:pt x="310" y="239"/>
                  <a:pt x="310" y="239"/>
                </a:cubicBezTo>
                <a:cubicBezTo>
                  <a:pt x="310" y="239"/>
                  <a:pt x="310" y="239"/>
                  <a:pt x="310" y="239"/>
                </a:cubicBezTo>
                <a:cubicBezTo>
                  <a:pt x="310" y="238"/>
                  <a:pt x="309" y="238"/>
                  <a:pt x="309" y="237"/>
                </a:cubicBezTo>
                <a:cubicBezTo>
                  <a:pt x="309" y="237"/>
                  <a:pt x="309" y="237"/>
                  <a:pt x="309" y="237"/>
                </a:cubicBezTo>
                <a:cubicBezTo>
                  <a:pt x="309" y="237"/>
                  <a:pt x="309" y="237"/>
                  <a:pt x="309" y="237"/>
                </a:cubicBezTo>
                <a:cubicBezTo>
                  <a:pt x="309" y="236"/>
                  <a:pt x="308" y="236"/>
                  <a:pt x="308" y="236"/>
                </a:cubicBezTo>
                <a:cubicBezTo>
                  <a:pt x="308" y="236"/>
                  <a:pt x="308" y="236"/>
                  <a:pt x="308" y="236"/>
                </a:cubicBezTo>
                <a:cubicBezTo>
                  <a:pt x="308" y="236"/>
                  <a:pt x="308" y="236"/>
                  <a:pt x="308" y="235"/>
                </a:cubicBezTo>
                <a:cubicBezTo>
                  <a:pt x="308" y="235"/>
                  <a:pt x="308" y="235"/>
                  <a:pt x="308" y="235"/>
                </a:cubicBezTo>
                <a:cubicBezTo>
                  <a:pt x="307" y="235"/>
                  <a:pt x="307" y="235"/>
                  <a:pt x="307" y="235"/>
                </a:cubicBezTo>
                <a:cubicBezTo>
                  <a:pt x="307" y="235"/>
                  <a:pt x="307" y="235"/>
                  <a:pt x="307" y="234"/>
                </a:cubicBezTo>
                <a:cubicBezTo>
                  <a:pt x="307" y="234"/>
                  <a:pt x="307" y="234"/>
                  <a:pt x="307" y="234"/>
                </a:cubicBezTo>
                <a:cubicBezTo>
                  <a:pt x="307" y="234"/>
                  <a:pt x="307" y="233"/>
                  <a:pt x="307" y="233"/>
                </a:cubicBezTo>
                <a:cubicBezTo>
                  <a:pt x="307" y="233"/>
                  <a:pt x="307" y="233"/>
                  <a:pt x="307" y="233"/>
                </a:cubicBezTo>
                <a:cubicBezTo>
                  <a:pt x="306" y="229"/>
                  <a:pt x="304" y="223"/>
                  <a:pt x="303" y="220"/>
                </a:cubicBezTo>
                <a:cubicBezTo>
                  <a:pt x="301" y="216"/>
                  <a:pt x="299" y="213"/>
                  <a:pt x="297" y="209"/>
                </a:cubicBezTo>
                <a:cubicBezTo>
                  <a:pt x="294" y="209"/>
                  <a:pt x="294" y="209"/>
                  <a:pt x="294" y="209"/>
                </a:cubicBezTo>
                <a:cubicBezTo>
                  <a:pt x="295" y="204"/>
                  <a:pt x="295" y="200"/>
                  <a:pt x="295" y="196"/>
                </a:cubicBezTo>
                <a:cubicBezTo>
                  <a:pt x="295" y="192"/>
                  <a:pt x="297" y="187"/>
                  <a:pt x="296" y="183"/>
                </a:cubicBezTo>
                <a:cubicBezTo>
                  <a:pt x="295" y="175"/>
                  <a:pt x="288" y="168"/>
                  <a:pt x="284" y="162"/>
                </a:cubicBezTo>
                <a:cubicBezTo>
                  <a:pt x="284" y="162"/>
                  <a:pt x="284" y="162"/>
                  <a:pt x="284" y="162"/>
                </a:cubicBezTo>
                <a:cubicBezTo>
                  <a:pt x="284" y="162"/>
                  <a:pt x="284" y="162"/>
                  <a:pt x="284" y="161"/>
                </a:cubicBezTo>
                <a:cubicBezTo>
                  <a:pt x="283" y="161"/>
                  <a:pt x="283" y="161"/>
                  <a:pt x="283" y="161"/>
                </a:cubicBezTo>
                <a:cubicBezTo>
                  <a:pt x="283" y="161"/>
                  <a:pt x="283" y="161"/>
                  <a:pt x="283" y="161"/>
                </a:cubicBezTo>
                <a:cubicBezTo>
                  <a:pt x="287" y="158"/>
                  <a:pt x="287" y="158"/>
                  <a:pt x="287" y="158"/>
                </a:cubicBezTo>
                <a:cubicBezTo>
                  <a:pt x="287" y="158"/>
                  <a:pt x="287" y="158"/>
                  <a:pt x="287" y="158"/>
                </a:cubicBezTo>
                <a:cubicBezTo>
                  <a:pt x="287" y="157"/>
                  <a:pt x="287" y="157"/>
                  <a:pt x="287" y="157"/>
                </a:cubicBezTo>
                <a:cubicBezTo>
                  <a:pt x="287" y="157"/>
                  <a:pt x="287" y="157"/>
                  <a:pt x="287" y="157"/>
                </a:cubicBezTo>
                <a:cubicBezTo>
                  <a:pt x="287" y="157"/>
                  <a:pt x="287" y="157"/>
                  <a:pt x="287" y="157"/>
                </a:cubicBezTo>
                <a:cubicBezTo>
                  <a:pt x="287" y="156"/>
                  <a:pt x="287" y="156"/>
                  <a:pt x="287" y="156"/>
                </a:cubicBezTo>
                <a:cubicBezTo>
                  <a:pt x="291" y="156"/>
                  <a:pt x="291" y="156"/>
                  <a:pt x="291" y="156"/>
                </a:cubicBezTo>
                <a:cubicBezTo>
                  <a:pt x="291" y="156"/>
                  <a:pt x="291" y="156"/>
                  <a:pt x="291" y="156"/>
                </a:cubicBezTo>
                <a:cubicBezTo>
                  <a:pt x="291" y="155"/>
                  <a:pt x="291" y="155"/>
                  <a:pt x="291" y="155"/>
                </a:cubicBezTo>
                <a:cubicBezTo>
                  <a:pt x="291" y="155"/>
                  <a:pt x="291" y="155"/>
                  <a:pt x="291" y="155"/>
                </a:cubicBezTo>
                <a:cubicBezTo>
                  <a:pt x="291" y="155"/>
                  <a:pt x="291" y="155"/>
                  <a:pt x="291" y="155"/>
                </a:cubicBezTo>
                <a:cubicBezTo>
                  <a:pt x="291" y="155"/>
                  <a:pt x="291" y="155"/>
                  <a:pt x="291" y="155"/>
                </a:cubicBezTo>
                <a:cubicBezTo>
                  <a:pt x="291" y="155"/>
                  <a:pt x="291" y="155"/>
                  <a:pt x="291" y="155"/>
                </a:cubicBezTo>
                <a:cubicBezTo>
                  <a:pt x="291" y="154"/>
                  <a:pt x="291" y="154"/>
                  <a:pt x="291" y="154"/>
                </a:cubicBezTo>
                <a:cubicBezTo>
                  <a:pt x="290" y="154"/>
                  <a:pt x="290" y="154"/>
                  <a:pt x="290" y="154"/>
                </a:cubicBezTo>
                <a:cubicBezTo>
                  <a:pt x="290" y="154"/>
                  <a:pt x="290" y="154"/>
                  <a:pt x="290" y="154"/>
                </a:cubicBezTo>
                <a:cubicBezTo>
                  <a:pt x="290" y="154"/>
                  <a:pt x="290" y="154"/>
                  <a:pt x="290" y="154"/>
                </a:cubicBezTo>
                <a:cubicBezTo>
                  <a:pt x="290" y="153"/>
                  <a:pt x="290" y="153"/>
                  <a:pt x="290" y="153"/>
                </a:cubicBezTo>
                <a:cubicBezTo>
                  <a:pt x="290" y="153"/>
                  <a:pt x="290" y="153"/>
                  <a:pt x="290" y="153"/>
                </a:cubicBezTo>
                <a:cubicBezTo>
                  <a:pt x="290" y="152"/>
                  <a:pt x="290" y="152"/>
                  <a:pt x="290" y="151"/>
                </a:cubicBezTo>
                <a:cubicBezTo>
                  <a:pt x="290" y="151"/>
                  <a:pt x="290" y="151"/>
                  <a:pt x="290" y="151"/>
                </a:cubicBezTo>
                <a:cubicBezTo>
                  <a:pt x="290" y="150"/>
                  <a:pt x="289" y="149"/>
                  <a:pt x="289" y="148"/>
                </a:cubicBezTo>
                <a:cubicBezTo>
                  <a:pt x="286" y="144"/>
                  <a:pt x="287" y="137"/>
                  <a:pt x="287" y="132"/>
                </a:cubicBezTo>
                <a:cubicBezTo>
                  <a:pt x="286" y="126"/>
                  <a:pt x="286" y="120"/>
                  <a:pt x="285" y="114"/>
                </a:cubicBezTo>
                <a:cubicBezTo>
                  <a:pt x="284" y="114"/>
                  <a:pt x="284" y="114"/>
                  <a:pt x="283" y="113"/>
                </a:cubicBezTo>
                <a:cubicBezTo>
                  <a:pt x="283" y="113"/>
                  <a:pt x="283" y="113"/>
                  <a:pt x="283" y="113"/>
                </a:cubicBezTo>
                <a:cubicBezTo>
                  <a:pt x="283" y="113"/>
                  <a:pt x="283" y="113"/>
                  <a:pt x="283" y="113"/>
                </a:cubicBezTo>
                <a:cubicBezTo>
                  <a:pt x="282" y="113"/>
                  <a:pt x="282" y="113"/>
                  <a:pt x="281" y="113"/>
                </a:cubicBezTo>
                <a:cubicBezTo>
                  <a:pt x="281" y="112"/>
                  <a:pt x="281" y="112"/>
                  <a:pt x="281" y="112"/>
                </a:cubicBezTo>
                <a:cubicBezTo>
                  <a:pt x="281" y="112"/>
                  <a:pt x="281" y="112"/>
                  <a:pt x="281" y="112"/>
                </a:cubicBezTo>
                <a:cubicBezTo>
                  <a:pt x="281" y="112"/>
                  <a:pt x="281" y="112"/>
                  <a:pt x="281" y="112"/>
                </a:cubicBezTo>
                <a:cubicBezTo>
                  <a:pt x="280" y="112"/>
                  <a:pt x="280" y="112"/>
                  <a:pt x="280" y="112"/>
                </a:cubicBezTo>
                <a:cubicBezTo>
                  <a:pt x="280" y="112"/>
                  <a:pt x="280" y="111"/>
                  <a:pt x="280" y="111"/>
                </a:cubicBezTo>
                <a:cubicBezTo>
                  <a:pt x="280" y="111"/>
                  <a:pt x="280" y="111"/>
                  <a:pt x="280" y="110"/>
                </a:cubicBezTo>
                <a:cubicBezTo>
                  <a:pt x="279" y="110"/>
                  <a:pt x="279" y="110"/>
                  <a:pt x="279" y="110"/>
                </a:cubicBezTo>
                <a:cubicBezTo>
                  <a:pt x="279" y="110"/>
                  <a:pt x="279" y="110"/>
                  <a:pt x="279" y="109"/>
                </a:cubicBezTo>
                <a:cubicBezTo>
                  <a:pt x="280" y="109"/>
                  <a:pt x="280" y="109"/>
                  <a:pt x="280" y="109"/>
                </a:cubicBezTo>
                <a:cubicBezTo>
                  <a:pt x="280" y="109"/>
                  <a:pt x="280" y="109"/>
                  <a:pt x="280" y="109"/>
                </a:cubicBezTo>
                <a:cubicBezTo>
                  <a:pt x="280" y="108"/>
                  <a:pt x="280" y="108"/>
                  <a:pt x="280" y="108"/>
                </a:cubicBezTo>
                <a:cubicBezTo>
                  <a:pt x="280" y="108"/>
                  <a:pt x="280" y="108"/>
                  <a:pt x="280" y="108"/>
                </a:cubicBezTo>
                <a:cubicBezTo>
                  <a:pt x="280" y="108"/>
                  <a:pt x="280" y="108"/>
                  <a:pt x="280" y="108"/>
                </a:cubicBezTo>
                <a:cubicBezTo>
                  <a:pt x="280" y="107"/>
                  <a:pt x="280" y="107"/>
                  <a:pt x="280" y="107"/>
                </a:cubicBezTo>
                <a:cubicBezTo>
                  <a:pt x="280" y="107"/>
                  <a:pt x="280" y="107"/>
                  <a:pt x="280" y="107"/>
                </a:cubicBezTo>
                <a:cubicBezTo>
                  <a:pt x="280" y="107"/>
                  <a:pt x="280" y="107"/>
                  <a:pt x="280" y="107"/>
                </a:cubicBezTo>
                <a:cubicBezTo>
                  <a:pt x="280" y="107"/>
                  <a:pt x="280" y="107"/>
                  <a:pt x="280" y="107"/>
                </a:cubicBezTo>
                <a:cubicBezTo>
                  <a:pt x="282" y="107"/>
                  <a:pt x="282" y="107"/>
                  <a:pt x="282" y="107"/>
                </a:cubicBezTo>
                <a:cubicBezTo>
                  <a:pt x="281" y="106"/>
                  <a:pt x="281" y="106"/>
                  <a:pt x="281" y="105"/>
                </a:cubicBezTo>
                <a:cubicBezTo>
                  <a:pt x="282" y="105"/>
                  <a:pt x="282" y="105"/>
                  <a:pt x="282" y="104"/>
                </a:cubicBezTo>
                <a:cubicBezTo>
                  <a:pt x="282" y="104"/>
                  <a:pt x="282" y="104"/>
                  <a:pt x="282" y="104"/>
                </a:cubicBezTo>
                <a:cubicBezTo>
                  <a:pt x="282" y="104"/>
                  <a:pt x="282" y="104"/>
                  <a:pt x="282" y="104"/>
                </a:cubicBezTo>
                <a:cubicBezTo>
                  <a:pt x="282" y="104"/>
                  <a:pt x="282" y="104"/>
                  <a:pt x="282" y="104"/>
                </a:cubicBezTo>
                <a:cubicBezTo>
                  <a:pt x="283" y="104"/>
                  <a:pt x="283" y="104"/>
                  <a:pt x="283" y="104"/>
                </a:cubicBezTo>
                <a:cubicBezTo>
                  <a:pt x="283" y="104"/>
                  <a:pt x="283" y="103"/>
                  <a:pt x="283" y="103"/>
                </a:cubicBezTo>
                <a:cubicBezTo>
                  <a:pt x="282" y="103"/>
                  <a:pt x="282" y="103"/>
                  <a:pt x="282" y="103"/>
                </a:cubicBezTo>
                <a:cubicBezTo>
                  <a:pt x="282" y="103"/>
                  <a:pt x="282" y="103"/>
                  <a:pt x="282" y="103"/>
                </a:cubicBezTo>
                <a:cubicBezTo>
                  <a:pt x="282" y="103"/>
                  <a:pt x="281" y="103"/>
                  <a:pt x="281" y="103"/>
                </a:cubicBezTo>
                <a:cubicBezTo>
                  <a:pt x="281" y="103"/>
                  <a:pt x="281" y="103"/>
                  <a:pt x="281" y="103"/>
                </a:cubicBezTo>
                <a:cubicBezTo>
                  <a:pt x="281" y="102"/>
                  <a:pt x="281" y="102"/>
                  <a:pt x="281" y="102"/>
                </a:cubicBezTo>
                <a:cubicBezTo>
                  <a:pt x="281" y="102"/>
                  <a:pt x="281" y="102"/>
                  <a:pt x="281" y="102"/>
                </a:cubicBezTo>
                <a:cubicBezTo>
                  <a:pt x="281" y="102"/>
                  <a:pt x="281" y="102"/>
                  <a:pt x="281" y="101"/>
                </a:cubicBezTo>
                <a:cubicBezTo>
                  <a:pt x="281" y="101"/>
                  <a:pt x="281" y="101"/>
                  <a:pt x="280" y="101"/>
                </a:cubicBezTo>
                <a:cubicBezTo>
                  <a:pt x="280" y="101"/>
                  <a:pt x="280" y="101"/>
                  <a:pt x="280" y="101"/>
                </a:cubicBezTo>
                <a:cubicBezTo>
                  <a:pt x="280" y="101"/>
                  <a:pt x="280" y="101"/>
                  <a:pt x="280" y="101"/>
                </a:cubicBezTo>
                <a:cubicBezTo>
                  <a:pt x="280" y="101"/>
                  <a:pt x="280" y="101"/>
                  <a:pt x="280" y="101"/>
                </a:cubicBezTo>
                <a:cubicBezTo>
                  <a:pt x="280" y="101"/>
                  <a:pt x="280" y="101"/>
                  <a:pt x="280" y="101"/>
                </a:cubicBezTo>
                <a:cubicBezTo>
                  <a:pt x="279" y="101"/>
                  <a:pt x="279" y="100"/>
                  <a:pt x="279" y="100"/>
                </a:cubicBezTo>
                <a:cubicBezTo>
                  <a:pt x="279" y="100"/>
                  <a:pt x="279" y="99"/>
                  <a:pt x="278" y="99"/>
                </a:cubicBezTo>
                <a:cubicBezTo>
                  <a:pt x="281" y="92"/>
                  <a:pt x="281" y="92"/>
                  <a:pt x="281" y="92"/>
                </a:cubicBezTo>
                <a:cubicBezTo>
                  <a:pt x="281" y="92"/>
                  <a:pt x="280" y="92"/>
                  <a:pt x="280" y="92"/>
                </a:cubicBezTo>
                <a:cubicBezTo>
                  <a:pt x="280" y="92"/>
                  <a:pt x="280" y="92"/>
                  <a:pt x="280" y="92"/>
                </a:cubicBezTo>
                <a:cubicBezTo>
                  <a:pt x="280" y="92"/>
                  <a:pt x="280" y="92"/>
                  <a:pt x="280" y="92"/>
                </a:cubicBezTo>
                <a:cubicBezTo>
                  <a:pt x="280" y="92"/>
                  <a:pt x="280" y="92"/>
                  <a:pt x="280" y="92"/>
                </a:cubicBezTo>
                <a:cubicBezTo>
                  <a:pt x="280" y="92"/>
                  <a:pt x="280" y="92"/>
                  <a:pt x="280" y="92"/>
                </a:cubicBezTo>
                <a:cubicBezTo>
                  <a:pt x="280" y="92"/>
                  <a:pt x="279" y="92"/>
                  <a:pt x="279" y="92"/>
                </a:cubicBezTo>
                <a:cubicBezTo>
                  <a:pt x="279" y="91"/>
                  <a:pt x="279" y="91"/>
                  <a:pt x="279" y="91"/>
                </a:cubicBezTo>
                <a:cubicBezTo>
                  <a:pt x="276" y="90"/>
                  <a:pt x="276" y="90"/>
                  <a:pt x="276" y="90"/>
                </a:cubicBezTo>
                <a:cubicBezTo>
                  <a:pt x="276" y="90"/>
                  <a:pt x="276" y="90"/>
                  <a:pt x="276" y="90"/>
                </a:cubicBezTo>
                <a:cubicBezTo>
                  <a:pt x="276" y="90"/>
                  <a:pt x="276" y="90"/>
                  <a:pt x="276" y="90"/>
                </a:cubicBezTo>
                <a:cubicBezTo>
                  <a:pt x="276" y="90"/>
                  <a:pt x="276" y="90"/>
                  <a:pt x="276" y="90"/>
                </a:cubicBezTo>
                <a:cubicBezTo>
                  <a:pt x="275" y="90"/>
                  <a:pt x="275" y="90"/>
                  <a:pt x="275" y="90"/>
                </a:cubicBezTo>
                <a:cubicBezTo>
                  <a:pt x="275" y="90"/>
                  <a:pt x="275" y="90"/>
                  <a:pt x="275" y="90"/>
                </a:cubicBezTo>
                <a:cubicBezTo>
                  <a:pt x="275" y="90"/>
                  <a:pt x="275" y="90"/>
                  <a:pt x="275" y="90"/>
                </a:cubicBezTo>
                <a:cubicBezTo>
                  <a:pt x="275" y="90"/>
                  <a:pt x="275" y="90"/>
                  <a:pt x="275" y="90"/>
                </a:cubicBezTo>
                <a:cubicBezTo>
                  <a:pt x="275" y="89"/>
                  <a:pt x="275" y="89"/>
                  <a:pt x="274" y="89"/>
                </a:cubicBezTo>
                <a:cubicBezTo>
                  <a:pt x="274" y="89"/>
                  <a:pt x="274" y="88"/>
                  <a:pt x="274" y="88"/>
                </a:cubicBezTo>
                <a:cubicBezTo>
                  <a:pt x="274" y="88"/>
                  <a:pt x="274" y="88"/>
                  <a:pt x="274" y="88"/>
                </a:cubicBezTo>
                <a:cubicBezTo>
                  <a:pt x="274" y="88"/>
                  <a:pt x="274" y="88"/>
                  <a:pt x="274" y="88"/>
                </a:cubicBezTo>
                <a:cubicBezTo>
                  <a:pt x="274" y="88"/>
                  <a:pt x="274" y="87"/>
                  <a:pt x="274" y="87"/>
                </a:cubicBezTo>
                <a:cubicBezTo>
                  <a:pt x="273" y="87"/>
                  <a:pt x="273" y="87"/>
                  <a:pt x="273" y="87"/>
                </a:cubicBezTo>
                <a:cubicBezTo>
                  <a:pt x="273" y="87"/>
                  <a:pt x="273" y="87"/>
                  <a:pt x="273" y="87"/>
                </a:cubicBezTo>
                <a:cubicBezTo>
                  <a:pt x="273" y="87"/>
                  <a:pt x="273" y="87"/>
                  <a:pt x="273" y="87"/>
                </a:cubicBezTo>
                <a:cubicBezTo>
                  <a:pt x="273" y="87"/>
                  <a:pt x="273" y="87"/>
                  <a:pt x="273" y="87"/>
                </a:cubicBezTo>
                <a:cubicBezTo>
                  <a:pt x="273" y="86"/>
                  <a:pt x="273" y="86"/>
                  <a:pt x="273" y="86"/>
                </a:cubicBezTo>
                <a:cubicBezTo>
                  <a:pt x="273" y="86"/>
                  <a:pt x="273" y="86"/>
                  <a:pt x="273" y="86"/>
                </a:cubicBezTo>
                <a:cubicBezTo>
                  <a:pt x="272" y="86"/>
                  <a:pt x="272" y="86"/>
                  <a:pt x="272" y="86"/>
                </a:cubicBezTo>
                <a:cubicBezTo>
                  <a:pt x="272" y="85"/>
                  <a:pt x="272" y="85"/>
                  <a:pt x="272" y="85"/>
                </a:cubicBezTo>
                <a:cubicBezTo>
                  <a:pt x="272" y="85"/>
                  <a:pt x="272" y="85"/>
                  <a:pt x="272" y="85"/>
                </a:cubicBezTo>
                <a:cubicBezTo>
                  <a:pt x="272" y="85"/>
                  <a:pt x="272" y="84"/>
                  <a:pt x="272" y="84"/>
                </a:cubicBezTo>
                <a:cubicBezTo>
                  <a:pt x="272" y="84"/>
                  <a:pt x="272" y="84"/>
                  <a:pt x="272" y="84"/>
                </a:cubicBezTo>
                <a:cubicBezTo>
                  <a:pt x="272" y="85"/>
                  <a:pt x="272" y="85"/>
                  <a:pt x="272" y="85"/>
                </a:cubicBezTo>
                <a:cubicBezTo>
                  <a:pt x="272" y="85"/>
                  <a:pt x="272" y="85"/>
                  <a:pt x="272" y="85"/>
                </a:cubicBezTo>
                <a:cubicBezTo>
                  <a:pt x="272" y="85"/>
                  <a:pt x="272" y="85"/>
                  <a:pt x="272" y="85"/>
                </a:cubicBezTo>
                <a:cubicBezTo>
                  <a:pt x="272" y="84"/>
                  <a:pt x="272" y="84"/>
                  <a:pt x="272" y="84"/>
                </a:cubicBezTo>
                <a:cubicBezTo>
                  <a:pt x="272" y="84"/>
                  <a:pt x="272" y="84"/>
                  <a:pt x="272" y="84"/>
                </a:cubicBezTo>
                <a:cubicBezTo>
                  <a:pt x="272" y="84"/>
                  <a:pt x="272" y="84"/>
                  <a:pt x="272" y="84"/>
                </a:cubicBezTo>
                <a:cubicBezTo>
                  <a:pt x="272" y="84"/>
                  <a:pt x="272" y="84"/>
                  <a:pt x="272" y="84"/>
                </a:cubicBezTo>
                <a:cubicBezTo>
                  <a:pt x="272" y="84"/>
                  <a:pt x="272" y="84"/>
                  <a:pt x="272" y="84"/>
                </a:cubicBezTo>
                <a:cubicBezTo>
                  <a:pt x="272" y="84"/>
                  <a:pt x="272" y="84"/>
                  <a:pt x="272" y="84"/>
                </a:cubicBezTo>
                <a:cubicBezTo>
                  <a:pt x="273" y="83"/>
                  <a:pt x="273" y="83"/>
                  <a:pt x="273" y="83"/>
                </a:cubicBezTo>
                <a:cubicBezTo>
                  <a:pt x="273" y="83"/>
                  <a:pt x="273" y="83"/>
                  <a:pt x="273" y="83"/>
                </a:cubicBezTo>
                <a:cubicBezTo>
                  <a:pt x="273" y="83"/>
                  <a:pt x="273" y="83"/>
                  <a:pt x="273" y="83"/>
                </a:cubicBezTo>
                <a:cubicBezTo>
                  <a:pt x="273" y="82"/>
                  <a:pt x="273" y="82"/>
                  <a:pt x="273" y="82"/>
                </a:cubicBezTo>
                <a:cubicBezTo>
                  <a:pt x="273" y="82"/>
                  <a:pt x="273" y="82"/>
                  <a:pt x="273" y="82"/>
                </a:cubicBezTo>
                <a:cubicBezTo>
                  <a:pt x="268" y="79"/>
                  <a:pt x="264" y="73"/>
                  <a:pt x="258" y="71"/>
                </a:cubicBezTo>
                <a:cubicBezTo>
                  <a:pt x="252" y="68"/>
                  <a:pt x="245" y="66"/>
                  <a:pt x="240" y="62"/>
                </a:cubicBezTo>
                <a:cubicBezTo>
                  <a:pt x="240" y="63"/>
                  <a:pt x="239" y="63"/>
                  <a:pt x="239" y="63"/>
                </a:cubicBezTo>
                <a:cubicBezTo>
                  <a:pt x="239" y="63"/>
                  <a:pt x="239" y="63"/>
                  <a:pt x="239" y="63"/>
                </a:cubicBezTo>
                <a:cubicBezTo>
                  <a:pt x="238" y="63"/>
                  <a:pt x="238" y="63"/>
                  <a:pt x="238" y="63"/>
                </a:cubicBezTo>
                <a:cubicBezTo>
                  <a:pt x="238" y="63"/>
                  <a:pt x="238" y="63"/>
                  <a:pt x="238" y="63"/>
                </a:cubicBezTo>
                <a:cubicBezTo>
                  <a:pt x="238" y="63"/>
                  <a:pt x="238" y="63"/>
                  <a:pt x="238" y="63"/>
                </a:cubicBezTo>
                <a:cubicBezTo>
                  <a:pt x="237" y="63"/>
                  <a:pt x="237" y="63"/>
                  <a:pt x="237" y="63"/>
                </a:cubicBezTo>
                <a:cubicBezTo>
                  <a:pt x="237" y="63"/>
                  <a:pt x="237" y="63"/>
                  <a:pt x="237" y="63"/>
                </a:cubicBezTo>
                <a:cubicBezTo>
                  <a:pt x="236" y="62"/>
                  <a:pt x="235" y="61"/>
                  <a:pt x="234" y="61"/>
                </a:cubicBezTo>
                <a:cubicBezTo>
                  <a:pt x="234" y="61"/>
                  <a:pt x="234" y="61"/>
                  <a:pt x="234" y="61"/>
                </a:cubicBezTo>
                <a:cubicBezTo>
                  <a:pt x="234" y="61"/>
                  <a:pt x="234" y="61"/>
                  <a:pt x="234" y="61"/>
                </a:cubicBezTo>
                <a:cubicBezTo>
                  <a:pt x="233" y="61"/>
                  <a:pt x="233" y="61"/>
                  <a:pt x="233" y="61"/>
                </a:cubicBezTo>
                <a:cubicBezTo>
                  <a:pt x="233" y="60"/>
                  <a:pt x="233" y="60"/>
                  <a:pt x="233" y="60"/>
                </a:cubicBezTo>
                <a:cubicBezTo>
                  <a:pt x="233" y="60"/>
                  <a:pt x="233" y="60"/>
                  <a:pt x="233" y="60"/>
                </a:cubicBezTo>
                <a:cubicBezTo>
                  <a:pt x="229" y="53"/>
                  <a:pt x="226" y="44"/>
                  <a:pt x="220" y="39"/>
                </a:cubicBezTo>
                <a:cubicBezTo>
                  <a:pt x="220" y="39"/>
                  <a:pt x="220" y="39"/>
                  <a:pt x="220" y="39"/>
                </a:cubicBezTo>
                <a:cubicBezTo>
                  <a:pt x="220" y="39"/>
                  <a:pt x="220" y="39"/>
                  <a:pt x="220" y="39"/>
                </a:cubicBezTo>
                <a:cubicBezTo>
                  <a:pt x="220" y="39"/>
                  <a:pt x="220" y="39"/>
                  <a:pt x="220" y="39"/>
                </a:cubicBezTo>
                <a:cubicBezTo>
                  <a:pt x="219" y="38"/>
                  <a:pt x="219" y="38"/>
                  <a:pt x="219" y="38"/>
                </a:cubicBezTo>
                <a:cubicBezTo>
                  <a:pt x="219" y="38"/>
                  <a:pt x="218" y="38"/>
                  <a:pt x="218" y="38"/>
                </a:cubicBezTo>
                <a:cubicBezTo>
                  <a:pt x="218" y="38"/>
                  <a:pt x="218" y="38"/>
                  <a:pt x="218" y="38"/>
                </a:cubicBezTo>
                <a:cubicBezTo>
                  <a:pt x="218" y="38"/>
                  <a:pt x="218" y="38"/>
                  <a:pt x="217" y="38"/>
                </a:cubicBezTo>
                <a:cubicBezTo>
                  <a:pt x="217" y="37"/>
                  <a:pt x="217" y="37"/>
                  <a:pt x="217" y="37"/>
                </a:cubicBezTo>
                <a:cubicBezTo>
                  <a:pt x="217" y="37"/>
                  <a:pt x="217" y="37"/>
                  <a:pt x="217" y="37"/>
                </a:cubicBezTo>
                <a:cubicBezTo>
                  <a:pt x="217" y="37"/>
                  <a:pt x="217" y="37"/>
                  <a:pt x="217" y="37"/>
                </a:cubicBezTo>
                <a:cubicBezTo>
                  <a:pt x="217" y="37"/>
                  <a:pt x="217" y="37"/>
                  <a:pt x="217" y="37"/>
                </a:cubicBezTo>
                <a:cubicBezTo>
                  <a:pt x="217" y="37"/>
                  <a:pt x="217" y="37"/>
                  <a:pt x="217" y="37"/>
                </a:cubicBezTo>
                <a:cubicBezTo>
                  <a:pt x="216" y="36"/>
                  <a:pt x="216" y="36"/>
                  <a:pt x="216" y="36"/>
                </a:cubicBezTo>
                <a:cubicBezTo>
                  <a:pt x="216" y="36"/>
                  <a:pt x="216" y="36"/>
                  <a:pt x="216" y="36"/>
                </a:cubicBezTo>
                <a:cubicBezTo>
                  <a:pt x="216" y="36"/>
                  <a:pt x="216" y="36"/>
                  <a:pt x="216" y="36"/>
                </a:cubicBezTo>
                <a:cubicBezTo>
                  <a:pt x="216" y="36"/>
                  <a:pt x="216" y="36"/>
                  <a:pt x="216" y="36"/>
                </a:cubicBezTo>
                <a:cubicBezTo>
                  <a:pt x="216" y="35"/>
                  <a:pt x="216" y="35"/>
                  <a:pt x="216" y="35"/>
                </a:cubicBezTo>
                <a:cubicBezTo>
                  <a:pt x="216" y="35"/>
                  <a:pt x="216" y="35"/>
                  <a:pt x="216" y="35"/>
                </a:cubicBezTo>
                <a:cubicBezTo>
                  <a:pt x="216" y="35"/>
                  <a:pt x="216" y="35"/>
                  <a:pt x="216" y="35"/>
                </a:cubicBezTo>
                <a:cubicBezTo>
                  <a:pt x="216" y="35"/>
                  <a:pt x="216" y="35"/>
                  <a:pt x="216" y="35"/>
                </a:cubicBezTo>
                <a:cubicBezTo>
                  <a:pt x="215" y="35"/>
                  <a:pt x="215" y="34"/>
                  <a:pt x="214" y="34"/>
                </a:cubicBezTo>
                <a:cubicBezTo>
                  <a:pt x="214" y="34"/>
                  <a:pt x="214" y="34"/>
                  <a:pt x="214" y="34"/>
                </a:cubicBezTo>
                <a:cubicBezTo>
                  <a:pt x="213" y="33"/>
                  <a:pt x="213" y="33"/>
                  <a:pt x="212" y="32"/>
                </a:cubicBezTo>
                <a:cubicBezTo>
                  <a:pt x="212" y="32"/>
                  <a:pt x="212" y="32"/>
                  <a:pt x="212" y="32"/>
                </a:cubicBezTo>
                <a:cubicBezTo>
                  <a:pt x="211" y="32"/>
                  <a:pt x="211" y="31"/>
                  <a:pt x="211" y="31"/>
                </a:cubicBezTo>
                <a:cubicBezTo>
                  <a:pt x="211" y="31"/>
                  <a:pt x="211" y="31"/>
                  <a:pt x="211" y="31"/>
                </a:cubicBezTo>
                <a:cubicBezTo>
                  <a:pt x="211" y="31"/>
                  <a:pt x="211" y="31"/>
                  <a:pt x="211" y="30"/>
                </a:cubicBezTo>
                <a:cubicBezTo>
                  <a:pt x="211" y="30"/>
                  <a:pt x="211" y="30"/>
                  <a:pt x="211" y="30"/>
                </a:cubicBezTo>
                <a:cubicBezTo>
                  <a:pt x="210" y="30"/>
                  <a:pt x="210" y="30"/>
                  <a:pt x="210" y="30"/>
                </a:cubicBezTo>
                <a:cubicBezTo>
                  <a:pt x="210" y="30"/>
                  <a:pt x="210" y="30"/>
                  <a:pt x="210" y="30"/>
                </a:cubicBezTo>
                <a:cubicBezTo>
                  <a:pt x="210" y="30"/>
                  <a:pt x="210" y="30"/>
                  <a:pt x="210" y="30"/>
                </a:cubicBezTo>
                <a:cubicBezTo>
                  <a:pt x="210" y="29"/>
                  <a:pt x="209" y="29"/>
                  <a:pt x="209" y="29"/>
                </a:cubicBezTo>
                <a:cubicBezTo>
                  <a:pt x="209" y="29"/>
                  <a:pt x="209" y="29"/>
                  <a:pt x="209" y="29"/>
                </a:cubicBezTo>
                <a:cubicBezTo>
                  <a:pt x="209" y="29"/>
                  <a:pt x="209" y="29"/>
                  <a:pt x="209" y="29"/>
                </a:cubicBezTo>
                <a:cubicBezTo>
                  <a:pt x="209" y="28"/>
                  <a:pt x="209" y="28"/>
                  <a:pt x="209" y="28"/>
                </a:cubicBezTo>
                <a:cubicBezTo>
                  <a:pt x="208" y="28"/>
                  <a:pt x="208" y="28"/>
                  <a:pt x="208" y="28"/>
                </a:cubicBezTo>
                <a:cubicBezTo>
                  <a:pt x="208" y="28"/>
                  <a:pt x="207" y="27"/>
                  <a:pt x="207" y="26"/>
                </a:cubicBezTo>
                <a:cubicBezTo>
                  <a:pt x="204" y="23"/>
                  <a:pt x="204" y="15"/>
                  <a:pt x="200" y="12"/>
                </a:cubicBezTo>
                <a:cubicBezTo>
                  <a:pt x="200" y="12"/>
                  <a:pt x="200" y="12"/>
                  <a:pt x="200" y="12"/>
                </a:cubicBezTo>
                <a:cubicBezTo>
                  <a:pt x="200" y="11"/>
                  <a:pt x="200" y="11"/>
                  <a:pt x="201" y="11"/>
                </a:cubicBezTo>
                <a:cubicBezTo>
                  <a:pt x="201" y="11"/>
                  <a:pt x="201" y="11"/>
                  <a:pt x="201" y="11"/>
                </a:cubicBezTo>
                <a:cubicBezTo>
                  <a:pt x="200" y="11"/>
                  <a:pt x="200" y="11"/>
                  <a:pt x="200" y="11"/>
                </a:cubicBezTo>
                <a:cubicBezTo>
                  <a:pt x="200" y="11"/>
                  <a:pt x="200" y="11"/>
                  <a:pt x="200" y="11"/>
                </a:cubicBezTo>
                <a:cubicBezTo>
                  <a:pt x="200" y="11"/>
                  <a:pt x="200" y="11"/>
                  <a:pt x="200" y="11"/>
                </a:cubicBezTo>
                <a:cubicBezTo>
                  <a:pt x="199" y="10"/>
                  <a:pt x="199" y="10"/>
                  <a:pt x="199" y="10"/>
                </a:cubicBezTo>
                <a:cubicBezTo>
                  <a:pt x="200" y="10"/>
                  <a:pt x="200" y="10"/>
                  <a:pt x="200" y="10"/>
                </a:cubicBezTo>
                <a:cubicBezTo>
                  <a:pt x="200" y="9"/>
                  <a:pt x="200" y="9"/>
                  <a:pt x="200" y="9"/>
                </a:cubicBezTo>
                <a:cubicBezTo>
                  <a:pt x="199" y="9"/>
                  <a:pt x="199" y="9"/>
                  <a:pt x="199" y="9"/>
                </a:cubicBezTo>
                <a:cubicBezTo>
                  <a:pt x="199" y="8"/>
                  <a:pt x="199" y="8"/>
                  <a:pt x="199" y="8"/>
                </a:cubicBezTo>
                <a:cubicBezTo>
                  <a:pt x="199" y="8"/>
                  <a:pt x="199" y="8"/>
                  <a:pt x="199" y="8"/>
                </a:cubicBezTo>
                <a:cubicBezTo>
                  <a:pt x="199" y="8"/>
                  <a:pt x="199" y="8"/>
                  <a:pt x="199" y="8"/>
                </a:cubicBezTo>
                <a:cubicBezTo>
                  <a:pt x="199" y="8"/>
                  <a:pt x="199" y="8"/>
                  <a:pt x="199" y="8"/>
                </a:cubicBezTo>
                <a:cubicBezTo>
                  <a:pt x="198" y="8"/>
                  <a:pt x="198" y="8"/>
                  <a:pt x="198" y="8"/>
                </a:cubicBezTo>
                <a:cubicBezTo>
                  <a:pt x="198" y="8"/>
                  <a:pt x="198" y="8"/>
                  <a:pt x="198" y="8"/>
                </a:cubicBezTo>
                <a:cubicBezTo>
                  <a:pt x="198" y="7"/>
                  <a:pt x="198" y="7"/>
                  <a:pt x="198" y="7"/>
                </a:cubicBezTo>
                <a:cubicBezTo>
                  <a:pt x="198" y="7"/>
                  <a:pt x="198" y="7"/>
                  <a:pt x="198" y="7"/>
                </a:cubicBezTo>
                <a:cubicBezTo>
                  <a:pt x="198" y="7"/>
                  <a:pt x="198" y="7"/>
                  <a:pt x="198" y="7"/>
                </a:cubicBezTo>
                <a:cubicBezTo>
                  <a:pt x="198" y="7"/>
                  <a:pt x="198" y="7"/>
                  <a:pt x="198" y="7"/>
                </a:cubicBezTo>
                <a:cubicBezTo>
                  <a:pt x="197" y="7"/>
                  <a:pt x="197" y="7"/>
                  <a:pt x="197" y="7"/>
                </a:cubicBezTo>
                <a:cubicBezTo>
                  <a:pt x="197" y="7"/>
                  <a:pt x="197" y="7"/>
                  <a:pt x="197" y="7"/>
                </a:cubicBezTo>
                <a:cubicBezTo>
                  <a:pt x="197" y="7"/>
                  <a:pt x="197" y="7"/>
                  <a:pt x="197" y="7"/>
                </a:cubicBezTo>
                <a:cubicBezTo>
                  <a:pt x="197" y="7"/>
                  <a:pt x="197" y="7"/>
                  <a:pt x="197" y="7"/>
                </a:cubicBezTo>
                <a:cubicBezTo>
                  <a:pt x="197" y="7"/>
                  <a:pt x="197" y="7"/>
                  <a:pt x="197" y="7"/>
                </a:cubicBezTo>
                <a:cubicBezTo>
                  <a:pt x="197" y="6"/>
                  <a:pt x="197" y="6"/>
                  <a:pt x="197" y="6"/>
                </a:cubicBezTo>
                <a:cubicBezTo>
                  <a:pt x="196" y="6"/>
                  <a:pt x="196" y="6"/>
                  <a:pt x="196" y="6"/>
                </a:cubicBezTo>
                <a:cubicBezTo>
                  <a:pt x="196" y="6"/>
                  <a:pt x="196" y="6"/>
                  <a:pt x="196" y="5"/>
                </a:cubicBezTo>
                <a:cubicBezTo>
                  <a:pt x="196" y="5"/>
                  <a:pt x="196" y="5"/>
                  <a:pt x="196" y="5"/>
                </a:cubicBezTo>
                <a:cubicBezTo>
                  <a:pt x="196" y="5"/>
                  <a:pt x="196" y="5"/>
                  <a:pt x="196" y="5"/>
                </a:cubicBezTo>
                <a:cubicBezTo>
                  <a:pt x="196" y="5"/>
                  <a:pt x="196" y="5"/>
                  <a:pt x="196" y="5"/>
                </a:cubicBezTo>
                <a:cubicBezTo>
                  <a:pt x="196" y="5"/>
                  <a:pt x="196" y="5"/>
                  <a:pt x="196" y="5"/>
                </a:cubicBezTo>
                <a:cubicBezTo>
                  <a:pt x="196" y="4"/>
                  <a:pt x="196" y="4"/>
                  <a:pt x="196" y="4"/>
                </a:cubicBezTo>
                <a:cubicBezTo>
                  <a:pt x="195" y="4"/>
                  <a:pt x="195" y="4"/>
                  <a:pt x="195" y="4"/>
                </a:cubicBezTo>
                <a:cubicBezTo>
                  <a:pt x="195" y="4"/>
                  <a:pt x="195" y="4"/>
                  <a:pt x="195" y="4"/>
                </a:cubicBezTo>
                <a:cubicBezTo>
                  <a:pt x="195" y="4"/>
                  <a:pt x="195" y="3"/>
                  <a:pt x="194" y="3"/>
                </a:cubicBezTo>
                <a:cubicBezTo>
                  <a:pt x="194" y="3"/>
                  <a:pt x="194" y="3"/>
                  <a:pt x="194" y="3"/>
                </a:cubicBezTo>
                <a:cubicBezTo>
                  <a:pt x="194" y="2"/>
                  <a:pt x="194" y="2"/>
                  <a:pt x="194" y="2"/>
                </a:cubicBezTo>
                <a:cubicBezTo>
                  <a:pt x="194" y="2"/>
                  <a:pt x="194" y="2"/>
                  <a:pt x="194" y="2"/>
                </a:cubicBezTo>
                <a:cubicBezTo>
                  <a:pt x="193" y="2"/>
                  <a:pt x="193" y="2"/>
                  <a:pt x="193" y="2"/>
                </a:cubicBezTo>
                <a:cubicBezTo>
                  <a:pt x="193" y="2"/>
                  <a:pt x="193" y="2"/>
                  <a:pt x="193" y="2"/>
                </a:cubicBezTo>
                <a:cubicBezTo>
                  <a:pt x="193" y="2"/>
                  <a:pt x="193" y="2"/>
                  <a:pt x="193" y="2"/>
                </a:cubicBezTo>
                <a:cubicBezTo>
                  <a:pt x="193" y="1"/>
                  <a:pt x="193" y="1"/>
                  <a:pt x="193" y="1"/>
                </a:cubicBezTo>
                <a:cubicBezTo>
                  <a:pt x="193" y="1"/>
                  <a:pt x="193" y="1"/>
                  <a:pt x="193" y="1"/>
                </a:cubicBezTo>
                <a:cubicBezTo>
                  <a:pt x="192" y="0"/>
                  <a:pt x="192" y="0"/>
                  <a:pt x="192" y="0"/>
                </a:cubicBezTo>
                <a:cubicBezTo>
                  <a:pt x="192" y="1"/>
                  <a:pt x="190" y="2"/>
                  <a:pt x="189" y="3"/>
                </a:cubicBezTo>
                <a:cubicBezTo>
                  <a:pt x="188" y="3"/>
                  <a:pt x="186" y="2"/>
                  <a:pt x="186" y="4"/>
                </a:cubicBezTo>
                <a:cubicBezTo>
                  <a:pt x="185" y="5"/>
                  <a:pt x="185" y="5"/>
                  <a:pt x="185" y="5"/>
                </a:cubicBezTo>
                <a:cubicBezTo>
                  <a:pt x="185" y="5"/>
                  <a:pt x="184" y="5"/>
                  <a:pt x="184" y="6"/>
                </a:cubicBezTo>
                <a:cubicBezTo>
                  <a:pt x="184" y="6"/>
                  <a:pt x="184" y="6"/>
                  <a:pt x="184" y="6"/>
                </a:cubicBezTo>
                <a:cubicBezTo>
                  <a:pt x="183" y="6"/>
                  <a:pt x="183" y="6"/>
                  <a:pt x="182" y="6"/>
                </a:cubicBezTo>
                <a:cubicBezTo>
                  <a:pt x="181" y="7"/>
                  <a:pt x="181" y="8"/>
                  <a:pt x="182" y="9"/>
                </a:cubicBezTo>
                <a:cubicBezTo>
                  <a:pt x="182" y="12"/>
                  <a:pt x="181" y="14"/>
                  <a:pt x="182" y="16"/>
                </a:cubicBezTo>
                <a:cubicBezTo>
                  <a:pt x="182" y="16"/>
                  <a:pt x="182" y="16"/>
                  <a:pt x="182" y="16"/>
                </a:cubicBezTo>
                <a:cubicBezTo>
                  <a:pt x="182" y="16"/>
                  <a:pt x="182" y="17"/>
                  <a:pt x="182" y="17"/>
                </a:cubicBezTo>
                <a:cubicBezTo>
                  <a:pt x="181" y="17"/>
                  <a:pt x="179" y="17"/>
                  <a:pt x="178" y="18"/>
                </a:cubicBezTo>
                <a:cubicBezTo>
                  <a:pt x="178" y="18"/>
                  <a:pt x="178" y="18"/>
                  <a:pt x="178" y="18"/>
                </a:cubicBezTo>
                <a:cubicBezTo>
                  <a:pt x="177" y="18"/>
                  <a:pt x="177" y="18"/>
                  <a:pt x="177" y="18"/>
                </a:cubicBezTo>
                <a:cubicBezTo>
                  <a:pt x="177" y="18"/>
                  <a:pt x="177" y="19"/>
                  <a:pt x="177" y="19"/>
                </a:cubicBezTo>
                <a:cubicBezTo>
                  <a:pt x="177" y="19"/>
                  <a:pt x="177" y="19"/>
                  <a:pt x="177" y="19"/>
                </a:cubicBezTo>
                <a:cubicBezTo>
                  <a:pt x="177" y="19"/>
                  <a:pt x="177" y="19"/>
                  <a:pt x="177" y="19"/>
                </a:cubicBezTo>
                <a:cubicBezTo>
                  <a:pt x="177" y="19"/>
                  <a:pt x="177" y="19"/>
                  <a:pt x="177" y="19"/>
                </a:cubicBezTo>
                <a:cubicBezTo>
                  <a:pt x="177" y="20"/>
                  <a:pt x="177" y="20"/>
                  <a:pt x="177" y="20"/>
                </a:cubicBezTo>
                <a:cubicBezTo>
                  <a:pt x="178" y="20"/>
                  <a:pt x="178" y="20"/>
                  <a:pt x="178" y="20"/>
                </a:cubicBezTo>
                <a:cubicBezTo>
                  <a:pt x="178" y="20"/>
                  <a:pt x="178" y="20"/>
                  <a:pt x="178" y="20"/>
                </a:cubicBezTo>
                <a:cubicBezTo>
                  <a:pt x="178" y="20"/>
                  <a:pt x="178" y="20"/>
                  <a:pt x="178" y="20"/>
                </a:cubicBezTo>
                <a:cubicBezTo>
                  <a:pt x="178" y="21"/>
                  <a:pt x="178" y="22"/>
                  <a:pt x="178" y="22"/>
                </a:cubicBezTo>
                <a:cubicBezTo>
                  <a:pt x="177" y="22"/>
                  <a:pt x="177" y="22"/>
                  <a:pt x="177" y="22"/>
                </a:cubicBezTo>
                <a:cubicBezTo>
                  <a:pt x="176" y="22"/>
                  <a:pt x="175" y="24"/>
                  <a:pt x="175" y="25"/>
                </a:cubicBezTo>
                <a:cubicBezTo>
                  <a:pt x="176" y="25"/>
                  <a:pt x="176" y="25"/>
                  <a:pt x="176" y="25"/>
                </a:cubicBezTo>
                <a:cubicBezTo>
                  <a:pt x="176" y="25"/>
                  <a:pt x="176" y="25"/>
                  <a:pt x="176" y="25"/>
                </a:cubicBezTo>
                <a:cubicBezTo>
                  <a:pt x="175" y="26"/>
                  <a:pt x="174" y="26"/>
                  <a:pt x="174" y="26"/>
                </a:cubicBezTo>
                <a:cubicBezTo>
                  <a:pt x="174" y="26"/>
                  <a:pt x="173" y="26"/>
                  <a:pt x="173" y="25"/>
                </a:cubicBezTo>
                <a:cubicBezTo>
                  <a:pt x="173" y="25"/>
                  <a:pt x="173" y="25"/>
                  <a:pt x="173" y="25"/>
                </a:cubicBezTo>
                <a:cubicBezTo>
                  <a:pt x="172" y="25"/>
                  <a:pt x="171" y="25"/>
                  <a:pt x="170" y="25"/>
                </a:cubicBezTo>
                <a:cubicBezTo>
                  <a:pt x="168" y="27"/>
                  <a:pt x="170" y="30"/>
                  <a:pt x="168" y="32"/>
                </a:cubicBezTo>
                <a:cubicBezTo>
                  <a:pt x="167" y="31"/>
                  <a:pt x="164" y="31"/>
                  <a:pt x="163" y="33"/>
                </a:cubicBezTo>
                <a:cubicBezTo>
                  <a:pt x="163" y="34"/>
                  <a:pt x="164" y="36"/>
                  <a:pt x="165" y="36"/>
                </a:cubicBezTo>
                <a:cubicBezTo>
                  <a:pt x="165" y="37"/>
                  <a:pt x="165" y="37"/>
                  <a:pt x="165" y="37"/>
                </a:cubicBezTo>
                <a:cubicBezTo>
                  <a:pt x="166" y="37"/>
                  <a:pt x="166" y="37"/>
                  <a:pt x="166" y="37"/>
                </a:cubicBezTo>
                <a:cubicBezTo>
                  <a:pt x="165" y="38"/>
                  <a:pt x="164" y="38"/>
                  <a:pt x="163" y="38"/>
                </a:cubicBezTo>
                <a:cubicBezTo>
                  <a:pt x="162" y="39"/>
                  <a:pt x="162" y="39"/>
                  <a:pt x="161" y="39"/>
                </a:cubicBezTo>
                <a:cubicBezTo>
                  <a:pt x="161" y="40"/>
                  <a:pt x="161" y="40"/>
                  <a:pt x="161" y="41"/>
                </a:cubicBezTo>
                <a:cubicBezTo>
                  <a:pt x="161" y="41"/>
                  <a:pt x="161" y="41"/>
                  <a:pt x="161" y="41"/>
                </a:cubicBezTo>
                <a:cubicBezTo>
                  <a:pt x="161" y="41"/>
                  <a:pt x="161" y="41"/>
                  <a:pt x="161" y="41"/>
                </a:cubicBezTo>
                <a:cubicBezTo>
                  <a:pt x="160" y="41"/>
                  <a:pt x="160" y="41"/>
                  <a:pt x="160" y="41"/>
                </a:cubicBezTo>
                <a:cubicBezTo>
                  <a:pt x="160" y="42"/>
                  <a:pt x="160" y="43"/>
                  <a:pt x="159" y="44"/>
                </a:cubicBezTo>
                <a:cubicBezTo>
                  <a:pt x="158" y="44"/>
                  <a:pt x="157" y="45"/>
                  <a:pt x="157" y="46"/>
                </a:cubicBezTo>
                <a:cubicBezTo>
                  <a:pt x="157" y="46"/>
                  <a:pt x="157" y="46"/>
                  <a:pt x="157" y="46"/>
                </a:cubicBezTo>
                <a:cubicBezTo>
                  <a:pt x="156" y="47"/>
                  <a:pt x="155" y="48"/>
                  <a:pt x="155" y="49"/>
                </a:cubicBezTo>
                <a:cubicBezTo>
                  <a:pt x="155" y="50"/>
                  <a:pt x="155" y="51"/>
                  <a:pt x="155" y="52"/>
                </a:cubicBezTo>
                <a:cubicBezTo>
                  <a:pt x="155" y="52"/>
                  <a:pt x="155" y="52"/>
                  <a:pt x="155" y="52"/>
                </a:cubicBezTo>
                <a:cubicBezTo>
                  <a:pt x="154" y="52"/>
                  <a:pt x="153" y="53"/>
                  <a:pt x="153" y="53"/>
                </a:cubicBezTo>
                <a:cubicBezTo>
                  <a:pt x="152" y="53"/>
                  <a:pt x="152" y="54"/>
                  <a:pt x="151" y="55"/>
                </a:cubicBezTo>
                <a:cubicBezTo>
                  <a:pt x="150" y="56"/>
                  <a:pt x="150" y="56"/>
                  <a:pt x="149" y="57"/>
                </a:cubicBezTo>
                <a:cubicBezTo>
                  <a:pt x="149" y="58"/>
                  <a:pt x="150" y="59"/>
                  <a:pt x="152" y="58"/>
                </a:cubicBezTo>
                <a:cubicBezTo>
                  <a:pt x="152" y="59"/>
                  <a:pt x="152" y="59"/>
                  <a:pt x="152" y="59"/>
                </a:cubicBezTo>
                <a:cubicBezTo>
                  <a:pt x="152" y="60"/>
                  <a:pt x="152" y="60"/>
                  <a:pt x="152" y="60"/>
                </a:cubicBezTo>
                <a:cubicBezTo>
                  <a:pt x="151" y="60"/>
                  <a:pt x="151" y="60"/>
                  <a:pt x="151" y="60"/>
                </a:cubicBezTo>
                <a:cubicBezTo>
                  <a:pt x="151" y="61"/>
                  <a:pt x="151" y="61"/>
                  <a:pt x="151" y="61"/>
                </a:cubicBezTo>
                <a:cubicBezTo>
                  <a:pt x="150" y="61"/>
                  <a:pt x="150" y="61"/>
                  <a:pt x="150" y="61"/>
                </a:cubicBezTo>
                <a:cubicBezTo>
                  <a:pt x="150" y="61"/>
                  <a:pt x="150" y="61"/>
                  <a:pt x="150" y="61"/>
                </a:cubicBezTo>
                <a:cubicBezTo>
                  <a:pt x="149" y="61"/>
                  <a:pt x="149" y="61"/>
                  <a:pt x="148" y="60"/>
                </a:cubicBezTo>
                <a:cubicBezTo>
                  <a:pt x="148" y="60"/>
                  <a:pt x="148" y="60"/>
                  <a:pt x="148" y="60"/>
                </a:cubicBezTo>
                <a:cubicBezTo>
                  <a:pt x="147" y="59"/>
                  <a:pt x="145" y="60"/>
                  <a:pt x="144" y="60"/>
                </a:cubicBezTo>
                <a:cubicBezTo>
                  <a:pt x="142" y="60"/>
                  <a:pt x="141" y="60"/>
                  <a:pt x="140" y="59"/>
                </a:cubicBezTo>
                <a:cubicBezTo>
                  <a:pt x="139" y="59"/>
                  <a:pt x="138" y="58"/>
                  <a:pt x="136" y="58"/>
                </a:cubicBezTo>
                <a:cubicBezTo>
                  <a:pt x="135" y="59"/>
                  <a:pt x="135" y="60"/>
                  <a:pt x="133" y="59"/>
                </a:cubicBezTo>
                <a:cubicBezTo>
                  <a:pt x="133" y="60"/>
                  <a:pt x="133" y="60"/>
                  <a:pt x="133" y="60"/>
                </a:cubicBezTo>
                <a:cubicBezTo>
                  <a:pt x="133" y="61"/>
                  <a:pt x="133" y="61"/>
                  <a:pt x="133" y="62"/>
                </a:cubicBezTo>
                <a:cubicBezTo>
                  <a:pt x="132" y="62"/>
                  <a:pt x="132" y="63"/>
                  <a:pt x="131" y="63"/>
                </a:cubicBezTo>
                <a:cubicBezTo>
                  <a:pt x="131" y="63"/>
                  <a:pt x="131" y="63"/>
                  <a:pt x="131" y="63"/>
                </a:cubicBezTo>
                <a:cubicBezTo>
                  <a:pt x="131" y="63"/>
                  <a:pt x="131" y="63"/>
                  <a:pt x="131" y="63"/>
                </a:cubicBezTo>
                <a:cubicBezTo>
                  <a:pt x="131" y="64"/>
                  <a:pt x="131" y="64"/>
                  <a:pt x="131" y="64"/>
                </a:cubicBezTo>
                <a:cubicBezTo>
                  <a:pt x="131" y="64"/>
                  <a:pt x="131" y="64"/>
                  <a:pt x="131" y="64"/>
                </a:cubicBezTo>
                <a:cubicBezTo>
                  <a:pt x="131" y="64"/>
                  <a:pt x="131" y="64"/>
                  <a:pt x="131" y="64"/>
                </a:cubicBezTo>
                <a:cubicBezTo>
                  <a:pt x="132" y="64"/>
                  <a:pt x="132" y="64"/>
                  <a:pt x="132" y="64"/>
                </a:cubicBezTo>
                <a:cubicBezTo>
                  <a:pt x="132" y="65"/>
                  <a:pt x="133" y="66"/>
                  <a:pt x="133" y="66"/>
                </a:cubicBezTo>
                <a:cubicBezTo>
                  <a:pt x="134" y="66"/>
                  <a:pt x="134" y="66"/>
                  <a:pt x="134" y="66"/>
                </a:cubicBezTo>
                <a:cubicBezTo>
                  <a:pt x="134" y="66"/>
                  <a:pt x="134" y="66"/>
                  <a:pt x="134" y="66"/>
                </a:cubicBezTo>
                <a:cubicBezTo>
                  <a:pt x="134" y="65"/>
                  <a:pt x="134" y="65"/>
                  <a:pt x="134" y="65"/>
                </a:cubicBezTo>
                <a:cubicBezTo>
                  <a:pt x="135" y="65"/>
                  <a:pt x="135" y="65"/>
                  <a:pt x="135" y="65"/>
                </a:cubicBezTo>
                <a:cubicBezTo>
                  <a:pt x="135" y="65"/>
                  <a:pt x="135" y="65"/>
                  <a:pt x="135" y="65"/>
                </a:cubicBezTo>
                <a:cubicBezTo>
                  <a:pt x="135" y="65"/>
                  <a:pt x="135" y="65"/>
                  <a:pt x="135" y="65"/>
                </a:cubicBezTo>
                <a:cubicBezTo>
                  <a:pt x="136" y="65"/>
                  <a:pt x="136" y="65"/>
                  <a:pt x="136" y="65"/>
                </a:cubicBezTo>
                <a:cubicBezTo>
                  <a:pt x="136" y="65"/>
                  <a:pt x="136" y="65"/>
                  <a:pt x="136" y="65"/>
                </a:cubicBezTo>
                <a:cubicBezTo>
                  <a:pt x="136" y="67"/>
                  <a:pt x="136" y="67"/>
                  <a:pt x="136" y="67"/>
                </a:cubicBezTo>
                <a:cubicBezTo>
                  <a:pt x="135" y="68"/>
                  <a:pt x="135" y="68"/>
                  <a:pt x="135" y="68"/>
                </a:cubicBezTo>
                <a:cubicBezTo>
                  <a:pt x="137" y="71"/>
                  <a:pt x="137" y="71"/>
                  <a:pt x="137" y="71"/>
                </a:cubicBezTo>
                <a:cubicBezTo>
                  <a:pt x="137" y="71"/>
                  <a:pt x="137" y="71"/>
                  <a:pt x="137" y="71"/>
                </a:cubicBezTo>
                <a:cubicBezTo>
                  <a:pt x="139" y="72"/>
                  <a:pt x="139" y="72"/>
                  <a:pt x="139" y="72"/>
                </a:cubicBezTo>
                <a:cubicBezTo>
                  <a:pt x="139" y="73"/>
                  <a:pt x="139" y="73"/>
                  <a:pt x="139" y="73"/>
                </a:cubicBezTo>
                <a:cubicBezTo>
                  <a:pt x="140" y="73"/>
                  <a:pt x="140" y="73"/>
                  <a:pt x="140" y="74"/>
                </a:cubicBezTo>
                <a:cubicBezTo>
                  <a:pt x="140" y="74"/>
                  <a:pt x="140" y="74"/>
                  <a:pt x="140" y="74"/>
                </a:cubicBezTo>
                <a:cubicBezTo>
                  <a:pt x="141" y="75"/>
                  <a:pt x="141" y="75"/>
                  <a:pt x="141" y="75"/>
                </a:cubicBezTo>
                <a:cubicBezTo>
                  <a:pt x="140" y="75"/>
                  <a:pt x="140" y="75"/>
                  <a:pt x="140" y="76"/>
                </a:cubicBezTo>
                <a:cubicBezTo>
                  <a:pt x="141" y="76"/>
                  <a:pt x="141" y="76"/>
                  <a:pt x="141" y="76"/>
                </a:cubicBezTo>
                <a:cubicBezTo>
                  <a:pt x="141" y="76"/>
                  <a:pt x="141" y="76"/>
                  <a:pt x="141" y="76"/>
                </a:cubicBezTo>
                <a:cubicBezTo>
                  <a:pt x="141" y="76"/>
                  <a:pt x="141" y="77"/>
                  <a:pt x="140" y="77"/>
                </a:cubicBezTo>
                <a:cubicBezTo>
                  <a:pt x="141" y="78"/>
                  <a:pt x="140" y="79"/>
                  <a:pt x="140" y="80"/>
                </a:cubicBezTo>
                <a:cubicBezTo>
                  <a:pt x="140" y="83"/>
                  <a:pt x="142" y="83"/>
                  <a:pt x="143" y="84"/>
                </a:cubicBezTo>
                <a:cubicBezTo>
                  <a:pt x="144" y="86"/>
                  <a:pt x="145" y="87"/>
                  <a:pt x="146" y="88"/>
                </a:cubicBezTo>
                <a:cubicBezTo>
                  <a:pt x="146" y="88"/>
                  <a:pt x="146" y="88"/>
                  <a:pt x="146" y="88"/>
                </a:cubicBezTo>
                <a:cubicBezTo>
                  <a:pt x="147" y="88"/>
                  <a:pt x="147" y="89"/>
                  <a:pt x="148" y="89"/>
                </a:cubicBezTo>
                <a:cubicBezTo>
                  <a:pt x="148" y="89"/>
                  <a:pt x="148" y="90"/>
                  <a:pt x="149" y="90"/>
                </a:cubicBezTo>
                <a:cubicBezTo>
                  <a:pt x="149" y="90"/>
                  <a:pt x="150" y="91"/>
                  <a:pt x="150" y="91"/>
                </a:cubicBezTo>
                <a:cubicBezTo>
                  <a:pt x="150" y="92"/>
                  <a:pt x="151" y="94"/>
                  <a:pt x="152" y="95"/>
                </a:cubicBezTo>
                <a:cubicBezTo>
                  <a:pt x="152" y="95"/>
                  <a:pt x="152" y="95"/>
                  <a:pt x="152" y="95"/>
                </a:cubicBezTo>
                <a:cubicBezTo>
                  <a:pt x="152" y="95"/>
                  <a:pt x="152" y="96"/>
                  <a:pt x="152" y="96"/>
                </a:cubicBezTo>
                <a:cubicBezTo>
                  <a:pt x="152" y="96"/>
                  <a:pt x="152" y="96"/>
                  <a:pt x="152" y="96"/>
                </a:cubicBezTo>
                <a:cubicBezTo>
                  <a:pt x="152" y="99"/>
                  <a:pt x="152" y="99"/>
                  <a:pt x="152" y="99"/>
                </a:cubicBezTo>
                <a:cubicBezTo>
                  <a:pt x="152" y="99"/>
                  <a:pt x="152" y="99"/>
                  <a:pt x="152" y="99"/>
                </a:cubicBezTo>
                <a:cubicBezTo>
                  <a:pt x="152" y="100"/>
                  <a:pt x="152" y="100"/>
                  <a:pt x="152" y="100"/>
                </a:cubicBezTo>
                <a:cubicBezTo>
                  <a:pt x="153" y="101"/>
                  <a:pt x="153" y="101"/>
                  <a:pt x="153" y="101"/>
                </a:cubicBezTo>
                <a:cubicBezTo>
                  <a:pt x="153" y="101"/>
                  <a:pt x="153" y="102"/>
                  <a:pt x="153" y="103"/>
                </a:cubicBezTo>
                <a:cubicBezTo>
                  <a:pt x="153" y="103"/>
                  <a:pt x="153" y="103"/>
                  <a:pt x="153" y="103"/>
                </a:cubicBezTo>
                <a:cubicBezTo>
                  <a:pt x="153" y="105"/>
                  <a:pt x="152" y="107"/>
                  <a:pt x="153" y="108"/>
                </a:cubicBezTo>
                <a:cubicBezTo>
                  <a:pt x="155" y="108"/>
                  <a:pt x="157" y="111"/>
                  <a:pt x="157" y="113"/>
                </a:cubicBezTo>
                <a:cubicBezTo>
                  <a:pt x="159" y="115"/>
                  <a:pt x="157" y="117"/>
                  <a:pt x="158" y="120"/>
                </a:cubicBezTo>
                <a:cubicBezTo>
                  <a:pt x="158" y="120"/>
                  <a:pt x="158" y="120"/>
                  <a:pt x="158" y="120"/>
                </a:cubicBezTo>
                <a:cubicBezTo>
                  <a:pt x="159" y="120"/>
                  <a:pt x="159" y="120"/>
                  <a:pt x="159" y="120"/>
                </a:cubicBezTo>
                <a:cubicBezTo>
                  <a:pt x="161" y="120"/>
                  <a:pt x="162" y="120"/>
                  <a:pt x="163" y="120"/>
                </a:cubicBezTo>
                <a:cubicBezTo>
                  <a:pt x="164" y="121"/>
                  <a:pt x="165" y="122"/>
                  <a:pt x="166" y="122"/>
                </a:cubicBezTo>
                <a:cubicBezTo>
                  <a:pt x="165" y="122"/>
                  <a:pt x="165" y="122"/>
                  <a:pt x="165" y="122"/>
                </a:cubicBezTo>
                <a:cubicBezTo>
                  <a:pt x="164" y="123"/>
                  <a:pt x="162" y="123"/>
                  <a:pt x="161" y="125"/>
                </a:cubicBezTo>
                <a:cubicBezTo>
                  <a:pt x="160" y="125"/>
                  <a:pt x="160" y="125"/>
                  <a:pt x="160" y="125"/>
                </a:cubicBezTo>
                <a:cubicBezTo>
                  <a:pt x="161" y="126"/>
                  <a:pt x="161" y="126"/>
                  <a:pt x="161" y="126"/>
                </a:cubicBezTo>
                <a:cubicBezTo>
                  <a:pt x="161" y="127"/>
                  <a:pt x="160" y="127"/>
                  <a:pt x="160" y="128"/>
                </a:cubicBezTo>
                <a:cubicBezTo>
                  <a:pt x="160" y="128"/>
                  <a:pt x="160" y="128"/>
                  <a:pt x="160" y="128"/>
                </a:cubicBezTo>
                <a:cubicBezTo>
                  <a:pt x="160" y="129"/>
                  <a:pt x="160" y="129"/>
                  <a:pt x="160" y="129"/>
                </a:cubicBezTo>
                <a:cubicBezTo>
                  <a:pt x="160" y="129"/>
                  <a:pt x="160" y="130"/>
                  <a:pt x="160" y="130"/>
                </a:cubicBezTo>
                <a:cubicBezTo>
                  <a:pt x="159" y="131"/>
                  <a:pt x="158" y="132"/>
                  <a:pt x="157" y="133"/>
                </a:cubicBezTo>
                <a:cubicBezTo>
                  <a:pt x="156" y="134"/>
                  <a:pt x="154" y="135"/>
                  <a:pt x="152" y="136"/>
                </a:cubicBezTo>
                <a:cubicBezTo>
                  <a:pt x="152" y="135"/>
                  <a:pt x="152" y="135"/>
                  <a:pt x="152" y="135"/>
                </a:cubicBezTo>
                <a:cubicBezTo>
                  <a:pt x="152" y="136"/>
                  <a:pt x="152" y="136"/>
                  <a:pt x="152" y="136"/>
                </a:cubicBezTo>
                <a:cubicBezTo>
                  <a:pt x="150" y="135"/>
                  <a:pt x="149" y="135"/>
                  <a:pt x="146" y="135"/>
                </a:cubicBezTo>
                <a:cubicBezTo>
                  <a:pt x="146" y="135"/>
                  <a:pt x="146" y="135"/>
                  <a:pt x="146" y="135"/>
                </a:cubicBezTo>
                <a:cubicBezTo>
                  <a:pt x="146" y="135"/>
                  <a:pt x="146" y="135"/>
                  <a:pt x="146" y="135"/>
                </a:cubicBezTo>
                <a:cubicBezTo>
                  <a:pt x="146" y="136"/>
                  <a:pt x="146" y="136"/>
                  <a:pt x="146" y="136"/>
                </a:cubicBezTo>
                <a:cubicBezTo>
                  <a:pt x="146" y="136"/>
                  <a:pt x="146" y="136"/>
                  <a:pt x="146" y="136"/>
                </a:cubicBezTo>
                <a:cubicBezTo>
                  <a:pt x="146" y="136"/>
                  <a:pt x="146" y="136"/>
                  <a:pt x="146" y="136"/>
                </a:cubicBezTo>
                <a:cubicBezTo>
                  <a:pt x="145" y="136"/>
                  <a:pt x="145" y="136"/>
                  <a:pt x="144" y="136"/>
                </a:cubicBezTo>
                <a:cubicBezTo>
                  <a:pt x="144" y="136"/>
                  <a:pt x="143" y="136"/>
                  <a:pt x="143" y="137"/>
                </a:cubicBezTo>
                <a:cubicBezTo>
                  <a:pt x="142" y="137"/>
                  <a:pt x="142" y="137"/>
                  <a:pt x="142" y="137"/>
                </a:cubicBezTo>
                <a:cubicBezTo>
                  <a:pt x="142" y="137"/>
                  <a:pt x="142" y="137"/>
                  <a:pt x="142" y="137"/>
                </a:cubicBezTo>
                <a:cubicBezTo>
                  <a:pt x="142" y="137"/>
                  <a:pt x="142" y="137"/>
                  <a:pt x="142" y="137"/>
                </a:cubicBezTo>
                <a:cubicBezTo>
                  <a:pt x="141" y="138"/>
                  <a:pt x="140" y="139"/>
                  <a:pt x="139" y="139"/>
                </a:cubicBezTo>
                <a:cubicBezTo>
                  <a:pt x="139" y="140"/>
                  <a:pt x="139" y="140"/>
                  <a:pt x="139" y="140"/>
                </a:cubicBezTo>
                <a:cubicBezTo>
                  <a:pt x="139" y="140"/>
                  <a:pt x="139" y="141"/>
                  <a:pt x="139" y="141"/>
                </a:cubicBezTo>
                <a:cubicBezTo>
                  <a:pt x="137" y="141"/>
                  <a:pt x="137" y="142"/>
                  <a:pt x="136" y="143"/>
                </a:cubicBezTo>
                <a:cubicBezTo>
                  <a:pt x="135" y="143"/>
                  <a:pt x="135" y="143"/>
                  <a:pt x="135" y="143"/>
                </a:cubicBezTo>
                <a:cubicBezTo>
                  <a:pt x="135" y="144"/>
                  <a:pt x="135" y="144"/>
                  <a:pt x="135" y="144"/>
                </a:cubicBezTo>
                <a:cubicBezTo>
                  <a:pt x="135" y="144"/>
                  <a:pt x="134" y="144"/>
                  <a:pt x="134" y="144"/>
                </a:cubicBezTo>
                <a:cubicBezTo>
                  <a:pt x="133" y="144"/>
                  <a:pt x="133" y="144"/>
                  <a:pt x="133" y="144"/>
                </a:cubicBezTo>
                <a:cubicBezTo>
                  <a:pt x="133" y="144"/>
                  <a:pt x="133" y="144"/>
                  <a:pt x="133" y="144"/>
                </a:cubicBezTo>
                <a:cubicBezTo>
                  <a:pt x="132" y="144"/>
                  <a:pt x="132" y="143"/>
                  <a:pt x="131" y="143"/>
                </a:cubicBezTo>
                <a:cubicBezTo>
                  <a:pt x="131" y="143"/>
                  <a:pt x="131" y="143"/>
                  <a:pt x="130" y="144"/>
                </a:cubicBezTo>
                <a:cubicBezTo>
                  <a:pt x="131" y="144"/>
                  <a:pt x="131" y="145"/>
                  <a:pt x="131" y="145"/>
                </a:cubicBezTo>
                <a:cubicBezTo>
                  <a:pt x="131" y="146"/>
                  <a:pt x="131" y="146"/>
                  <a:pt x="131" y="146"/>
                </a:cubicBezTo>
                <a:cubicBezTo>
                  <a:pt x="130" y="146"/>
                  <a:pt x="130" y="146"/>
                  <a:pt x="130" y="146"/>
                </a:cubicBezTo>
                <a:cubicBezTo>
                  <a:pt x="130" y="146"/>
                  <a:pt x="130" y="146"/>
                  <a:pt x="130" y="146"/>
                </a:cubicBezTo>
                <a:cubicBezTo>
                  <a:pt x="129" y="146"/>
                  <a:pt x="129" y="146"/>
                  <a:pt x="129" y="146"/>
                </a:cubicBezTo>
                <a:cubicBezTo>
                  <a:pt x="129" y="146"/>
                  <a:pt x="129" y="146"/>
                  <a:pt x="129" y="146"/>
                </a:cubicBezTo>
                <a:cubicBezTo>
                  <a:pt x="129" y="146"/>
                  <a:pt x="129" y="146"/>
                  <a:pt x="129" y="146"/>
                </a:cubicBezTo>
                <a:cubicBezTo>
                  <a:pt x="128" y="147"/>
                  <a:pt x="128" y="147"/>
                  <a:pt x="128" y="147"/>
                </a:cubicBezTo>
                <a:cubicBezTo>
                  <a:pt x="129" y="147"/>
                  <a:pt x="129" y="148"/>
                  <a:pt x="129" y="148"/>
                </a:cubicBezTo>
                <a:cubicBezTo>
                  <a:pt x="130" y="148"/>
                  <a:pt x="130" y="148"/>
                  <a:pt x="130" y="148"/>
                </a:cubicBezTo>
                <a:cubicBezTo>
                  <a:pt x="131" y="149"/>
                  <a:pt x="130" y="150"/>
                  <a:pt x="130" y="151"/>
                </a:cubicBezTo>
                <a:cubicBezTo>
                  <a:pt x="131" y="152"/>
                  <a:pt x="131" y="152"/>
                  <a:pt x="131" y="152"/>
                </a:cubicBezTo>
                <a:cubicBezTo>
                  <a:pt x="131" y="152"/>
                  <a:pt x="131" y="153"/>
                  <a:pt x="132" y="153"/>
                </a:cubicBezTo>
                <a:cubicBezTo>
                  <a:pt x="131" y="154"/>
                  <a:pt x="129" y="155"/>
                  <a:pt x="128" y="156"/>
                </a:cubicBezTo>
                <a:cubicBezTo>
                  <a:pt x="129" y="156"/>
                  <a:pt x="129" y="156"/>
                  <a:pt x="129" y="156"/>
                </a:cubicBezTo>
                <a:cubicBezTo>
                  <a:pt x="129" y="157"/>
                  <a:pt x="129" y="157"/>
                  <a:pt x="129" y="157"/>
                </a:cubicBezTo>
                <a:cubicBezTo>
                  <a:pt x="129" y="157"/>
                  <a:pt x="129" y="157"/>
                  <a:pt x="130" y="157"/>
                </a:cubicBezTo>
                <a:cubicBezTo>
                  <a:pt x="130" y="158"/>
                  <a:pt x="130" y="158"/>
                  <a:pt x="130" y="158"/>
                </a:cubicBezTo>
                <a:cubicBezTo>
                  <a:pt x="130" y="158"/>
                  <a:pt x="130" y="158"/>
                  <a:pt x="130" y="158"/>
                </a:cubicBezTo>
                <a:cubicBezTo>
                  <a:pt x="130" y="158"/>
                  <a:pt x="130" y="158"/>
                  <a:pt x="130" y="158"/>
                </a:cubicBezTo>
                <a:cubicBezTo>
                  <a:pt x="129" y="158"/>
                  <a:pt x="129" y="158"/>
                  <a:pt x="129" y="158"/>
                </a:cubicBezTo>
                <a:cubicBezTo>
                  <a:pt x="129" y="158"/>
                  <a:pt x="129" y="158"/>
                  <a:pt x="129" y="158"/>
                </a:cubicBezTo>
                <a:cubicBezTo>
                  <a:pt x="129" y="159"/>
                  <a:pt x="129" y="159"/>
                  <a:pt x="129" y="159"/>
                </a:cubicBezTo>
                <a:cubicBezTo>
                  <a:pt x="129" y="159"/>
                  <a:pt x="129" y="159"/>
                  <a:pt x="129" y="159"/>
                </a:cubicBezTo>
                <a:cubicBezTo>
                  <a:pt x="129" y="159"/>
                  <a:pt x="129" y="159"/>
                  <a:pt x="129" y="159"/>
                </a:cubicBezTo>
                <a:cubicBezTo>
                  <a:pt x="127" y="159"/>
                  <a:pt x="124" y="161"/>
                  <a:pt x="123" y="162"/>
                </a:cubicBezTo>
                <a:cubicBezTo>
                  <a:pt x="123" y="162"/>
                  <a:pt x="123" y="162"/>
                  <a:pt x="123" y="162"/>
                </a:cubicBezTo>
                <a:cubicBezTo>
                  <a:pt x="122" y="163"/>
                  <a:pt x="122" y="164"/>
                  <a:pt x="122" y="165"/>
                </a:cubicBezTo>
                <a:cubicBezTo>
                  <a:pt x="120" y="165"/>
                  <a:pt x="118" y="165"/>
                  <a:pt x="117" y="165"/>
                </a:cubicBezTo>
                <a:cubicBezTo>
                  <a:pt x="117" y="163"/>
                  <a:pt x="116" y="162"/>
                  <a:pt x="115" y="161"/>
                </a:cubicBezTo>
                <a:cubicBezTo>
                  <a:pt x="114" y="161"/>
                  <a:pt x="114" y="161"/>
                  <a:pt x="114" y="161"/>
                </a:cubicBezTo>
                <a:cubicBezTo>
                  <a:pt x="113" y="161"/>
                  <a:pt x="112" y="161"/>
                  <a:pt x="112" y="161"/>
                </a:cubicBezTo>
                <a:cubicBezTo>
                  <a:pt x="111" y="162"/>
                  <a:pt x="111" y="162"/>
                  <a:pt x="111" y="162"/>
                </a:cubicBezTo>
                <a:cubicBezTo>
                  <a:pt x="111" y="162"/>
                  <a:pt x="111" y="162"/>
                  <a:pt x="111" y="162"/>
                </a:cubicBezTo>
                <a:cubicBezTo>
                  <a:pt x="110" y="162"/>
                  <a:pt x="109" y="161"/>
                  <a:pt x="109" y="161"/>
                </a:cubicBezTo>
                <a:cubicBezTo>
                  <a:pt x="109" y="161"/>
                  <a:pt x="109" y="161"/>
                  <a:pt x="109" y="161"/>
                </a:cubicBezTo>
                <a:cubicBezTo>
                  <a:pt x="108" y="161"/>
                  <a:pt x="107" y="162"/>
                  <a:pt x="106" y="162"/>
                </a:cubicBezTo>
                <a:cubicBezTo>
                  <a:pt x="106" y="162"/>
                  <a:pt x="106" y="162"/>
                  <a:pt x="106" y="162"/>
                </a:cubicBezTo>
                <a:cubicBezTo>
                  <a:pt x="105" y="162"/>
                  <a:pt x="105" y="162"/>
                  <a:pt x="105" y="162"/>
                </a:cubicBezTo>
                <a:cubicBezTo>
                  <a:pt x="105" y="162"/>
                  <a:pt x="105" y="162"/>
                  <a:pt x="105" y="162"/>
                </a:cubicBezTo>
                <a:cubicBezTo>
                  <a:pt x="105" y="163"/>
                  <a:pt x="104" y="163"/>
                  <a:pt x="103" y="163"/>
                </a:cubicBezTo>
                <a:cubicBezTo>
                  <a:pt x="102" y="162"/>
                  <a:pt x="100" y="163"/>
                  <a:pt x="98" y="164"/>
                </a:cubicBezTo>
                <a:cubicBezTo>
                  <a:pt x="97" y="165"/>
                  <a:pt x="97" y="167"/>
                  <a:pt x="96" y="167"/>
                </a:cubicBezTo>
                <a:cubicBezTo>
                  <a:pt x="96" y="168"/>
                  <a:pt x="96" y="168"/>
                  <a:pt x="96" y="169"/>
                </a:cubicBezTo>
                <a:cubicBezTo>
                  <a:pt x="94" y="170"/>
                  <a:pt x="93" y="173"/>
                  <a:pt x="91" y="174"/>
                </a:cubicBezTo>
                <a:cubicBezTo>
                  <a:pt x="90" y="173"/>
                  <a:pt x="89" y="174"/>
                  <a:pt x="88" y="175"/>
                </a:cubicBezTo>
                <a:cubicBezTo>
                  <a:pt x="87" y="175"/>
                  <a:pt x="87" y="175"/>
                  <a:pt x="87" y="175"/>
                </a:cubicBezTo>
                <a:cubicBezTo>
                  <a:pt x="86" y="176"/>
                  <a:pt x="86" y="176"/>
                  <a:pt x="86" y="176"/>
                </a:cubicBezTo>
                <a:cubicBezTo>
                  <a:pt x="86" y="176"/>
                  <a:pt x="86" y="176"/>
                  <a:pt x="86" y="176"/>
                </a:cubicBezTo>
                <a:cubicBezTo>
                  <a:pt x="85" y="176"/>
                  <a:pt x="85" y="176"/>
                  <a:pt x="84" y="175"/>
                </a:cubicBezTo>
                <a:cubicBezTo>
                  <a:pt x="84" y="175"/>
                  <a:pt x="84" y="175"/>
                  <a:pt x="84" y="175"/>
                </a:cubicBezTo>
                <a:cubicBezTo>
                  <a:pt x="84" y="176"/>
                  <a:pt x="84" y="176"/>
                  <a:pt x="84" y="177"/>
                </a:cubicBezTo>
                <a:cubicBezTo>
                  <a:pt x="84" y="177"/>
                  <a:pt x="84" y="177"/>
                  <a:pt x="84" y="177"/>
                </a:cubicBezTo>
                <a:cubicBezTo>
                  <a:pt x="84" y="177"/>
                  <a:pt x="84" y="177"/>
                  <a:pt x="84" y="177"/>
                </a:cubicBezTo>
                <a:cubicBezTo>
                  <a:pt x="85" y="177"/>
                  <a:pt x="85" y="177"/>
                  <a:pt x="85" y="177"/>
                </a:cubicBezTo>
                <a:cubicBezTo>
                  <a:pt x="85" y="177"/>
                  <a:pt x="85" y="177"/>
                  <a:pt x="85" y="178"/>
                </a:cubicBezTo>
                <a:cubicBezTo>
                  <a:pt x="84" y="178"/>
                  <a:pt x="84" y="179"/>
                  <a:pt x="84" y="179"/>
                </a:cubicBezTo>
                <a:cubicBezTo>
                  <a:pt x="83" y="179"/>
                  <a:pt x="83" y="179"/>
                  <a:pt x="83" y="179"/>
                </a:cubicBezTo>
                <a:cubicBezTo>
                  <a:pt x="83" y="180"/>
                  <a:pt x="83" y="181"/>
                  <a:pt x="81" y="181"/>
                </a:cubicBezTo>
                <a:cubicBezTo>
                  <a:pt x="81" y="181"/>
                  <a:pt x="81" y="181"/>
                  <a:pt x="81" y="181"/>
                </a:cubicBezTo>
                <a:cubicBezTo>
                  <a:pt x="81" y="183"/>
                  <a:pt x="81" y="183"/>
                  <a:pt x="81" y="183"/>
                </a:cubicBezTo>
                <a:cubicBezTo>
                  <a:pt x="81" y="183"/>
                  <a:pt x="81" y="183"/>
                  <a:pt x="81" y="183"/>
                </a:cubicBezTo>
                <a:cubicBezTo>
                  <a:pt x="81" y="183"/>
                  <a:pt x="81" y="183"/>
                  <a:pt x="81" y="183"/>
                </a:cubicBezTo>
                <a:cubicBezTo>
                  <a:pt x="80" y="184"/>
                  <a:pt x="79" y="184"/>
                  <a:pt x="78" y="185"/>
                </a:cubicBezTo>
                <a:cubicBezTo>
                  <a:pt x="77" y="185"/>
                  <a:pt x="76" y="187"/>
                  <a:pt x="75" y="187"/>
                </a:cubicBezTo>
                <a:cubicBezTo>
                  <a:pt x="74" y="187"/>
                  <a:pt x="73" y="188"/>
                  <a:pt x="73" y="189"/>
                </a:cubicBezTo>
                <a:cubicBezTo>
                  <a:pt x="73" y="189"/>
                  <a:pt x="73" y="189"/>
                  <a:pt x="73" y="189"/>
                </a:cubicBezTo>
                <a:cubicBezTo>
                  <a:pt x="73" y="189"/>
                  <a:pt x="72" y="190"/>
                  <a:pt x="72" y="190"/>
                </a:cubicBezTo>
                <a:cubicBezTo>
                  <a:pt x="72" y="191"/>
                  <a:pt x="72" y="191"/>
                  <a:pt x="72" y="191"/>
                </a:cubicBezTo>
                <a:cubicBezTo>
                  <a:pt x="71" y="191"/>
                  <a:pt x="71" y="191"/>
                  <a:pt x="71" y="191"/>
                </a:cubicBezTo>
                <a:cubicBezTo>
                  <a:pt x="71" y="191"/>
                  <a:pt x="71" y="191"/>
                  <a:pt x="71" y="191"/>
                </a:cubicBezTo>
                <a:cubicBezTo>
                  <a:pt x="71" y="192"/>
                  <a:pt x="71" y="192"/>
                  <a:pt x="71" y="192"/>
                </a:cubicBezTo>
                <a:cubicBezTo>
                  <a:pt x="71" y="192"/>
                  <a:pt x="71" y="192"/>
                  <a:pt x="71" y="192"/>
                </a:cubicBezTo>
                <a:cubicBezTo>
                  <a:pt x="70" y="193"/>
                  <a:pt x="70" y="193"/>
                  <a:pt x="70" y="193"/>
                </a:cubicBezTo>
                <a:cubicBezTo>
                  <a:pt x="70" y="194"/>
                  <a:pt x="70" y="194"/>
                  <a:pt x="70" y="194"/>
                </a:cubicBezTo>
                <a:cubicBezTo>
                  <a:pt x="70" y="195"/>
                  <a:pt x="70" y="195"/>
                  <a:pt x="70" y="195"/>
                </a:cubicBezTo>
                <a:cubicBezTo>
                  <a:pt x="70" y="195"/>
                  <a:pt x="70" y="195"/>
                  <a:pt x="70" y="195"/>
                </a:cubicBezTo>
                <a:cubicBezTo>
                  <a:pt x="69" y="195"/>
                  <a:pt x="67" y="196"/>
                  <a:pt x="66" y="196"/>
                </a:cubicBezTo>
                <a:cubicBezTo>
                  <a:pt x="66" y="197"/>
                  <a:pt x="67" y="197"/>
                  <a:pt x="68" y="197"/>
                </a:cubicBezTo>
                <a:cubicBezTo>
                  <a:pt x="69" y="199"/>
                  <a:pt x="71" y="200"/>
                  <a:pt x="73" y="200"/>
                </a:cubicBezTo>
                <a:cubicBezTo>
                  <a:pt x="72" y="201"/>
                  <a:pt x="72" y="201"/>
                  <a:pt x="72" y="201"/>
                </a:cubicBezTo>
                <a:cubicBezTo>
                  <a:pt x="72" y="201"/>
                  <a:pt x="72" y="201"/>
                  <a:pt x="72" y="201"/>
                </a:cubicBezTo>
                <a:cubicBezTo>
                  <a:pt x="72" y="201"/>
                  <a:pt x="72" y="201"/>
                  <a:pt x="72" y="201"/>
                </a:cubicBezTo>
                <a:cubicBezTo>
                  <a:pt x="72" y="201"/>
                  <a:pt x="72" y="201"/>
                  <a:pt x="72" y="201"/>
                </a:cubicBezTo>
                <a:cubicBezTo>
                  <a:pt x="72" y="201"/>
                  <a:pt x="72" y="201"/>
                  <a:pt x="72" y="201"/>
                </a:cubicBezTo>
                <a:cubicBezTo>
                  <a:pt x="72" y="200"/>
                  <a:pt x="72" y="200"/>
                  <a:pt x="72" y="200"/>
                </a:cubicBezTo>
                <a:cubicBezTo>
                  <a:pt x="71" y="200"/>
                  <a:pt x="71" y="200"/>
                  <a:pt x="71" y="200"/>
                </a:cubicBezTo>
                <a:cubicBezTo>
                  <a:pt x="71" y="201"/>
                  <a:pt x="71" y="201"/>
                  <a:pt x="71" y="201"/>
                </a:cubicBezTo>
                <a:cubicBezTo>
                  <a:pt x="70" y="201"/>
                  <a:pt x="70" y="201"/>
                  <a:pt x="70" y="201"/>
                </a:cubicBezTo>
                <a:cubicBezTo>
                  <a:pt x="70" y="201"/>
                  <a:pt x="70" y="201"/>
                  <a:pt x="70" y="201"/>
                </a:cubicBezTo>
                <a:cubicBezTo>
                  <a:pt x="70" y="201"/>
                  <a:pt x="70" y="201"/>
                  <a:pt x="69" y="201"/>
                </a:cubicBezTo>
                <a:cubicBezTo>
                  <a:pt x="69" y="201"/>
                  <a:pt x="69" y="202"/>
                  <a:pt x="69" y="202"/>
                </a:cubicBezTo>
                <a:cubicBezTo>
                  <a:pt x="69" y="202"/>
                  <a:pt x="69" y="202"/>
                  <a:pt x="69" y="202"/>
                </a:cubicBezTo>
                <a:cubicBezTo>
                  <a:pt x="69" y="203"/>
                  <a:pt x="69" y="203"/>
                  <a:pt x="69" y="203"/>
                </a:cubicBezTo>
                <a:cubicBezTo>
                  <a:pt x="69" y="203"/>
                  <a:pt x="69" y="203"/>
                  <a:pt x="69" y="203"/>
                </a:cubicBezTo>
                <a:cubicBezTo>
                  <a:pt x="69" y="203"/>
                  <a:pt x="69" y="203"/>
                  <a:pt x="69" y="203"/>
                </a:cubicBezTo>
                <a:cubicBezTo>
                  <a:pt x="69" y="204"/>
                  <a:pt x="69" y="204"/>
                  <a:pt x="69" y="204"/>
                </a:cubicBezTo>
                <a:cubicBezTo>
                  <a:pt x="69" y="204"/>
                  <a:pt x="69" y="204"/>
                  <a:pt x="68" y="204"/>
                </a:cubicBezTo>
                <a:cubicBezTo>
                  <a:pt x="68" y="205"/>
                  <a:pt x="68" y="205"/>
                  <a:pt x="68" y="206"/>
                </a:cubicBezTo>
                <a:cubicBezTo>
                  <a:pt x="68" y="206"/>
                  <a:pt x="68" y="206"/>
                  <a:pt x="68" y="206"/>
                </a:cubicBezTo>
                <a:cubicBezTo>
                  <a:pt x="68" y="206"/>
                  <a:pt x="68" y="206"/>
                  <a:pt x="68" y="206"/>
                </a:cubicBezTo>
                <a:cubicBezTo>
                  <a:pt x="68" y="206"/>
                  <a:pt x="68" y="206"/>
                  <a:pt x="68" y="206"/>
                </a:cubicBezTo>
                <a:cubicBezTo>
                  <a:pt x="68" y="206"/>
                  <a:pt x="68" y="206"/>
                  <a:pt x="68" y="206"/>
                </a:cubicBezTo>
                <a:cubicBezTo>
                  <a:pt x="68" y="207"/>
                  <a:pt x="68" y="207"/>
                  <a:pt x="68" y="207"/>
                </a:cubicBezTo>
                <a:cubicBezTo>
                  <a:pt x="68" y="207"/>
                  <a:pt x="68" y="207"/>
                  <a:pt x="68" y="207"/>
                </a:cubicBezTo>
                <a:cubicBezTo>
                  <a:pt x="68" y="207"/>
                  <a:pt x="68" y="208"/>
                  <a:pt x="68" y="208"/>
                </a:cubicBezTo>
                <a:cubicBezTo>
                  <a:pt x="69" y="209"/>
                  <a:pt x="69" y="209"/>
                  <a:pt x="69" y="209"/>
                </a:cubicBezTo>
                <a:cubicBezTo>
                  <a:pt x="68" y="209"/>
                  <a:pt x="68" y="209"/>
                  <a:pt x="67" y="209"/>
                </a:cubicBezTo>
                <a:cubicBezTo>
                  <a:pt x="67" y="210"/>
                  <a:pt x="67" y="210"/>
                  <a:pt x="67" y="210"/>
                </a:cubicBezTo>
                <a:cubicBezTo>
                  <a:pt x="65" y="210"/>
                  <a:pt x="63" y="211"/>
                  <a:pt x="62" y="210"/>
                </a:cubicBezTo>
                <a:cubicBezTo>
                  <a:pt x="61" y="212"/>
                  <a:pt x="59" y="214"/>
                  <a:pt x="58" y="216"/>
                </a:cubicBezTo>
                <a:cubicBezTo>
                  <a:pt x="58" y="216"/>
                  <a:pt x="58" y="216"/>
                  <a:pt x="58" y="216"/>
                </a:cubicBezTo>
                <a:cubicBezTo>
                  <a:pt x="58" y="217"/>
                  <a:pt x="58" y="217"/>
                  <a:pt x="58" y="217"/>
                </a:cubicBezTo>
                <a:cubicBezTo>
                  <a:pt x="59" y="218"/>
                  <a:pt x="59" y="218"/>
                  <a:pt x="59" y="218"/>
                </a:cubicBezTo>
                <a:cubicBezTo>
                  <a:pt x="59" y="218"/>
                  <a:pt x="58" y="218"/>
                  <a:pt x="58" y="219"/>
                </a:cubicBezTo>
                <a:cubicBezTo>
                  <a:pt x="58" y="219"/>
                  <a:pt x="58" y="219"/>
                  <a:pt x="58" y="219"/>
                </a:cubicBezTo>
                <a:cubicBezTo>
                  <a:pt x="58" y="219"/>
                  <a:pt x="58" y="219"/>
                  <a:pt x="58" y="219"/>
                </a:cubicBezTo>
                <a:cubicBezTo>
                  <a:pt x="58" y="219"/>
                  <a:pt x="58" y="219"/>
                  <a:pt x="58" y="220"/>
                </a:cubicBezTo>
                <a:cubicBezTo>
                  <a:pt x="58" y="220"/>
                  <a:pt x="58" y="220"/>
                  <a:pt x="58" y="220"/>
                </a:cubicBezTo>
                <a:cubicBezTo>
                  <a:pt x="58" y="220"/>
                  <a:pt x="58" y="220"/>
                  <a:pt x="58" y="220"/>
                </a:cubicBezTo>
                <a:cubicBezTo>
                  <a:pt x="58" y="220"/>
                  <a:pt x="58" y="220"/>
                  <a:pt x="58" y="221"/>
                </a:cubicBezTo>
                <a:cubicBezTo>
                  <a:pt x="57" y="221"/>
                  <a:pt x="57" y="221"/>
                  <a:pt x="57" y="221"/>
                </a:cubicBezTo>
                <a:cubicBezTo>
                  <a:pt x="57" y="221"/>
                  <a:pt x="57" y="221"/>
                  <a:pt x="57" y="221"/>
                </a:cubicBezTo>
                <a:cubicBezTo>
                  <a:pt x="57" y="221"/>
                  <a:pt x="57" y="221"/>
                  <a:pt x="57" y="221"/>
                </a:cubicBezTo>
                <a:cubicBezTo>
                  <a:pt x="57" y="221"/>
                  <a:pt x="57" y="221"/>
                  <a:pt x="57" y="221"/>
                </a:cubicBezTo>
                <a:cubicBezTo>
                  <a:pt x="57" y="222"/>
                  <a:pt x="56" y="222"/>
                  <a:pt x="56" y="222"/>
                </a:cubicBezTo>
                <a:cubicBezTo>
                  <a:pt x="56" y="222"/>
                  <a:pt x="56" y="222"/>
                  <a:pt x="56" y="222"/>
                </a:cubicBezTo>
                <a:cubicBezTo>
                  <a:pt x="56" y="223"/>
                  <a:pt x="56" y="223"/>
                  <a:pt x="56" y="223"/>
                </a:cubicBezTo>
                <a:cubicBezTo>
                  <a:pt x="55" y="223"/>
                  <a:pt x="55" y="223"/>
                  <a:pt x="55" y="223"/>
                </a:cubicBezTo>
                <a:cubicBezTo>
                  <a:pt x="55" y="224"/>
                  <a:pt x="55" y="224"/>
                  <a:pt x="55" y="224"/>
                </a:cubicBezTo>
                <a:cubicBezTo>
                  <a:pt x="55" y="224"/>
                  <a:pt x="55" y="224"/>
                  <a:pt x="55" y="224"/>
                </a:cubicBezTo>
                <a:cubicBezTo>
                  <a:pt x="55" y="225"/>
                  <a:pt x="55" y="225"/>
                  <a:pt x="55" y="225"/>
                </a:cubicBezTo>
                <a:cubicBezTo>
                  <a:pt x="54" y="226"/>
                  <a:pt x="54" y="226"/>
                  <a:pt x="54" y="226"/>
                </a:cubicBezTo>
                <a:cubicBezTo>
                  <a:pt x="54" y="226"/>
                  <a:pt x="54" y="226"/>
                  <a:pt x="54" y="226"/>
                </a:cubicBezTo>
                <a:cubicBezTo>
                  <a:pt x="54" y="226"/>
                  <a:pt x="54" y="226"/>
                  <a:pt x="54" y="226"/>
                </a:cubicBezTo>
                <a:cubicBezTo>
                  <a:pt x="54" y="226"/>
                  <a:pt x="54" y="227"/>
                  <a:pt x="54" y="227"/>
                </a:cubicBezTo>
                <a:cubicBezTo>
                  <a:pt x="54" y="227"/>
                  <a:pt x="54" y="227"/>
                  <a:pt x="54" y="227"/>
                </a:cubicBezTo>
                <a:cubicBezTo>
                  <a:pt x="53" y="227"/>
                  <a:pt x="53" y="227"/>
                  <a:pt x="53" y="227"/>
                </a:cubicBezTo>
                <a:cubicBezTo>
                  <a:pt x="53" y="227"/>
                  <a:pt x="52" y="227"/>
                  <a:pt x="52" y="227"/>
                </a:cubicBezTo>
                <a:cubicBezTo>
                  <a:pt x="52" y="227"/>
                  <a:pt x="52" y="227"/>
                  <a:pt x="52" y="227"/>
                </a:cubicBezTo>
                <a:cubicBezTo>
                  <a:pt x="52" y="227"/>
                  <a:pt x="52" y="227"/>
                  <a:pt x="52" y="227"/>
                </a:cubicBezTo>
                <a:cubicBezTo>
                  <a:pt x="51" y="227"/>
                  <a:pt x="51" y="227"/>
                  <a:pt x="50" y="228"/>
                </a:cubicBezTo>
                <a:cubicBezTo>
                  <a:pt x="50" y="228"/>
                  <a:pt x="50" y="228"/>
                  <a:pt x="50" y="228"/>
                </a:cubicBezTo>
                <a:cubicBezTo>
                  <a:pt x="50" y="228"/>
                  <a:pt x="50" y="228"/>
                  <a:pt x="50" y="228"/>
                </a:cubicBezTo>
                <a:cubicBezTo>
                  <a:pt x="50" y="228"/>
                  <a:pt x="49" y="228"/>
                  <a:pt x="48" y="228"/>
                </a:cubicBezTo>
                <a:cubicBezTo>
                  <a:pt x="48" y="229"/>
                  <a:pt x="48" y="229"/>
                  <a:pt x="47" y="229"/>
                </a:cubicBezTo>
                <a:cubicBezTo>
                  <a:pt x="47" y="229"/>
                  <a:pt x="47" y="229"/>
                  <a:pt x="47" y="229"/>
                </a:cubicBezTo>
                <a:cubicBezTo>
                  <a:pt x="47" y="230"/>
                  <a:pt x="47" y="230"/>
                  <a:pt x="47" y="230"/>
                </a:cubicBezTo>
                <a:cubicBezTo>
                  <a:pt x="47" y="230"/>
                  <a:pt x="47" y="230"/>
                  <a:pt x="47" y="230"/>
                </a:cubicBezTo>
                <a:cubicBezTo>
                  <a:pt x="47" y="230"/>
                  <a:pt x="47" y="230"/>
                  <a:pt x="47" y="230"/>
                </a:cubicBezTo>
                <a:cubicBezTo>
                  <a:pt x="47" y="231"/>
                  <a:pt x="47" y="231"/>
                  <a:pt x="47" y="231"/>
                </a:cubicBezTo>
                <a:cubicBezTo>
                  <a:pt x="46" y="231"/>
                  <a:pt x="46" y="231"/>
                  <a:pt x="46" y="231"/>
                </a:cubicBezTo>
                <a:cubicBezTo>
                  <a:pt x="46" y="231"/>
                  <a:pt x="46" y="231"/>
                  <a:pt x="46" y="231"/>
                </a:cubicBezTo>
                <a:cubicBezTo>
                  <a:pt x="46" y="231"/>
                  <a:pt x="46" y="231"/>
                  <a:pt x="46" y="231"/>
                </a:cubicBezTo>
                <a:cubicBezTo>
                  <a:pt x="46" y="231"/>
                  <a:pt x="46" y="231"/>
                  <a:pt x="46" y="231"/>
                </a:cubicBezTo>
                <a:cubicBezTo>
                  <a:pt x="46" y="231"/>
                  <a:pt x="46" y="231"/>
                  <a:pt x="46" y="231"/>
                </a:cubicBezTo>
                <a:cubicBezTo>
                  <a:pt x="45" y="231"/>
                  <a:pt x="45" y="232"/>
                  <a:pt x="45" y="232"/>
                </a:cubicBezTo>
                <a:cubicBezTo>
                  <a:pt x="45" y="232"/>
                  <a:pt x="45" y="232"/>
                  <a:pt x="45" y="232"/>
                </a:cubicBezTo>
                <a:cubicBezTo>
                  <a:pt x="44" y="232"/>
                  <a:pt x="44" y="232"/>
                  <a:pt x="44" y="232"/>
                </a:cubicBezTo>
                <a:cubicBezTo>
                  <a:pt x="44" y="232"/>
                  <a:pt x="44" y="232"/>
                  <a:pt x="44" y="232"/>
                </a:cubicBezTo>
                <a:cubicBezTo>
                  <a:pt x="44" y="232"/>
                  <a:pt x="44" y="232"/>
                  <a:pt x="44" y="232"/>
                </a:cubicBezTo>
                <a:cubicBezTo>
                  <a:pt x="44" y="232"/>
                  <a:pt x="44" y="233"/>
                  <a:pt x="44" y="233"/>
                </a:cubicBezTo>
                <a:cubicBezTo>
                  <a:pt x="44" y="232"/>
                  <a:pt x="44" y="232"/>
                  <a:pt x="44" y="232"/>
                </a:cubicBezTo>
                <a:cubicBezTo>
                  <a:pt x="43" y="232"/>
                  <a:pt x="43" y="232"/>
                  <a:pt x="43" y="232"/>
                </a:cubicBezTo>
                <a:cubicBezTo>
                  <a:pt x="43" y="233"/>
                  <a:pt x="43" y="233"/>
                  <a:pt x="43" y="233"/>
                </a:cubicBezTo>
                <a:cubicBezTo>
                  <a:pt x="43" y="233"/>
                  <a:pt x="43" y="233"/>
                  <a:pt x="43" y="233"/>
                </a:cubicBezTo>
                <a:cubicBezTo>
                  <a:pt x="43" y="233"/>
                  <a:pt x="43" y="233"/>
                  <a:pt x="43" y="233"/>
                </a:cubicBezTo>
                <a:cubicBezTo>
                  <a:pt x="43" y="233"/>
                  <a:pt x="43" y="233"/>
                  <a:pt x="43" y="233"/>
                </a:cubicBezTo>
                <a:cubicBezTo>
                  <a:pt x="42" y="233"/>
                  <a:pt x="42" y="233"/>
                  <a:pt x="42" y="233"/>
                </a:cubicBezTo>
                <a:cubicBezTo>
                  <a:pt x="42" y="233"/>
                  <a:pt x="42" y="233"/>
                  <a:pt x="42" y="233"/>
                </a:cubicBezTo>
                <a:cubicBezTo>
                  <a:pt x="42" y="234"/>
                  <a:pt x="41" y="234"/>
                  <a:pt x="41" y="234"/>
                </a:cubicBezTo>
                <a:cubicBezTo>
                  <a:pt x="41" y="234"/>
                  <a:pt x="41" y="234"/>
                  <a:pt x="41" y="234"/>
                </a:cubicBezTo>
                <a:cubicBezTo>
                  <a:pt x="40" y="234"/>
                  <a:pt x="40" y="234"/>
                  <a:pt x="40" y="234"/>
                </a:cubicBezTo>
                <a:cubicBezTo>
                  <a:pt x="40" y="235"/>
                  <a:pt x="40" y="235"/>
                  <a:pt x="40" y="235"/>
                </a:cubicBezTo>
                <a:cubicBezTo>
                  <a:pt x="40" y="235"/>
                  <a:pt x="40" y="235"/>
                  <a:pt x="40" y="235"/>
                </a:cubicBezTo>
                <a:cubicBezTo>
                  <a:pt x="40" y="235"/>
                  <a:pt x="40" y="235"/>
                  <a:pt x="40" y="235"/>
                </a:cubicBezTo>
                <a:cubicBezTo>
                  <a:pt x="40" y="235"/>
                  <a:pt x="39" y="235"/>
                  <a:pt x="39" y="235"/>
                </a:cubicBezTo>
                <a:cubicBezTo>
                  <a:pt x="39" y="235"/>
                  <a:pt x="39" y="235"/>
                  <a:pt x="39" y="235"/>
                </a:cubicBezTo>
                <a:cubicBezTo>
                  <a:pt x="39" y="236"/>
                  <a:pt x="39" y="236"/>
                  <a:pt x="39" y="236"/>
                </a:cubicBezTo>
                <a:cubicBezTo>
                  <a:pt x="39" y="236"/>
                  <a:pt x="38" y="236"/>
                  <a:pt x="38" y="236"/>
                </a:cubicBezTo>
                <a:cubicBezTo>
                  <a:pt x="37" y="236"/>
                  <a:pt x="37" y="237"/>
                  <a:pt x="37" y="238"/>
                </a:cubicBezTo>
                <a:cubicBezTo>
                  <a:pt x="36" y="238"/>
                  <a:pt x="36" y="238"/>
                  <a:pt x="36" y="238"/>
                </a:cubicBezTo>
                <a:cubicBezTo>
                  <a:pt x="35" y="239"/>
                  <a:pt x="35" y="239"/>
                  <a:pt x="35" y="239"/>
                </a:cubicBezTo>
                <a:cubicBezTo>
                  <a:pt x="35" y="238"/>
                  <a:pt x="35" y="238"/>
                  <a:pt x="35" y="238"/>
                </a:cubicBezTo>
                <a:cubicBezTo>
                  <a:pt x="35" y="239"/>
                  <a:pt x="35" y="239"/>
                  <a:pt x="35" y="239"/>
                </a:cubicBezTo>
                <a:cubicBezTo>
                  <a:pt x="35" y="239"/>
                  <a:pt x="34" y="239"/>
                  <a:pt x="34" y="239"/>
                </a:cubicBezTo>
                <a:cubicBezTo>
                  <a:pt x="34" y="239"/>
                  <a:pt x="34" y="239"/>
                  <a:pt x="34" y="239"/>
                </a:cubicBezTo>
                <a:cubicBezTo>
                  <a:pt x="33" y="239"/>
                  <a:pt x="33" y="239"/>
                  <a:pt x="33" y="239"/>
                </a:cubicBezTo>
                <a:cubicBezTo>
                  <a:pt x="33" y="239"/>
                  <a:pt x="33" y="239"/>
                  <a:pt x="33" y="239"/>
                </a:cubicBezTo>
                <a:cubicBezTo>
                  <a:pt x="32" y="239"/>
                  <a:pt x="32" y="239"/>
                  <a:pt x="32" y="239"/>
                </a:cubicBezTo>
                <a:cubicBezTo>
                  <a:pt x="32" y="240"/>
                  <a:pt x="32" y="240"/>
                  <a:pt x="32" y="240"/>
                </a:cubicBezTo>
                <a:cubicBezTo>
                  <a:pt x="32" y="239"/>
                  <a:pt x="32" y="239"/>
                  <a:pt x="32" y="239"/>
                </a:cubicBezTo>
                <a:cubicBezTo>
                  <a:pt x="32" y="240"/>
                  <a:pt x="32" y="240"/>
                  <a:pt x="32" y="240"/>
                </a:cubicBezTo>
                <a:cubicBezTo>
                  <a:pt x="31" y="240"/>
                  <a:pt x="31" y="240"/>
                  <a:pt x="31" y="240"/>
                </a:cubicBezTo>
                <a:cubicBezTo>
                  <a:pt x="31" y="240"/>
                  <a:pt x="31" y="240"/>
                  <a:pt x="31" y="240"/>
                </a:cubicBezTo>
                <a:cubicBezTo>
                  <a:pt x="31" y="240"/>
                  <a:pt x="31" y="240"/>
                  <a:pt x="31" y="240"/>
                </a:cubicBezTo>
                <a:cubicBezTo>
                  <a:pt x="31" y="240"/>
                  <a:pt x="31" y="240"/>
                  <a:pt x="31" y="240"/>
                </a:cubicBezTo>
                <a:cubicBezTo>
                  <a:pt x="31" y="239"/>
                  <a:pt x="31" y="239"/>
                  <a:pt x="31" y="239"/>
                </a:cubicBezTo>
                <a:cubicBezTo>
                  <a:pt x="31" y="239"/>
                  <a:pt x="31" y="239"/>
                  <a:pt x="31" y="239"/>
                </a:cubicBezTo>
                <a:cubicBezTo>
                  <a:pt x="30" y="239"/>
                  <a:pt x="30" y="239"/>
                  <a:pt x="30" y="239"/>
                </a:cubicBezTo>
                <a:cubicBezTo>
                  <a:pt x="30" y="239"/>
                  <a:pt x="30" y="239"/>
                  <a:pt x="30" y="239"/>
                </a:cubicBezTo>
                <a:cubicBezTo>
                  <a:pt x="30" y="239"/>
                  <a:pt x="30" y="239"/>
                  <a:pt x="30" y="239"/>
                </a:cubicBezTo>
                <a:cubicBezTo>
                  <a:pt x="30" y="239"/>
                  <a:pt x="30" y="239"/>
                  <a:pt x="30" y="239"/>
                </a:cubicBezTo>
                <a:cubicBezTo>
                  <a:pt x="29" y="239"/>
                  <a:pt x="29" y="239"/>
                  <a:pt x="29" y="239"/>
                </a:cubicBezTo>
                <a:cubicBezTo>
                  <a:pt x="29" y="239"/>
                  <a:pt x="29" y="239"/>
                  <a:pt x="28" y="239"/>
                </a:cubicBezTo>
                <a:cubicBezTo>
                  <a:pt x="28" y="239"/>
                  <a:pt x="28" y="239"/>
                  <a:pt x="28" y="239"/>
                </a:cubicBezTo>
                <a:cubicBezTo>
                  <a:pt x="28" y="240"/>
                  <a:pt x="27" y="240"/>
                  <a:pt x="27" y="241"/>
                </a:cubicBezTo>
                <a:cubicBezTo>
                  <a:pt x="27" y="242"/>
                  <a:pt x="27" y="242"/>
                  <a:pt x="28" y="243"/>
                </a:cubicBezTo>
                <a:cubicBezTo>
                  <a:pt x="28" y="244"/>
                  <a:pt x="27" y="244"/>
                  <a:pt x="27" y="245"/>
                </a:cubicBezTo>
                <a:cubicBezTo>
                  <a:pt x="26" y="245"/>
                  <a:pt x="26" y="245"/>
                  <a:pt x="25" y="244"/>
                </a:cubicBezTo>
                <a:cubicBezTo>
                  <a:pt x="25" y="245"/>
                  <a:pt x="25" y="245"/>
                  <a:pt x="25" y="245"/>
                </a:cubicBezTo>
                <a:cubicBezTo>
                  <a:pt x="25" y="245"/>
                  <a:pt x="25" y="245"/>
                  <a:pt x="25" y="245"/>
                </a:cubicBezTo>
                <a:cubicBezTo>
                  <a:pt x="25" y="245"/>
                  <a:pt x="25" y="245"/>
                  <a:pt x="25" y="245"/>
                </a:cubicBezTo>
                <a:cubicBezTo>
                  <a:pt x="25" y="246"/>
                  <a:pt x="25" y="246"/>
                  <a:pt x="26" y="246"/>
                </a:cubicBezTo>
                <a:cubicBezTo>
                  <a:pt x="26" y="246"/>
                  <a:pt x="26" y="246"/>
                  <a:pt x="26" y="246"/>
                </a:cubicBezTo>
                <a:cubicBezTo>
                  <a:pt x="26" y="247"/>
                  <a:pt x="26" y="247"/>
                  <a:pt x="26" y="247"/>
                </a:cubicBezTo>
                <a:cubicBezTo>
                  <a:pt x="25" y="246"/>
                  <a:pt x="25" y="246"/>
                  <a:pt x="25" y="246"/>
                </a:cubicBezTo>
                <a:cubicBezTo>
                  <a:pt x="25" y="246"/>
                  <a:pt x="25" y="246"/>
                  <a:pt x="25" y="246"/>
                </a:cubicBezTo>
                <a:cubicBezTo>
                  <a:pt x="24" y="247"/>
                  <a:pt x="24" y="247"/>
                  <a:pt x="24" y="248"/>
                </a:cubicBezTo>
                <a:cubicBezTo>
                  <a:pt x="24" y="248"/>
                  <a:pt x="24" y="248"/>
                  <a:pt x="24" y="248"/>
                </a:cubicBezTo>
                <a:cubicBezTo>
                  <a:pt x="24" y="248"/>
                  <a:pt x="24" y="248"/>
                  <a:pt x="24" y="248"/>
                </a:cubicBezTo>
                <a:cubicBezTo>
                  <a:pt x="24" y="248"/>
                  <a:pt x="24" y="248"/>
                  <a:pt x="23" y="248"/>
                </a:cubicBezTo>
                <a:cubicBezTo>
                  <a:pt x="23" y="249"/>
                  <a:pt x="23" y="249"/>
                  <a:pt x="23" y="249"/>
                </a:cubicBezTo>
                <a:cubicBezTo>
                  <a:pt x="23" y="249"/>
                  <a:pt x="23" y="249"/>
                  <a:pt x="23" y="250"/>
                </a:cubicBezTo>
                <a:cubicBezTo>
                  <a:pt x="22" y="250"/>
                  <a:pt x="21" y="250"/>
                  <a:pt x="21" y="250"/>
                </a:cubicBezTo>
                <a:cubicBezTo>
                  <a:pt x="21" y="250"/>
                  <a:pt x="21" y="250"/>
                  <a:pt x="21" y="250"/>
                </a:cubicBezTo>
                <a:cubicBezTo>
                  <a:pt x="20" y="250"/>
                  <a:pt x="20" y="250"/>
                  <a:pt x="20" y="250"/>
                </a:cubicBezTo>
                <a:cubicBezTo>
                  <a:pt x="20" y="250"/>
                  <a:pt x="20" y="250"/>
                  <a:pt x="20" y="250"/>
                </a:cubicBezTo>
                <a:cubicBezTo>
                  <a:pt x="20" y="250"/>
                  <a:pt x="20" y="250"/>
                  <a:pt x="19" y="250"/>
                </a:cubicBezTo>
                <a:cubicBezTo>
                  <a:pt x="19" y="250"/>
                  <a:pt x="19" y="250"/>
                  <a:pt x="19" y="250"/>
                </a:cubicBezTo>
                <a:cubicBezTo>
                  <a:pt x="19" y="250"/>
                  <a:pt x="19" y="250"/>
                  <a:pt x="19" y="250"/>
                </a:cubicBezTo>
                <a:cubicBezTo>
                  <a:pt x="19" y="251"/>
                  <a:pt x="19" y="251"/>
                  <a:pt x="19" y="252"/>
                </a:cubicBezTo>
                <a:cubicBezTo>
                  <a:pt x="18" y="252"/>
                  <a:pt x="18" y="252"/>
                  <a:pt x="18" y="252"/>
                </a:cubicBezTo>
                <a:cubicBezTo>
                  <a:pt x="19" y="253"/>
                  <a:pt x="19" y="253"/>
                  <a:pt x="19" y="253"/>
                </a:cubicBezTo>
                <a:cubicBezTo>
                  <a:pt x="18" y="253"/>
                  <a:pt x="18" y="254"/>
                  <a:pt x="18" y="254"/>
                </a:cubicBezTo>
                <a:cubicBezTo>
                  <a:pt x="18" y="254"/>
                  <a:pt x="18" y="254"/>
                  <a:pt x="18" y="254"/>
                </a:cubicBezTo>
                <a:cubicBezTo>
                  <a:pt x="17" y="254"/>
                  <a:pt x="16" y="254"/>
                  <a:pt x="16" y="254"/>
                </a:cubicBezTo>
                <a:cubicBezTo>
                  <a:pt x="16" y="254"/>
                  <a:pt x="16" y="254"/>
                  <a:pt x="16" y="254"/>
                </a:cubicBezTo>
                <a:cubicBezTo>
                  <a:pt x="16" y="254"/>
                  <a:pt x="16" y="254"/>
                  <a:pt x="16" y="254"/>
                </a:cubicBezTo>
                <a:cubicBezTo>
                  <a:pt x="15" y="254"/>
                  <a:pt x="15" y="254"/>
                  <a:pt x="15" y="254"/>
                </a:cubicBezTo>
                <a:cubicBezTo>
                  <a:pt x="16" y="255"/>
                  <a:pt x="16" y="255"/>
                  <a:pt x="16" y="255"/>
                </a:cubicBezTo>
                <a:cubicBezTo>
                  <a:pt x="16" y="255"/>
                  <a:pt x="16" y="256"/>
                  <a:pt x="16" y="256"/>
                </a:cubicBezTo>
                <a:cubicBezTo>
                  <a:pt x="16" y="256"/>
                  <a:pt x="16" y="256"/>
                  <a:pt x="16" y="256"/>
                </a:cubicBezTo>
                <a:cubicBezTo>
                  <a:pt x="16" y="257"/>
                  <a:pt x="16" y="257"/>
                  <a:pt x="16" y="257"/>
                </a:cubicBezTo>
                <a:cubicBezTo>
                  <a:pt x="16" y="257"/>
                  <a:pt x="16" y="257"/>
                  <a:pt x="16" y="257"/>
                </a:cubicBezTo>
                <a:cubicBezTo>
                  <a:pt x="16" y="257"/>
                  <a:pt x="16" y="257"/>
                  <a:pt x="16" y="257"/>
                </a:cubicBezTo>
                <a:cubicBezTo>
                  <a:pt x="16" y="257"/>
                  <a:pt x="16" y="257"/>
                  <a:pt x="16" y="257"/>
                </a:cubicBezTo>
                <a:cubicBezTo>
                  <a:pt x="16" y="257"/>
                  <a:pt x="16" y="257"/>
                  <a:pt x="16" y="257"/>
                </a:cubicBezTo>
                <a:cubicBezTo>
                  <a:pt x="15" y="257"/>
                  <a:pt x="15" y="257"/>
                  <a:pt x="15" y="257"/>
                </a:cubicBezTo>
                <a:cubicBezTo>
                  <a:pt x="14" y="257"/>
                  <a:pt x="14" y="257"/>
                  <a:pt x="14" y="257"/>
                </a:cubicBezTo>
                <a:cubicBezTo>
                  <a:pt x="14" y="257"/>
                  <a:pt x="14" y="257"/>
                  <a:pt x="14" y="257"/>
                </a:cubicBezTo>
                <a:cubicBezTo>
                  <a:pt x="14" y="257"/>
                  <a:pt x="14" y="257"/>
                  <a:pt x="14" y="257"/>
                </a:cubicBezTo>
                <a:cubicBezTo>
                  <a:pt x="14" y="258"/>
                  <a:pt x="14" y="258"/>
                  <a:pt x="14" y="258"/>
                </a:cubicBezTo>
                <a:cubicBezTo>
                  <a:pt x="14" y="259"/>
                  <a:pt x="14" y="261"/>
                  <a:pt x="12" y="261"/>
                </a:cubicBezTo>
                <a:cubicBezTo>
                  <a:pt x="11" y="260"/>
                  <a:pt x="11" y="260"/>
                  <a:pt x="11" y="260"/>
                </a:cubicBezTo>
                <a:cubicBezTo>
                  <a:pt x="10" y="261"/>
                  <a:pt x="10" y="261"/>
                  <a:pt x="10" y="261"/>
                </a:cubicBezTo>
                <a:cubicBezTo>
                  <a:pt x="10" y="260"/>
                  <a:pt x="10" y="260"/>
                  <a:pt x="10" y="260"/>
                </a:cubicBezTo>
                <a:cubicBezTo>
                  <a:pt x="10" y="260"/>
                  <a:pt x="10" y="260"/>
                  <a:pt x="10" y="260"/>
                </a:cubicBezTo>
                <a:cubicBezTo>
                  <a:pt x="9" y="260"/>
                  <a:pt x="9" y="260"/>
                  <a:pt x="9" y="260"/>
                </a:cubicBezTo>
                <a:cubicBezTo>
                  <a:pt x="9" y="260"/>
                  <a:pt x="9" y="260"/>
                  <a:pt x="9" y="260"/>
                </a:cubicBezTo>
                <a:cubicBezTo>
                  <a:pt x="9" y="260"/>
                  <a:pt x="9" y="260"/>
                  <a:pt x="9" y="260"/>
                </a:cubicBezTo>
                <a:cubicBezTo>
                  <a:pt x="9" y="261"/>
                  <a:pt x="9" y="261"/>
                  <a:pt x="9" y="261"/>
                </a:cubicBezTo>
                <a:cubicBezTo>
                  <a:pt x="9" y="262"/>
                  <a:pt x="8" y="263"/>
                  <a:pt x="7" y="263"/>
                </a:cubicBezTo>
                <a:cubicBezTo>
                  <a:pt x="7" y="263"/>
                  <a:pt x="6" y="263"/>
                  <a:pt x="6" y="263"/>
                </a:cubicBezTo>
                <a:cubicBezTo>
                  <a:pt x="5" y="263"/>
                  <a:pt x="4" y="263"/>
                  <a:pt x="4" y="264"/>
                </a:cubicBezTo>
                <a:cubicBezTo>
                  <a:pt x="4" y="264"/>
                  <a:pt x="4" y="265"/>
                  <a:pt x="4" y="265"/>
                </a:cubicBezTo>
                <a:cubicBezTo>
                  <a:pt x="4" y="266"/>
                  <a:pt x="4" y="266"/>
                  <a:pt x="5" y="267"/>
                </a:cubicBezTo>
                <a:cubicBezTo>
                  <a:pt x="5" y="267"/>
                  <a:pt x="5" y="267"/>
                  <a:pt x="5" y="267"/>
                </a:cubicBezTo>
                <a:cubicBezTo>
                  <a:pt x="3" y="267"/>
                  <a:pt x="3" y="268"/>
                  <a:pt x="1" y="268"/>
                </a:cubicBezTo>
                <a:cubicBezTo>
                  <a:pt x="0" y="271"/>
                  <a:pt x="1" y="276"/>
                  <a:pt x="2" y="279"/>
                </a:cubicBezTo>
                <a:cubicBezTo>
                  <a:pt x="4" y="286"/>
                  <a:pt x="6" y="293"/>
                  <a:pt x="8" y="300"/>
                </a:cubicBezTo>
                <a:cubicBezTo>
                  <a:pt x="10" y="311"/>
                  <a:pt x="12" y="322"/>
                  <a:pt x="16" y="333"/>
                </a:cubicBezTo>
                <a:cubicBezTo>
                  <a:pt x="18" y="333"/>
                  <a:pt x="20" y="332"/>
                  <a:pt x="21" y="333"/>
                </a:cubicBezTo>
                <a:cubicBezTo>
                  <a:pt x="23" y="334"/>
                  <a:pt x="25" y="337"/>
                  <a:pt x="27" y="338"/>
                </a:cubicBezTo>
                <a:cubicBezTo>
                  <a:pt x="29" y="340"/>
                  <a:pt x="32" y="340"/>
                  <a:pt x="35" y="341"/>
                </a:cubicBezTo>
                <a:cubicBezTo>
                  <a:pt x="42" y="342"/>
                  <a:pt x="49" y="343"/>
                  <a:pt x="55" y="345"/>
                </a:cubicBezTo>
                <a:cubicBezTo>
                  <a:pt x="74" y="351"/>
                  <a:pt x="91" y="359"/>
                  <a:pt x="109" y="366"/>
                </a:cubicBezTo>
                <a:cubicBezTo>
                  <a:pt x="113" y="367"/>
                  <a:pt x="117" y="369"/>
                  <a:pt x="120" y="370"/>
                </a:cubicBezTo>
                <a:cubicBezTo>
                  <a:pt x="121" y="370"/>
                  <a:pt x="123" y="371"/>
                  <a:pt x="124" y="371"/>
                </a:cubicBezTo>
                <a:cubicBezTo>
                  <a:pt x="125" y="372"/>
                  <a:pt x="125" y="374"/>
                  <a:pt x="126" y="375"/>
                </a:cubicBezTo>
                <a:cubicBezTo>
                  <a:pt x="128" y="377"/>
                  <a:pt x="130" y="380"/>
                  <a:pt x="131" y="382"/>
                </a:cubicBezTo>
                <a:cubicBezTo>
                  <a:pt x="143" y="400"/>
                  <a:pt x="155" y="418"/>
                  <a:pt x="167" y="436"/>
                </a:cubicBezTo>
                <a:cubicBezTo>
                  <a:pt x="176" y="449"/>
                  <a:pt x="185" y="463"/>
                  <a:pt x="194" y="476"/>
                </a:cubicBezTo>
                <a:cubicBezTo>
                  <a:pt x="189" y="499"/>
                  <a:pt x="184" y="522"/>
                  <a:pt x="180" y="546"/>
                </a:cubicBezTo>
                <a:cubicBezTo>
                  <a:pt x="176" y="563"/>
                  <a:pt x="172" y="580"/>
                  <a:pt x="167" y="597"/>
                </a:cubicBezTo>
                <a:cubicBezTo>
                  <a:pt x="164" y="609"/>
                  <a:pt x="160" y="622"/>
                  <a:pt x="158" y="634"/>
                </a:cubicBezTo>
                <a:cubicBezTo>
                  <a:pt x="157" y="638"/>
                  <a:pt x="157" y="642"/>
                  <a:pt x="157" y="646"/>
                </a:cubicBezTo>
                <a:cubicBezTo>
                  <a:pt x="157" y="650"/>
                  <a:pt x="161" y="654"/>
                  <a:pt x="163" y="657"/>
                </a:cubicBezTo>
                <a:cubicBezTo>
                  <a:pt x="167" y="663"/>
                  <a:pt x="171" y="670"/>
                  <a:pt x="175" y="676"/>
                </a:cubicBezTo>
                <a:cubicBezTo>
                  <a:pt x="177" y="680"/>
                  <a:pt x="178" y="681"/>
                  <a:pt x="178" y="685"/>
                </a:cubicBezTo>
                <a:cubicBezTo>
                  <a:pt x="179" y="690"/>
                  <a:pt x="180" y="696"/>
                  <a:pt x="181" y="700"/>
                </a:cubicBezTo>
                <a:cubicBezTo>
                  <a:pt x="182" y="706"/>
                  <a:pt x="184" y="711"/>
                  <a:pt x="186" y="716"/>
                </a:cubicBezTo>
                <a:cubicBezTo>
                  <a:pt x="189" y="726"/>
                  <a:pt x="193" y="737"/>
                  <a:pt x="196" y="747"/>
                </a:cubicBezTo>
                <a:cubicBezTo>
                  <a:pt x="197" y="751"/>
                  <a:pt x="199" y="757"/>
                  <a:pt x="199" y="761"/>
                </a:cubicBezTo>
                <a:cubicBezTo>
                  <a:pt x="199" y="764"/>
                  <a:pt x="198" y="766"/>
                  <a:pt x="197" y="768"/>
                </a:cubicBezTo>
                <a:cubicBezTo>
                  <a:pt x="196" y="772"/>
                  <a:pt x="196" y="776"/>
                  <a:pt x="195" y="779"/>
                </a:cubicBezTo>
                <a:cubicBezTo>
                  <a:pt x="194" y="781"/>
                  <a:pt x="194" y="783"/>
                  <a:pt x="194" y="785"/>
                </a:cubicBezTo>
                <a:cubicBezTo>
                  <a:pt x="195" y="787"/>
                  <a:pt x="196" y="789"/>
                  <a:pt x="197" y="791"/>
                </a:cubicBezTo>
                <a:cubicBezTo>
                  <a:pt x="198" y="794"/>
                  <a:pt x="199" y="797"/>
                  <a:pt x="200" y="800"/>
                </a:cubicBezTo>
                <a:cubicBezTo>
                  <a:pt x="202" y="803"/>
                  <a:pt x="206" y="806"/>
                  <a:pt x="209" y="808"/>
                </a:cubicBezTo>
                <a:cubicBezTo>
                  <a:pt x="217" y="814"/>
                  <a:pt x="225" y="821"/>
                  <a:pt x="233" y="827"/>
                </a:cubicBezTo>
                <a:cubicBezTo>
                  <a:pt x="249" y="841"/>
                  <a:pt x="266" y="854"/>
                  <a:pt x="282" y="868"/>
                </a:cubicBezTo>
                <a:cubicBezTo>
                  <a:pt x="287" y="872"/>
                  <a:pt x="292" y="876"/>
                  <a:pt x="296" y="880"/>
                </a:cubicBezTo>
                <a:cubicBezTo>
                  <a:pt x="298" y="881"/>
                  <a:pt x="300" y="883"/>
                  <a:pt x="302" y="884"/>
                </a:cubicBezTo>
                <a:cubicBezTo>
                  <a:pt x="304" y="887"/>
                  <a:pt x="304" y="889"/>
                  <a:pt x="305" y="892"/>
                </a:cubicBezTo>
                <a:cubicBezTo>
                  <a:pt x="297" y="902"/>
                  <a:pt x="288" y="911"/>
                  <a:pt x="280" y="920"/>
                </a:cubicBezTo>
                <a:cubicBezTo>
                  <a:pt x="277" y="924"/>
                  <a:pt x="273" y="929"/>
                  <a:pt x="269" y="933"/>
                </a:cubicBezTo>
                <a:cubicBezTo>
                  <a:pt x="265" y="936"/>
                  <a:pt x="260" y="940"/>
                  <a:pt x="256" y="943"/>
                </a:cubicBezTo>
                <a:cubicBezTo>
                  <a:pt x="250" y="947"/>
                  <a:pt x="245" y="952"/>
                  <a:pt x="239" y="956"/>
                </a:cubicBezTo>
                <a:cubicBezTo>
                  <a:pt x="239" y="957"/>
                  <a:pt x="240" y="957"/>
                  <a:pt x="240" y="958"/>
                </a:cubicBezTo>
                <a:cubicBezTo>
                  <a:pt x="239" y="958"/>
                  <a:pt x="239" y="958"/>
                  <a:pt x="239" y="958"/>
                </a:cubicBezTo>
                <a:cubicBezTo>
                  <a:pt x="240" y="959"/>
                  <a:pt x="240" y="959"/>
                  <a:pt x="240" y="959"/>
                </a:cubicBezTo>
                <a:cubicBezTo>
                  <a:pt x="240" y="959"/>
                  <a:pt x="240" y="959"/>
                  <a:pt x="240" y="959"/>
                </a:cubicBezTo>
                <a:cubicBezTo>
                  <a:pt x="240" y="959"/>
                  <a:pt x="240" y="959"/>
                  <a:pt x="240" y="959"/>
                </a:cubicBezTo>
                <a:cubicBezTo>
                  <a:pt x="240" y="959"/>
                  <a:pt x="240" y="959"/>
                  <a:pt x="240" y="959"/>
                </a:cubicBezTo>
                <a:cubicBezTo>
                  <a:pt x="240" y="960"/>
                  <a:pt x="240" y="960"/>
                  <a:pt x="240" y="960"/>
                </a:cubicBezTo>
                <a:cubicBezTo>
                  <a:pt x="241" y="960"/>
                  <a:pt x="241" y="960"/>
                  <a:pt x="241" y="960"/>
                </a:cubicBezTo>
                <a:cubicBezTo>
                  <a:pt x="241" y="961"/>
                  <a:pt x="242" y="961"/>
                  <a:pt x="242" y="962"/>
                </a:cubicBezTo>
                <a:cubicBezTo>
                  <a:pt x="242" y="963"/>
                  <a:pt x="243" y="963"/>
                  <a:pt x="243" y="964"/>
                </a:cubicBezTo>
                <a:cubicBezTo>
                  <a:pt x="244" y="964"/>
                  <a:pt x="244" y="964"/>
                  <a:pt x="244" y="964"/>
                </a:cubicBezTo>
                <a:cubicBezTo>
                  <a:pt x="245" y="965"/>
                  <a:pt x="245" y="965"/>
                  <a:pt x="245" y="965"/>
                </a:cubicBezTo>
                <a:cubicBezTo>
                  <a:pt x="245" y="965"/>
                  <a:pt x="245" y="965"/>
                  <a:pt x="245" y="965"/>
                </a:cubicBezTo>
                <a:cubicBezTo>
                  <a:pt x="245" y="965"/>
                  <a:pt x="245" y="965"/>
                  <a:pt x="245" y="965"/>
                </a:cubicBezTo>
                <a:cubicBezTo>
                  <a:pt x="244" y="966"/>
                  <a:pt x="244" y="966"/>
                  <a:pt x="244" y="966"/>
                </a:cubicBezTo>
                <a:cubicBezTo>
                  <a:pt x="244" y="966"/>
                  <a:pt x="244" y="966"/>
                  <a:pt x="244" y="966"/>
                </a:cubicBezTo>
                <a:cubicBezTo>
                  <a:pt x="245" y="966"/>
                  <a:pt x="245" y="966"/>
                  <a:pt x="245" y="967"/>
                </a:cubicBezTo>
                <a:cubicBezTo>
                  <a:pt x="245" y="967"/>
                  <a:pt x="245" y="967"/>
                  <a:pt x="245" y="967"/>
                </a:cubicBezTo>
                <a:cubicBezTo>
                  <a:pt x="245" y="967"/>
                  <a:pt x="245" y="967"/>
                  <a:pt x="245" y="967"/>
                </a:cubicBezTo>
                <a:cubicBezTo>
                  <a:pt x="245" y="967"/>
                  <a:pt x="245" y="967"/>
                  <a:pt x="245" y="967"/>
                </a:cubicBezTo>
                <a:cubicBezTo>
                  <a:pt x="245" y="968"/>
                  <a:pt x="245" y="968"/>
                  <a:pt x="245" y="968"/>
                </a:cubicBezTo>
                <a:cubicBezTo>
                  <a:pt x="245" y="968"/>
                  <a:pt x="245" y="968"/>
                  <a:pt x="245" y="968"/>
                </a:cubicBezTo>
                <a:cubicBezTo>
                  <a:pt x="245" y="968"/>
                  <a:pt x="245" y="968"/>
                  <a:pt x="245" y="968"/>
                </a:cubicBezTo>
                <a:cubicBezTo>
                  <a:pt x="245" y="969"/>
                  <a:pt x="245" y="969"/>
                  <a:pt x="245" y="969"/>
                </a:cubicBezTo>
                <a:cubicBezTo>
                  <a:pt x="246" y="969"/>
                  <a:pt x="246" y="969"/>
                  <a:pt x="246" y="969"/>
                </a:cubicBezTo>
                <a:cubicBezTo>
                  <a:pt x="245" y="970"/>
                  <a:pt x="245" y="970"/>
                  <a:pt x="245" y="970"/>
                </a:cubicBezTo>
                <a:cubicBezTo>
                  <a:pt x="245" y="970"/>
                  <a:pt x="245" y="970"/>
                  <a:pt x="245" y="970"/>
                </a:cubicBezTo>
                <a:cubicBezTo>
                  <a:pt x="246" y="970"/>
                  <a:pt x="246" y="970"/>
                  <a:pt x="246" y="970"/>
                </a:cubicBezTo>
                <a:cubicBezTo>
                  <a:pt x="246" y="970"/>
                  <a:pt x="246" y="970"/>
                  <a:pt x="246" y="970"/>
                </a:cubicBezTo>
                <a:cubicBezTo>
                  <a:pt x="245" y="970"/>
                  <a:pt x="245" y="970"/>
                  <a:pt x="244" y="971"/>
                </a:cubicBezTo>
                <a:cubicBezTo>
                  <a:pt x="244" y="971"/>
                  <a:pt x="244" y="971"/>
                  <a:pt x="244" y="971"/>
                </a:cubicBezTo>
                <a:cubicBezTo>
                  <a:pt x="243" y="971"/>
                  <a:pt x="243" y="971"/>
                  <a:pt x="243" y="971"/>
                </a:cubicBezTo>
                <a:cubicBezTo>
                  <a:pt x="243" y="971"/>
                  <a:pt x="243" y="972"/>
                  <a:pt x="243" y="972"/>
                </a:cubicBezTo>
                <a:cubicBezTo>
                  <a:pt x="243" y="972"/>
                  <a:pt x="243" y="972"/>
                  <a:pt x="243" y="972"/>
                </a:cubicBezTo>
                <a:cubicBezTo>
                  <a:pt x="244" y="972"/>
                  <a:pt x="244" y="972"/>
                  <a:pt x="244" y="972"/>
                </a:cubicBezTo>
                <a:cubicBezTo>
                  <a:pt x="244" y="973"/>
                  <a:pt x="244" y="973"/>
                  <a:pt x="244" y="973"/>
                </a:cubicBezTo>
                <a:cubicBezTo>
                  <a:pt x="244" y="973"/>
                  <a:pt x="244" y="973"/>
                  <a:pt x="244" y="973"/>
                </a:cubicBezTo>
                <a:cubicBezTo>
                  <a:pt x="244" y="973"/>
                  <a:pt x="244" y="973"/>
                  <a:pt x="244" y="973"/>
                </a:cubicBezTo>
                <a:cubicBezTo>
                  <a:pt x="244" y="974"/>
                  <a:pt x="244" y="974"/>
                  <a:pt x="244" y="975"/>
                </a:cubicBezTo>
                <a:cubicBezTo>
                  <a:pt x="244" y="975"/>
                  <a:pt x="244" y="975"/>
                  <a:pt x="244" y="975"/>
                </a:cubicBezTo>
                <a:cubicBezTo>
                  <a:pt x="244" y="975"/>
                  <a:pt x="244" y="975"/>
                  <a:pt x="244" y="975"/>
                </a:cubicBezTo>
                <a:cubicBezTo>
                  <a:pt x="244" y="975"/>
                  <a:pt x="244" y="975"/>
                  <a:pt x="244" y="975"/>
                </a:cubicBezTo>
                <a:cubicBezTo>
                  <a:pt x="244" y="975"/>
                  <a:pt x="244" y="975"/>
                  <a:pt x="244" y="975"/>
                </a:cubicBezTo>
                <a:cubicBezTo>
                  <a:pt x="244" y="976"/>
                  <a:pt x="244" y="976"/>
                  <a:pt x="244" y="976"/>
                </a:cubicBezTo>
                <a:cubicBezTo>
                  <a:pt x="244" y="976"/>
                  <a:pt x="244" y="976"/>
                  <a:pt x="244" y="976"/>
                </a:cubicBezTo>
                <a:cubicBezTo>
                  <a:pt x="244" y="976"/>
                  <a:pt x="244" y="976"/>
                  <a:pt x="244" y="976"/>
                </a:cubicBezTo>
                <a:cubicBezTo>
                  <a:pt x="244" y="976"/>
                  <a:pt x="244" y="976"/>
                  <a:pt x="244" y="976"/>
                </a:cubicBezTo>
                <a:cubicBezTo>
                  <a:pt x="244" y="977"/>
                  <a:pt x="244" y="977"/>
                  <a:pt x="245" y="978"/>
                </a:cubicBezTo>
                <a:cubicBezTo>
                  <a:pt x="245" y="978"/>
                  <a:pt x="245" y="978"/>
                  <a:pt x="245" y="978"/>
                </a:cubicBezTo>
                <a:cubicBezTo>
                  <a:pt x="245" y="978"/>
                  <a:pt x="245" y="978"/>
                  <a:pt x="245" y="978"/>
                </a:cubicBezTo>
                <a:cubicBezTo>
                  <a:pt x="245" y="979"/>
                  <a:pt x="245" y="979"/>
                  <a:pt x="245" y="979"/>
                </a:cubicBezTo>
                <a:cubicBezTo>
                  <a:pt x="245" y="979"/>
                  <a:pt x="245" y="979"/>
                  <a:pt x="245" y="979"/>
                </a:cubicBezTo>
                <a:cubicBezTo>
                  <a:pt x="245" y="979"/>
                  <a:pt x="245" y="980"/>
                  <a:pt x="245" y="980"/>
                </a:cubicBezTo>
                <a:cubicBezTo>
                  <a:pt x="245" y="980"/>
                  <a:pt x="245" y="980"/>
                  <a:pt x="245" y="980"/>
                </a:cubicBezTo>
                <a:cubicBezTo>
                  <a:pt x="245" y="981"/>
                  <a:pt x="245" y="981"/>
                  <a:pt x="245" y="981"/>
                </a:cubicBezTo>
                <a:cubicBezTo>
                  <a:pt x="245" y="981"/>
                  <a:pt x="245" y="981"/>
                  <a:pt x="245" y="981"/>
                </a:cubicBezTo>
                <a:cubicBezTo>
                  <a:pt x="245" y="981"/>
                  <a:pt x="245" y="981"/>
                  <a:pt x="246" y="981"/>
                </a:cubicBezTo>
                <a:cubicBezTo>
                  <a:pt x="246" y="981"/>
                  <a:pt x="247" y="982"/>
                  <a:pt x="247" y="982"/>
                </a:cubicBezTo>
                <a:cubicBezTo>
                  <a:pt x="247" y="982"/>
                  <a:pt x="247" y="982"/>
                  <a:pt x="247" y="982"/>
                </a:cubicBezTo>
                <a:cubicBezTo>
                  <a:pt x="247" y="983"/>
                  <a:pt x="247" y="983"/>
                  <a:pt x="247" y="983"/>
                </a:cubicBezTo>
                <a:cubicBezTo>
                  <a:pt x="246" y="983"/>
                  <a:pt x="246" y="983"/>
                  <a:pt x="246" y="983"/>
                </a:cubicBezTo>
                <a:cubicBezTo>
                  <a:pt x="246" y="983"/>
                  <a:pt x="245" y="984"/>
                  <a:pt x="245" y="984"/>
                </a:cubicBezTo>
                <a:cubicBezTo>
                  <a:pt x="245" y="985"/>
                  <a:pt x="245" y="985"/>
                  <a:pt x="245" y="985"/>
                </a:cubicBezTo>
                <a:cubicBezTo>
                  <a:pt x="245" y="985"/>
                  <a:pt x="245" y="985"/>
                  <a:pt x="245" y="985"/>
                </a:cubicBezTo>
                <a:cubicBezTo>
                  <a:pt x="245" y="985"/>
                  <a:pt x="245" y="985"/>
                  <a:pt x="246" y="985"/>
                </a:cubicBezTo>
                <a:cubicBezTo>
                  <a:pt x="245" y="985"/>
                  <a:pt x="245" y="985"/>
                  <a:pt x="245" y="985"/>
                </a:cubicBezTo>
                <a:cubicBezTo>
                  <a:pt x="245" y="986"/>
                  <a:pt x="245" y="986"/>
                  <a:pt x="245" y="986"/>
                </a:cubicBezTo>
                <a:cubicBezTo>
                  <a:pt x="246" y="986"/>
                  <a:pt x="246" y="986"/>
                  <a:pt x="246" y="986"/>
                </a:cubicBezTo>
                <a:cubicBezTo>
                  <a:pt x="246" y="986"/>
                  <a:pt x="246" y="987"/>
                  <a:pt x="246" y="987"/>
                </a:cubicBezTo>
                <a:cubicBezTo>
                  <a:pt x="246" y="987"/>
                  <a:pt x="246" y="987"/>
                  <a:pt x="246" y="987"/>
                </a:cubicBezTo>
                <a:cubicBezTo>
                  <a:pt x="246" y="987"/>
                  <a:pt x="246" y="987"/>
                  <a:pt x="246" y="987"/>
                </a:cubicBezTo>
                <a:cubicBezTo>
                  <a:pt x="246" y="987"/>
                  <a:pt x="245" y="987"/>
                  <a:pt x="245" y="987"/>
                </a:cubicBezTo>
                <a:cubicBezTo>
                  <a:pt x="245" y="988"/>
                  <a:pt x="245" y="988"/>
                  <a:pt x="245" y="988"/>
                </a:cubicBezTo>
                <a:cubicBezTo>
                  <a:pt x="245" y="988"/>
                  <a:pt x="245" y="988"/>
                  <a:pt x="245" y="988"/>
                </a:cubicBezTo>
                <a:cubicBezTo>
                  <a:pt x="245" y="988"/>
                  <a:pt x="245" y="988"/>
                  <a:pt x="245" y="988"/>
                </a:cubicBezTo>
                <a:cubicBezTo>
                  <a:pt x="245" y="989"/>
                  <a:pt x="245" y="989"/>
                  <a:pt x="245" y="989"/>
                </a:cubicBezTo>
                <a:cubicBezTo>
                  <a:pt x="244" y="989"/>
                  <a:pt x="244" y="989"/>
                  <a:pt x="244" y="989"/>
                </a:cubicBezTo>
                <a:cubicBezTo>
                  <a:pt x="245" y="990"/>
                  <a:pt x="245" y="990"/>
                  <a:pt x="245" y="990"/>
                </a:cubicBezTo>
                <a:cubicBezTo>
                  <a:pt x="243" y="991"/>
                  <a:pt x="243" y="991"/>
                  <a:pt x="243" y="991"/>
                </a:cubicBezTo>
                <a:cubicBezTo>
                  <a:pt x="244" y="991"/>
                  <a:pt x="244" y="991"/>
                  <a:pt x="244" y="991"/>
                </a:cubicBezTo>
                <a:cubicBezTo>
                  <a:pt x="244" y="992"/>
                  <a:pt x="244" y="992"/>
                  <a:pt x="244" y="993"/>
                </a:cubicBezTo>
                <a:cubicBezTo>
                  <a:pt x="245" y="992"/>
                  <a:pt x="245" y="992"/>
                  <a:pt x="245" y="992"/>
                </a:cubicBezTo>
                <a:cubicBezTo>
                  <a:pt x="245" y="992"/>
                  <a:pt x="245" y="992"/>
                  <a:pt x="245" y="992"/>
                </a:cubicBezTo>
                <a:cubicBezTo>
                  <a:pt x="245" y="993"/>
                  <a:pt x="245" y="993"/>
                  <a:pt x="244" y="993"/>
                </a:cubicBezTo>
                <a:cubicBezTo>
                  <a:pt x="244" y="993"/>
                  <a:pt x="244" y="993"/>
                  <a:pt x="244" y="993"/>
                </a:cubicBezTo>
                <a:cubicBezTo>
                  <a:pt x="244" y="993"/>
                  <a:pt x="244" y="993"/>
                  <a:pt x="244" y="993"/>
                </a:cubicBezTo>
                <a:cubicBezTo>
                  <a:pt x="244" y="994"/>
                  <a:pt x="244" y="994"/>
                  <a:pt x="244" y="994"/>
                </a:cubicBezTo>
                <a:cubicBezTo>
                  <a:pt x="244" y="994"/>
                  <a:pt x="244" y="994"/>
                  <a:pt x="244" y="994"/>
                </a:cubicBezTo>
                <a:cubicBezTo>
                  <a:pt x="244" y="994"/>
                  <a:pt x="244" y="994"/>
                  <a:pt x="244" y="994"/>
                </a:cubicBezTo>
                <a:cubicBezTo>
                  <a:pt x="245" y="994"/>
                  <a:pt x="245" y="994"/>
                  <a:pt x="245" y="994"/>
                </a:cubicBezTo>
                <a:cubicBezTo>
                  <a:pt x="245" y="994"/>
                  <a:pt x="245" y="994"/>
                  <a:pt x="245" y="994"/>
                </a:cubicBezTo>
                <a:cubicBezTo>
                  <a:pt x="245" y="994"/>
                  <a:pt x="245" y="994"/>
                  <a:pt x="245" y="994"/>
                </a:cubicBezTo>
                <a:cubicBezTo>
                  <a:pt x="245" y="994"/>
                  <a:pt x="245" y="994"/>
                  <a:pt x="245" y="994"/>
                </a:cubicBezTo>
                <a:cubicBezTo>
                  <a:pt x="245" y="994"/>
                  <a:pt x="245" y="994"/>
                  <a:pt x="245" y="994"/>
                </a:cubicBezTo>
                <a:cubicBezTo>
                  <a:pt x="245" y="995"/>
                  <a:pt x="245" y="995"/>
                  <a:pt x="244" y="995"/>
                </a:cubicBezTo>
                <a:cubicBezTo>
                  <a:pt x="244" y="995"/>
                  <a:pt x="244" y="995"/>
                  <a:pt x="244" y="995"/>
                </a:cubicBezTo>
                <a:cubicBezTo>
                  <a:pt x="244" y="995"/>
                  <a:pt x="244" y="995"/>
                  <a:pt x="244" y="995"/>
                </a:cubicBezTo>
                <a:cubicBezTo>
                  <a:pt x="245" y="995"/>
                  <a:pt x="245" y="995"/>
                  <a:pt x="245" y="995"/>
                </a:cubicBezTo>
                <a:cubicBezTo>
                  <a:pt x="245" y="996"/>
                  <a:pt x="245" y="996"/>
                  <a:pt x="245" y="996"/>
                </a:cubicBezTo>
                <a:cubicBezTo>
                  <a:pt x="244" y="996"/>
                  <a:pt x="244" y="996"/>
                  <a:pt x="244" y="996"/>
                </a:cubicBezTo>
                <a:cubicBezTo>
                  <a:pt x="245" y="996"/>
                  <a:pt x="245" y="997"/>
                  <a:pt x="244" y="998"/>
                </a:cubicBezTo>
                <a:cubicBezTo>
                  <a:pt x="244" y="998"/>
                  <a:pt x="244" y="998"/>
                  <a:pt x="244" y="998"/>
                </a:cubicBezTo>
                <a:cubicBezTo>
                  <a:pt x="244" y="998"/>
                  <a:pt x="244" y="998"/>
                  <a:pt x="244" y="998"/>
                </a:cubicBezTo>
                <a:cubicBezTo>
                  <a:pt x="244" y="998"/>
                  <a:pt x="244" y="998"/>
                  <a:pt x="244" y="998"/>
                </a:cubicBezTo>
                <a:cubicBezTo>
                  <a:pt x="244" y="998"/>
                  <a:pt x="244" y="998"/>
                  <a:pt x="244" y="998"/>
                </a:cubicBezTo>
                <a:cubicBezTo>
                  <a:pt x="244" y="998"/>
                  <a:pt x="244" y="998"/>
                  <a:pt x="244" y="998"/>
                </a:cubicBezTo>
                <a:cubicBezTo>
                  <a:pt x="244" y="998"/>
                  <a:pt x="244" y="997"/>
                  <a:pt x="244" y="997"/>
                </a:cubicBezTo>
                <a:cubicBezTo>
                  <a:pt x="243" y="997"/>
                  <a:pt x="243" y="997"/>
                  <a:pt x="243" y="997"/>
                </a:cubicBezTo>
                <a:cubicBezTo>
                  <a:pt x="243" y="997"/>
                  <a:pt x="243" y="997"/>
                  <a:pt x="243" y="997"/>
                </a:cubicBezTo>
                <a:cubicBezTo>
                  <a:pt x="243" y="997"/>
                  <a:pt x="243" y="997"/>
                  <a:pt x="243" y="997"/>
                </a:cubicBezTo>
                <a:cubicBezTo>
                  <a:pt x="243" y="996"/>
                  <a:pt x="243" y="996"/>
                  <a:pt x="243" y="995"/>
                </a:cubicBezTo>
                <a:cubicBezTo>
                  <a:pt x="242" y="995"/>
                  <a:pt x="242" y="995"/>
                  <a:pt x="242" y="995"/>
                </a:cubicBezTo>
                <a:cubicBezTo>
                  <a:pt x="242" y="995"/>
                  <a:pt x="242" y="995"/>
                  <a:pt x="242" y="995"/>
                </a:cubicBezTo>
                <a:cubicBezTo>
                  <a:pt x="242" y="995"/>
                  <a:pt x="242" y="995"/>
                  <a:pt x="242" y="995"/>
                </a:cubicBezTo>
                <a:cubicBezTo>
                  <a:pt x="242" y="995"/>
                  <a:pt x="242" y="995"/>
                  <a:pt x="242" y="995"/>
                </a:cubicBezTo>
                <a:cubicBezTo>
                  <a:pt x="242" y="995"/>
                  <a:pt x="242" y="995"/>
                  <a:pt x="242" y="995"/>
                </a:cubicBezTo>
                <a:cubicBezTo>
                  <a:pt x="241" y="995"/>
                  <a:pt x="241" y="995"/>
                  <a:pt x="241" y="995"/>
                </a:cubicBezTo>
                <a:cubicBezTo>
                  <a:pt x="241" y="994"/>
                  <a:pt x="241" y="994"/>
                  <a:pt x="241" y="994"/>
                </a:cubicBezTo>
                <a:cubicBezTo>
                  <a:pt x="241" y="993"/>
                  <a:pt x="240" y="993"/>
                  <a:pt x="240" y="992"/>
                </a:cubicBezTo>
                <a:cubicBezTo>
                  <a:pt x="240" y="993"/>
                  <a:pt x="240" y="993"/>
                  <a:pt x="240" y="993"/>
                </a:cubicBezTo>
                <a:cubicBezTo>
                  <a:pt x="240" y="993"/>
                  <a:pt x="239" y="993"/>
                  <a:pt x="239" y="993"/>
                </a:cubicBezTo>
                <a:cubicBezTo>
                  <a:pt x="239" y="993"/>
                  <a:pt x="239" y="993"/>
                  <a:pt x="239" y="993"/>
                </a:cubicBezTo>
                <a:cubicBezTo>
                  <a:pt x="239" y="993"/>
                  <a:pt x="238" y="993"/>
                  <a:pt x="238" y="992"/>
                </a:cubicBezTo>
                <a:cubicBezTo>
                  <a:pt x="238" y="992"/>
                  <a:pt x="238" y="992"/>
                  <a:pt x="238" y="992"/>
                </a:cubicBezTo>
                <a:cubicBezTo>
                  <a:pt x="237" y="992"/>
                  <a:pt x="237" y="992"/>
                  <a:pt x="237" y="992"/>
                </a:cubicBezTo>
                <a:cubicBezTo>
                  <a:pt x="237" y="991"/>
                  <a:pt x="237" y="991"/>
                  <a:pt x="237" y="991"/>
                </a:cubicBezTo>
                <a:cubicBezTo>
                  <a:pt x="235" y="991"/>
                  <a:pt x="234" y="992"/>
                  <a:pt x="233" y="992"/>
                </a:cubicBezTo>
                <a:cubicBezTo>
                  <a:pt x="233" y="992"/>
                  <a:pt x="233" y="992"/>
                  <a:pt x="233" y="992"/>
                </a:cubicBezTo>
                <a:cubicBezTo>
                  <a:pt x="232" y="992"/>
                  <a:pt x="231" y="992"/>
                  <a:pt x="231" y="991"/>
                </a:cubicBezTo>
                <a:cubicBezTo>
                  <a:pt x="231" y="991"/>
                  <a:pt x="230" y="992"/>
                  <a:pt x="229" y="992"/>
                </a:cubicBezTo>
                <a:cubicBezTo>
                  <a:pt x="229" y="993"/>
                  <a:pt x="228" y="995"/>
                  <a:pt x="228" y="996"/>
                </a:cubicBezTo>
                <a:cubicBezTo>
                  <a:pt x="227" y="996"/>
                  <a:pt x="227" y="995"/>
                  <a:pt x="227" y="995"/>
                </a:cubicBezTo>
                <a:cubicBezTo>
                  <a:pt x="226" y="996"/>
                  <a:pt x="226" y="996"/>
                  <a:pt x="226" y="996"/>
                </a:cubicBezTo>
                <a:cubicBezTo>
                  <a:pt x="226" y="996"/>
                  <a:pt x="226" y="996"/>
                  <a:pt x="226" y="996"/>
                </a:cubicBezTo>
                <a:cubicBezTo>
                  <a:pt x="226" y="996"/>
                  <a:pt x="226" y="996"/>
                  <a:pt x="226" y="996"/>
                </a:cubicBezTo>
                <a:cubicBezTo>
                  <a:pt x="225" y="996"/>
                  <a:pt x="225" y="996"/>
                  <a:pt x="225" y="996"/>
                </a:cubicBezTo>
                <a:cubicBezTo>
                  <a:pt x="225" y="996"/>
                  <a:pt x="225" y="996"/>
                  <a:pt x="225" y="996"/>
                </a:cubicBezTo>
                <a:cubicBezTo>
                  <a:pt x="225" y="996"/>
                  <a:pt x="225" y="997"/>
                  <a:pt x="224" y="997"/>
                </a:cubicBezTo>
                <a:cubicBezTo>
                  <a:pt x="224" y="997"/>
                  <a:pt x="224" y="997"/>
                  <a:pt x="224" y="997"/>
                </a:cubicBezTo>
                <a:cubicBezTo>
                  <a:pt x="225" y="997"/>
                  <a:pt x="225" y="997"/>
                  <a:pt x="225" y="997"/>
                </a:cubicBezTo>
                <a:cubicBezTo>
                  <a:pt x="224" y="999"/>
                  <a:pt x="225" y="1000"/>
                  <a:pt x="227" y="1001"/>
                </a:cubicBezTo>
                <a:cubicBezTo>
                  <a:pt x="227" y="1001"/>
                  <a:pt x="227" y="1002"/>
                  <a:pt x="226" y="1002"/>
                </a:cubicBezTo>
                <a:cubicBezTo>
                  <a:pt x="226" y="1002"/>
                  <a:pt x="226" y="1002"/>
                  <a:pt x="226" y="1002"/>
                </a:cubicBezTo>
                <a:cubicBezTo>
                  <a:pt x="226" y="1002"/>
                  <a:pt x="226" y="1002"/>
                  <a:pt x="226" y="1002"/>
                </a:cubicBezTo>
                <a:cubicBezTo>
                  <a:pt x="226" y="1003"/>
                  <a:pt x="226" y="1003"/>
                  <a:pt x="226" y="1003"/>
                </a:cubicBezTo>
                <a:cubicBezTo>
                  <a:pt x="226" y="1003"/>
                  <a:pt x="226" y="1003"/>
                  <a:pt x="226" y="1003"/>
                </a:cubicBezTo>
                <a:cubicBezTo>
                  <a:pt x="226" y="1003"/>
                  <a:pt x="226" y="1003"/>
                  <a:pt x="226" y="1003"/>
                </a:cubicBezTo>
                <a:cubicBezTo>
                  <a:pt x="226" y="1004"/>
                  <a:pt x="225" y="1004"/>
                  <a:pt x="225" y="1005"/>
                </a:cubicBezTo>
                <a:cubicBezTo>
                  <a:pt x="225" y="1005"/>
                  <a:pt x="225" y="1005"/>
                  <a:pt x="225" y="1005"/>
                </a:cubicBezTo>
                <a:cubicBezTo>
                  <a:pt x="225" y="1005"/>
                  <a:pt x="225" y="1006"/>
                  <a:pt x="225" y="1006"/>
                </a:cubicBezTo>
                <a:cubicBezTo>
                  <a:pt x="225" y="1006"/>
                  <a:pt x="225" y="1006"/>
                  <a:pt x="225" y="1006"/>
                </a:cubicBezTo>
                <a:cubicBezTo>
                  <a:pt x="226" y="1006"/>
                  <a:pt x="226" y="1006"/>
                  <a:pt x="226" y="1006"/>
                </a:cubicBezTo>
                <a:cubicBezTo>
                  <a:pt x="226" y="1006"/>
                  <a:pt x="226" y="1006"/>
                  <a:pt x="226" y="1006"/>
                </a:cubicBezTo>
                <a:cubicBezTo>
                  <a:pt x="226" y="1006"/>
                  <a:pt x="226" y="1006"/>
                  <a:pt x="226" y="1006"/>
                </a:cubicBezTo>
                <a:cubicBezTo>
                  <a:pt x="227" y="1006"/>
                  <a:pt x="227" y="1006"/>
                  <a:pt x="227" y="1007"/>
                </a:cubicBezTo>
                <a:cubicBezTo>
                  <a:pt x="228" y="1007"/>
                  <a:pt x="228" y="1007"/>
                  <a:pt x="228" y="1007"/>
                </a:cubicBezTo>
                <a:cubicBezTo>
                  <a:pt x="227" y="1007"/>
                  <a:pt x="227" y="1007"/>
                  <a:pt x="227" y="1007"/>
                </a:cubicBezTo>
                <a:cubicBezTo>
                  <a:pt x="227" y="1008"/>
                  <a:pt x="227" y="1008"/>
                  <a:pt x="227" y="1008"/>
                </a:cubicBezTo>
                <a:cubicBezTo>
                  <a:pt x="228" y="1009"/>
                  <a:pt x="228" y="1009"/>
                  <a:pt x="228" y="1009"/>
                </a:cubicBezTo>
                <a:cubicBezTo>
                  <a:pt x="228" y="1010"/>
                  <a:pt x="228" y="1010"/>
                  <a:pt x="228" y="1010"/>
                </a:cubicBezTo>
                <a:cubicBezTo>
                  <a:pt x="229" y="1010"/>
                  <a:pt x="229" y="1010"/>
                  <a:pt x="229" y="1010"/>
                </a:cubicBezTo>
                <a:cubicBezTo>
                  <a:pt x="229" y="1010"/>
                  <a:pt x="229" y="1010"/>
                  <a:pt x="229" y="1010"/>
                </a:cubicBezTo>
                <a:cubicBezTo>
                  <a:pt x="228" y="1010"/>
                  <a:pt x="228" y="1010"/>
                  <a:pt x="228" y="1010"/>
                </a:cubicBezTo>
                <a:cubicBezTo>
                  <a:pt x="229" y="1010"/>
                  <a:pt x="229" y="1010"/>
                  <a:pt x="229" y="1010"/>
                </a:cubicBezTo>
                <a:cubicBezTo>
                  <a:pt x="229" y="1011"/>
                  <a:pt x="229" y="1011"/>
                  <a:pt x="229" y="1011"/>
                </a:cubicBezTo>
                <a:cubicBezTo>
                  <a:pt x="229" y="1011"/>
                  <a:pt x="228" y="1011"/>
                  <a:pt x="228" y="1011"/>
                </a:cubicBezTo>
                <a:cubicBezTo>
                  <a:pt x="229" y="1011"/>
                  <a:pt x="229" y="1011"/>
                  <a:pt x="229" y="1011"/>
                </a:cubicBezTo>
                <a:cubicBezTo>
                  <a:pt x="229" y="1011"/>
                  <a:pt x="229" y="1011"/>
                  <a:pt x="229" y="1011"/>
                </a:cubicBezTo>
                <a:cubicBezTo>
                  <a:pt x="229" y="1011"/>
                  <a:pt x="229" y="1011"/>
                  <a:pt x="229" y="1011"/>
                </a:cubicBezTo>
                <a:cubicBezTo>
                  <a:pt x="229" y="1012"/>
                  <a:pt x="229" y="1012"/>
                  <a:pt x="229" y="1012"/>
                </a:cubicBezTo>
                <a:cubicBezTo>
                  <a:pt x="230" y="1012"/>
                  <a:pt x="230" y="1012"/>
                  <a:pt x="230" y="1012"/>
                </a:cubicBezTo>
                <a:cubicBezTo>
                  <a:pt x="229" y="1012"/>
                  <a:pt x="229" y="1012"/>
                  <a:pt x="229" y="1012"/>
                </a:cubicBezTo>
                <a:cubicBezTo>
                  <a:pt x="230" y="1012"/>
                  <a:pt x="230" y="1012"/>
                  <a:pt x="230" y="1012"/>
                </a:cubicBezTo>
                <a:cubicBezTo>
                  <a:pt x="230" y="1012"/>
                  <a:pt x="230" y="1012"/>
                  <a:pt x="230" y="1012"/>
                </a:cubicBezTo>
                <a:cubicBezTo>
                  <a:pt x="230" y="1012"/>
                  <a:pt x="230" y="1012"/>
                  <a:pt x="230" y="1012"/>
                </a:cubicBezTo>
                <a:cubicBezTo>
                  <a:pt x="230" y="1012"/>
                  <a:pt x="230" y="1012"/>
                  <a:pt x="230" y="1012"/>
                </a:cubicBezTo>
                <a:cubicBezTo>
                  <a:pt x="229" y="1012"/>
                  <a:pt x="229" y="1012"/>
                  <a:pt x="228" y="1012"/>
                </a:cubicBezTo>
                <a:cubicBezTo>
                  <a:pt x="228" y="1012"/>
                  <a:pt x="228" y="1012"/>
                  <a:pt x="228" y="1012"/>
                </a:cubicBezTo>
                <a:cubicBezTo>
                  <a:pt x="227" y="1013"/>
                  <a:pt x="227" y="1013"/>
                  <a:pt x="227" y="1013"/>
                </a:cubicBezTo>
                <a:cubicBezTo>
                  <a:pt x="227" y="1013"/>
                  <a:pt x="227" y="1013"/>
                  <a:pt x="227" y="1013"/>
                </a:cubicBezTo>
                <a:cubicBezTo>
                  <a:pt x="227" y="1013"/>
                  <a:pt x="227" y="1013"/>
                  <a:pt x="227" y="1013"/>
                </a:cubicBezTo>
                <a:cubicBezTo>
                  <a:pt x="226" y="1013"/>
                  <a:pt x="226" y="1013"/>
                  <a:pt x="226" y="1013"/>
                </a:cubicBezTo>
                <a:cubicBezTo>
                  <a:pt x="226" y="1013"/>
                  <a:pt x="226" y="1013"/>
                  <a:pt x="226" y="1013"/>
                </a:cubicBezTo>
                <a:cubicBezTo>
                  <a:pt x="226" y="1013"/>
                  <a:pt x="226" y="1013"/>
                  <a:pt x="226" y="1013"/>
                </a:cubicBezTo>
                <a:cubicBezTo>
                  <a:pt x="226" y="1014"/>
                  <a:pt x="226" y="1014"/>
                  <a:pt x="226" y="1014"/>
                </a:cubicBezTo>
                <a:cubicBezTo>
                  <a:pt x="226" y="1014"/>
                  <a:pt x="226" y="1014"/>
                  <a:pt x="226" y="1014"/>
                </a:cubicBezTo>
                <a:cubicBezTo>
                  <a:pt x="225" y="1014"/>
                  <a:pt x="225" y="1014"/>
                  <a:pt x="224" y="1014"/>
                </a:cubicBezTo>
                <a:cubicBezTo>
                  <a:pt x="224" y="1014"/>
                  <a:pt x="224" y="1014"/>
                  <a:pt x="224" y="1014"/>
                </a:cubicBezTo>
                <a:cubicBezTo>
                  <a:pt x="224" y="1014"/>
                  <a:pt x="224" y="1014"/>
                  <a:pt x="224" y="1014"/>
                </a:cubicBezTo>
                <a:cubicBezTo>
                  <a:pt x="223" y="1013"/>
                  <a:pt x="223" y="1013"/>
                  <a:pt x="222" y="1013"/>
                </a:cubicBezTo>
                <a:cubicBezTo>
                  <a:pt x="222" y="1013"/>
                  <a:pt x="222" y="1013"/>
                  <a:pt x="222" y="1013"/>
                </a:cubicBezTo>
                <a:cubicBezTo>
                  <a:pt x="222" y="1013"/>
                  <a:pt x="222" y="1013"/>
                  <a:pt x="222" y="1013"/>
                </a:cubicBezTo>
                <a:cubicBezTo>
                  <a:pt x="222" y="1013"/>
                  <a:pt x="222" y="1013"/>
                  <a:pt x="222" y="1013"/>
                </a:cubicBezTo>
                <a:cubicBezTo>
                  <a:pt x="221" y="1014"/>
                  <a:pt x="220" y="1015"/>
                  <a:pt x="219" y="1016"/>
                </a:cubicBezTo>
                <a:cubicBezTo>
                  <a:pt x="219" y="1017"/>
                  <a:pt x="219" y="1017"/>
                  <a:pt x="219" y="1017"/>
                </a:cubicBezTo>
                <a:cubicBezTo>
                  <a:pt x="219" y="1016"/>
                  <a:pt x="219" y="1016"/>
                  <a:pt x="219" y="1016"/>
                </a:cubicBezTo>
                <a:cubicBezTo>
                  <a:pt x="218" y="1016"/>
                  <a:pt x="218" y="1016"/>
                  <a:pt x="218" y="1016"/>
                </a:cubicBezTo>
                <a:cubicBezTo>
                  <a:pt x="218" y="1016"/>
                  <a:pt x="218" y="1016"/>
                  <a:pt x="218" y="1016"/>
                </a:cubicBezTo>
                <a:cubicBezTo>
                  <a:pt x="218" y="1015"/>
                  <a:pt x="218" y="1015"/>
                  <a:pt x="218" y="1015"/>
                </a:cubicBezTo>
                <a:cubicBezTo>
                  <a:pt x="218" y="1015"/>
                  <a:pt x="218" y="1015"/>
                  <a:pt x="217" y="1015"/>
                </a:cubicBezTo>
                <a:cubicBezTo>
                  <a:pt x="217" y="1016"/>
                  <a:pt x="217" y="1016"/>
                  <a:pt x="217" y="1016"/>
                </a:cubicBezTo>
                <a:cubicBezTo>
                  <a:pt x="216" y="1016"/>
                  <a:pt x="215" y="1017"/>
                  <a:pt x="215" y="1018"/>
                </a:cubicBezTo>
                <a:cubicBezTo>
                  <a:pt x="215" y="1019"/>
                  <a:pt x="215" y="1019"/>
                  <a:pt x="216" y="1019"/>
                </a:cubicBezTo>
                <a:cubicBezTo>
                  <a:pt x="216" y="1019"/>
                  <a:pt x="216" y="1019"/>
                  <a:pt x="216" y="1019"/>
                </a:cubicBezTo>
                <a:cubicBezTo>
                  <a:pt x="216" y="1019"/>
                  <a:pt x="216" y="1019"/>
                  <a:pt x="216" y="1019"/>
                </a:cubicBezTo>
                <a:cubicBezTo>
                  <a:pt x="217" y="1019"/>
                  <a:pt x="217" y="1019"/>
                  <a:pt x="217" y="1019"/>
                </a:cubicBezTo>
                <a:cubicBezTo>
                  <a:pt x="217" y="1019"/>
                  <a:pt x="217" y="1020"/>
                  <a:pt x="217" y="1020"/>
                </a:cubicBezTo>
                <a:cubicBezTo>
                  <a:pt x="217" y="1020"/>
                  <a:pt x="217" y="1020"/>
                  <a:pt x="217" y="1020"/>
                </a:cubicBezTo>
                <a:cubicBezTo>
                  <a:pt x="217" y="1021"/>
                  <a:pt x="217" y="1021"/>
                  <a:pt x="217" y="1021"/>
                </a:cubicBezTo>
                <a:cubicBezTo>
                  <a:pt x="217" y="1021"/>
                  <a:pt x="217" y="1021"/>
                  <a:pt x="217" y="1021"/>
                </a:cubicBezTo>
                <a:cubicBezTo>
                  <a:pt x="218" y="1021"/>
                  <a:pt x="219" y="1022"/>
                  <a:pt x="219" y="1022"/>
                </a:cubicBezTo>
                <a:cubicBezTo>
                  <a:pt x="219" y="1023"/>
                  <a:pt x="219" y="1023"/>
                  <a:pt x="219" y="1023"/>
                </a:cubicBezTo>
                <a:cubicBezTo>
                  <a:pt x="220" y="1023"/>
                  <a:pt x="220" y="1023"/>
                  <a:pt x="220" y="1023"/>
                </a:cubicBezTo>
                <a:cubicBezTo>
                  <a:pt x="220" y="1023"/>
                  <a:pt x="220" y="1023"/>
                  <a:pt x="220" y="1023"/>
                </a:cubicBezTo>
                <a:cubicBezTo>
                  <a:pt x="220" y="1023"/>
                  <a:pt x="220" y="1023"/>
                  <a:pt x="220" y="1023"/>
                </a:cubicBezTo>
                <a:cubicBezTo>
                  <a:pt x="220" y="1023"/>
                  <a:pt x="220" y="1024"/>
                  <a:pt x="219" y="1025"/>
                </a:cubicBezTo>
                <a:cubicBezTo>
                  <a:pt x="219" y="1024"/>
                  <a:pt x="219" y="1024"/>
                  <a:pt x="219" y="1024"/>
                </a:cubicBezTo>
                <a:cubicBezTo>
                  <a:pt x="219" y="1024"/>
                  <a:pt x="218" y="1024"/>
                  <a:pt x="218" y="1024"/>
                </a:cubicBezTo>
                <a:cubicBezTo>
                  <a:pt x="218" y="1024"/>
                  <a:pt x="218" y="1024"/>
                  <a:pt x="218" y="1024"/>
                </a:cubicBezTo>
                <a:cubicBezTo>
                  <a:pt x="218" y="1024"/>
                  <a:pt x="218" y="1024"/>
                  <a:pt x="217" y="1024"/>
                </a:cubicBezTo>
                <a:cubicBezTo>
                  <a:pt x="217" y="1024"/>
                  <a:pt x="217" y="1024"/>
                  <a:pt x="217" y="1024"/>
                </a:cubicBezTo>
                <a:cubicBezTo>
                  <a:pt x="217" y="1024"/>
                  <a:pt x="217" y="1024"/>
                  <a:pt x="217" y="1024"/>
                </a:cubicBezTo>
                <a:cubicBezTo>
                  <a:pt x="217" y="1024"/>
                  <a:pt x="217" y="1024"/>
                  <a:pt x="217" y="1024"/>
                </a:cubicBezTo>
                <a:cubicBezTo>
                  <a:pt x="216" y="1024"/>
                  <a:pt x="216" y="1024"/>
                  <a:pt x="216" y="1024"/>
                </a:cubicBezTo>
                <a:cubicBezTo>
                  <a:pt x="216" y="1023"/>
                  <a:pt x="216" y="1023"/>
                  <a:pt x="216" y="1023"/>
                </a:cubicBezTo>
                <a:cubicBezTo>
                  <a:pt x="216" y="1023"/>
                  <a:pt x="216" y="1023"/>
                  <a:pt x="216" y="1023"/>
                </a:cubicBezTo>
                <a:cubicBezTo>
                  <a:pt x="215" y="1023"/>
                  <a:pt x="215" y="1023"/>
                  <a:pt x="215" y="1023"/>
                </a:cubicBezTo>
                <a:cubicBezTo>
                  <a:pt x="215" y="1023"/>
                  <a:pt x="215" y="1023"/>
                  <a:pt x="215" y="1023"/>
                </a:cubicBezTo>
                <a:cubicBezTo>
                  <a:pt x="215" y="1023"/>
                  <a:pt x="215" y="1023"/>
                  <a:pt x="215" y="1023"/>
                </a:cubicBezTo>
                <a:cubicBezTo>
                  <a:pt x="215" y="1023"/>
                  <a:pt x="214" y="1023"/>
                  <a:pt x="214" y="1023"/>
                </a:cubicBezTo>
                <a:cubicBezTo>
                  <a:pt x="214" y="1023"/>
                  <a:pt x="214" y="1023"/>
                  <a:pt x="214" y="1023"/>
                </a:cubicBezTo>
                <a:cubicBezTo>
                  <a:pt x="214" y="1023"/>
                  <a:pt x="213" y="1023"/>
                  <a:pt x="213" y="1023"/>
                </a:cubicBezTo>
                <a:cubicBezTo>
                  <a:pt x="213" y="1022"/>
                  <a:pt x="213" y="1022"/>
                  <a:pt x="213" y="1022"/>
                </a:cubicBezTo>
                <a:cubicBezTo>
                  <a:pt x="213" y="1022"/>
                  <a:pt x="213" y="1022"/>
                  <a:pt x="213" y="1022"/>
                </a:cubicBezTo>
                <a:cubicBezTo>
                  <a:pt x="213" y="1022"/>
                  <a:pt x="213" y="1022"/>
                  <a:pt x="213" y="1022"/>
                </a:cubicBezTo>
                <a:cubicBezTo>
                  <a:pt x="212" y="1022"/>
                  <a:pt x="212" y="1022"/>
                  <a:pt x="212" y="1022"/>
                </a:cubicBezTo>
                <a:cubicBezTo>
                  <a:pt x="212" y="1022"/>
                  <a:pt x="212" y="1022"/>
                  <a:pt x="212" y="1022"/>
                </a:cubicBezTo>
                <a:cubicBezTo>
                  <a:pt x="212" y="1022"/>
                  <a:pt x="212" y="1022"/>
                  <a:pt x="212" y="1022"/>
                </a:cubicBezTo>
                <a:cubicBezTo>
                  <a:pt x="212" y="1022"/>
                  <a:pt x="212" y="1022"/>
                  <a:pt x="212" y="1022"/>
                </a:cubicBezTo>
                <a:cubicBezTo>
                  <a:pt x="212" y="1022"/>
                  <a:pt x="212" y="1022"/>
                  <a:pt x="212" y="1022"/>
                </a:cubicBezTo>
                <a:cubicBezTo>
                  <a:pt x="212" y="1021"/>
                  <a:pt x="212" y="1021"/>
                  <a:pt x="212" y="1021"/>
                </a:cubicBezTo>
                <a:cubicBezTo>
                  <a:pt x="211" y="1021"/>
                  <a:pt x="211" y="1021"/>
                  <a:pt x="211" y="1021"/>
                </a:cubicBezTo>
                <a:cubicBezTo>
                  <a:pt x="211" y="1021"/>
                  <a:pt x="211" y="1021"/>
                  <a:pt x="211" y="1021"/>
                </a:cubicBezTo>
                <a:cubicBezTo>
                  <a:pt x="211" y="1021"/>
                  <a:pt x="211" y="1021"/>
                  <a:pt x="211" y="1021"/>
                </a:cubicBezTo>
                <a:cubicBezTo>
                  <a:pt x="211" y="1021"/>
                  <a:pt x="211" y="1021"/>
                  <a:pt x="211" y="1021"/>
                </a:cubicBezTo>
                <a:cubicBezTo>
                  <a:pt x="211" y="1021"/>
                  <a:pt x="211" y="1021"/>
                  <a:pt x="211" y="1021"/>
                </a:cubicBezTo>
                <a:cubicBezTo>
                  <a:pt x="211" y="1021"/>
                  <a:pt x="211" y="1021"/>
                  <a:pt x="211" y="1021"/>
                </a:cubicBezTo>
                <a:cubicBezTo>
                  <a:pt x="211" y="1021"/>
                  <a:pt x="211" y="1021"/>
                  <a:pt x="211" y="1021"/>
                </a:cubicBezTo>
                <a:cubicBezTo>
                  <a:pt x="210" y="1020"/>
                  <a:pt x="210" y="1020"/>
                  <a:pt x="210" y="1020"/>
                </a:cubicBezTo>
                <a:cubicBezTo>
                  <a:pt x="210" y="1020"/>
                  <a:pt x="210" y="1020"/>
                  <a:pt x="210" y="1020"/>
                </a:cubicBezTo>
                <a:cubicBezTo>
                  <a:pt x="210" y="1020"/>
                  <a:pt x="210" y="1020"/>
                  <a:pt x="210" y="1020"/>
                </a:cubicBezTo>
                <a:cubicBezTo>
                  <a:pt x="210" y="1020"/>
                  <a:pt x="210" y="1020"/>
                  <a:pt x="210" y="1020"/>
                </a:cubicBezTo>
                <a:cubicBezTo>
                  <a:pt x="210" y="1020"/>
                  <a:pt x="210" y="1020"/>
                  <a:pt x="210" y="1020"/>
                </a:cubicBezTo>
                <a:cubicBezTo>
                  <a:pt x="210" y="1020"/>
                  <a:pt x="210" y="1020"/>
                  <a:pt x="210" y="1020"/>
                </a:cubicBezTo>
                <a:cubicBezTo>
                  <a:pt x="209" y="1020"/>
                  <a:pt x="209" y="1020"/>
                  <a:pt x="209" y="1020"/>
                </a:cubicBezTo>
                <a:cubicBezTo>
                  <a:pt x="209" y="1019"/>
                  <a:pt x="209" y="1019"/>
                  <a:pt x="209" y="1019"/>
                </a:cubicBezTo>
                <a:cubicBezTo>
                  <a:pt x="209" y="1019"/>
                  <a:pt x="209" y="1019"/>
                  <a:pt x="209" y="1019"/>
                </a:cubicBezTo>
                <a:cubicBezTo>
                  <a:pt x="209" y="1019"/>
                  <a:pt x="209" y="1019"/>
                  <a:pt x="209" y="1019"/>
                </a:cubicBezTo>
                <a:cubicBezTo>
                  <a:pt x="209" y="1019"/>
                  <a:pt x="209" y="1019"/>
                  <a:pt x="209" y="1019"/>
                </a:cubicBezTo>
                <a:cubicBezTo>
                  <a:pt x="209" y="1019"/>
                  <a:pt x="209" y="1019"/>
                  <a:pt x="209" y="1019"/>
                </a:cubicBezTo>
                <a:cubicBezTo>
                  <a:pt x="209" y="1019"/>
                  <a:pt x="209" y="1019"/>
                  <a:pt x="209" y="1019"/>
                </a:cubicBezTo>
                <a:cubicBezTo>
                  <a:pt x="209" y="1018"/>
                  <a:pt x="209" y="1018"/>
                  <a:pt x="209" y="1018"/>
                </a:cubicBezTo>
                <a:cubicBezTo>
                  <a:pt x="208" y="1018"/>
                  <a:pt x="208" y="1018"/>
                  <a:pt x="208" y="1018"/>
                </a:cubicBezTo>
                <a:cubicBezTo>
                  <a:pt x="208" y="1018"/>
                  <a:pt x="208" y="1018"/>
                  <a:pt x="208" y="1018"/>
                </a:cubicBezTo>
                <a:cubicBezTo>
                  <a:pt x="208" y="1018"/>
                  <a:pt x="208" y="1018"/>
                  <a:pt x="208" y="1018"/>
                </a:cubicBezTo>
                <a:cubicBezTo>
                  <a:pt x="208" y="1018"/>
                  <a:pt x="208" y="1018"/>
                  <a:pt x="208" y="1018"/>
                </a:cubicBezTo>
                <a:cubicBezTo>
                  <a:pt x="208" y="1018"/>
                  <a:pt x="208" y="1018"/>
                  <a:pt x="208" y="1018"/>
                </a:cubicBezTo>
                <a:cubicBezTo>
                  <a:pt x="208" y="1018"/>
                  <a:pt x="208" y="1018"/>
                  <a:pt x="208" y="1018"/>
                </a:cubicBezTo>
                <a:cubicBezTo>
                  <a:pt x="208" y="1017"/>
                  <a:pt x="208" y="1017"/>
                  <a:pt x="208" y="1017"/>
                </a:cubicBezTo>
                <a:cubicBezTo>
                  <a:pt x="207" y="1017"/>
                  <a:pt x="207" y="1017"/>
                  <a:pt x="207" y="1017"/>
                </a:cubicBezTo>
                <a:cubicBezTo>
                  <a:pt x="207" y="1017"/>
                  <a:pt x="207" y="1017"/>
                  <a:pt x="207" y="1017"/>
                </a:cubicBezTo>
                <a:cubicBezTo>
                  <a:pt x="207" y="1017"/>
                  <a:pt x="207" y="1017"/>
                  <a:pt x="207" y="1017"/>
                </a:cubicBezTo>
                <a:cubicBezTo>
                  <a:pt x="207" y="1017"/>
                  <a:pt x="207" y="1017"/>
                  <a:pt x="207" y="1017"/>
                </a:cubicBezTo>
                <a:cubicBezTo>
                  <a:pt x="207" y="1017"/>
                  <a:pt x="207" y="1017"/>
                  <a:pt x="207" y="1017"/>
                </a:cubicBezTo>
                <a:cubicBezTo>
                  <a:pt x="207" y="1017"/>
                  <a:pt x="207" y="1017"/>
                  <a:pt x="207" y="1017"/>
                </a:cubicBezTo>
                <a:cubicBezTo>
                  <a:pt x="207" y="1016"/>
                  <a:pt x="206" y="1016"/>
                  <a:pt x="206" y="1016"/>
                </a:cubicBezTo>
                <a:cubicBezTo>
                  <a:pt x="206" y="1016"/>
                  <a:pt x="206" y="1016"/>
                  <a:pt x="206" y="1016"/>
                </a:cubicBezTo>
                <a:cubicBezTo>
                  <a:pt x="206" y="1016"/>
                  <a:pt x="206" y="1016"/>
                  <a:pt x="206" y="1016"/>
                </a:cubicBezTo>
                <a:cubicBezTo>
                  <a:pt x="206" y="1015"/>
                  <a:pt x="206" y="1015"/>
                  <a:pt x="206" y="1015"/>
                </a:cubicBezTo>
                <a:cubicBezTo>
                  <a:pt x="206" y="1015"/>
                  <a:pt x="206" y="1015"/>
                  <a:pt x="206" y="1015"/>
                </a:cubicBezTo>
                <a:cubicBezTo>
                  <a:pt x="206" y="1015"/>
                  <a:pt x="206" y="1015"/>
                  <a:pt x="206" y="1015"/>
                </a:cubicBezTo>
                <a:cubicBezTo>
                  <a:pt x="205" y="1015"/>
                  <a:pt x="205" y="1015"/>
                  <a:pt x="205" y="1015"/>
                </a:cubicBezTo>
                <a:cubicBezTo>
                  <a:pt x="205" y="1015"/>
                  <a:pt x="205" y="1015"/>
                  <a:pt x="205" y="1015"/>
                </a:cubicBezTo>
                <a:cubicBezTo>
                  <a:pt x="205" y="1015"/>
                  <a:pt x="205" y="1014"/>
                  <a:pt x="204" y="1014"/>
                </a:cubicBezTo>
                <a:cubicBezTo>
                  <a:pt x="204" y="1014"/>
                  <a:pt x="204" y="1014"/>
                  <a:pt x="204" y="1014"/>
                </a:cubicBezTo>
                <a:cubicBezTo>
                  <a:pt x="204" y="1014"/>
                  <a:pt x="204" y="1014"/>
                  <a:pt x="204" y="1014"/>
                </a:cubicBezTo>
                <a:cubicBezTo>
                  <a:pt x="204" y="1013"/>
                  <a:pt x="204" y="1013"/>
                  <a:pt x="204" y="1013"/>
                </a:cubicBezTo>
                <a:cubicBezTo>
                  <a:pt x="204" y="1013"/>
                  <a:pt x="204" y="1013"/>
                  <a:pt x="204" y="1013"/>
                </a:cubicBezTo>
                <a:cubicBezTo>
                  <a:pt x="203" y="1013"/>
                  <a:pt x="203" y="1013"/>
                  <a:pt x="203" y="1013"/>
                </a:cubicBezTo>
                <a:cubicBezTo>
                  <a:pt x="203" y="1013"/>
                  <a:pt x="203" y="1013"/>
                  <a:pt x="203" y="1013"/>
                </a:cubicBezTo>
                <a:cubicBezTo>
                  <a:pt x="203" y="1013"/>
                  <a:pt x="203" y="1013"/>
                  <a:pt x="203" y="1013"/>
                </a:cubicBezTo>
                <a:cubicBezTo>
                  <a:pt x="203" y="1013"/>
                  <a:pt x="203" y="1013"/>
                  <a:pt x="203" y="1013"/>
                </a:cubicBezTo>
                <a:cubicBezTo>
                  <a:pt x="203" y="1012"/>
                  <a:pt x="203" y="1012"/>
                  <a:pt x="203" y="1012"/>
                </a:cubicBezTo>
                <a:cubicBezTo>
                  <a:pt x="203" y="1012"/>
                  <a:pt x="203" y="1012"/>
                  <a:pt x="203" y="1012"/>
                </a:cubicBezTo>
                <a:cubicBezTo>
                  <a:pt x="203" y="1012"/>
                  <a:pt x="203" y="1012"/>
                  <a:pt x="203" y="1012"/>
                </a:cubicBezTo>
                <a:cubicBezTo>
                  <a:pt x="202" y="1012"/>
                  <a:pt x="202" y="1012"/>
                  <a:pt x="202" y="1012"/>
                </a:cubicBezTo>
                <a:cubicBezTo>
                  <a:pt x="202" y="1012"/>
                  <a:pt x="202" y="1012"/>
                  <a:pt x="202" y="1012"/>
                </a:cubicBezTo>
                <a:cubicBezTo>
                  <a:pt x="202" y="1012"/>
                  <a:pt x="202" y="1012"/>
                  <a:pt x="202" y="1012"/>
                </a:cubicBezTo>
                <a:cubicBezTo>
                  <a:pt x="202" y="1012"/>
                  <a:pt x="202" y="1012"/>
                  <a:pt x="202" y="1012"/>
                </a:cubicBezTo>
                <a:cubicBezTo>
                  <a:pt x="202" y="1012"/>
                  <a:pt x="202" y="1012"/>
                  <a:pt x="202" y="1012"/>
                </a:cubicBezTo>
                <a:cubicBezTo>
                  <a:pt x="201" y="1011"/>
                  <a:pt x="201" y="1011"/>
                  <a:pt x="201" y="1011"/>
                </a:cubicBezTo>
                <a:cubicBezTo>
                  <a:pt x="201" y="1011"/>
                  <a:pt x="201" y="1011"/>
                  <a:pt x="201" y="1011"/>
                </a:cubicBezTo>
                <a:cubicBezTo>
                  <a:pt x="201" y="1011"/>
                  <a:pt x="201" y="1011"/>
                  <a:pt x="201" y="1011"/>
                </a:cubicBezTo>
                <a:cubicBezTo>
                  <a:pt x="201" y="1011"/>
                  <a:pt x="201" y="1011"/>
                  <a:pt x="201" y="1011"/>
                </a:cubicBezTo>
                <a:cubicBezTo>
                  <a:pt x="201" y="1011"/>
                  <a:pt x="201" y="1011"/>
                  <a:pt x="201" y="1011"/>
                </a:cubicBezTo>
                <a:cubicBezTo>
                  <a:pt x="200" y="1011"/>
                  <a:pt x="200" y="1011"/>
                  <a:pt x="200" y="1011"/>
                </a:cubicBezTo>
                <a:cubicBezTo>
                  <a:pt x="200" y="1011"/>
                  <a:pt x="200" y="1011"/>
                  <a:pt x="200" y="1011"/>
                </a:cubicBezTo>
                <a:cubicBezTo>
                  <a:pt x="200" y="1011"/>
                  <a:pt x="200" y="1011"/>
                  <a:pt x="200" y="1011"/>
                </a:cubicBezTo>
                <a:cubicBezTo>
                  <a:pt x="200" y="1010"/>
                  <a:pt x="200" y="1010"/>
                  <a:pt x="200" y="1010"/>
                </a:cubicBezTo>
                <a:cubicBezTo>
                  <a:pt x="200" y="1010"/>
                  <a:pt x="200" y="1010"/>
                  <a:pt x="199" y="1010"/>
                </a:cubicBezTo>
                <a:cubicBezTo>
                  <a:pt x="199" y="1010"/>
                  <a:pt x="199" y="1010"/>
                  <a:pt x="199" y="1010"/>
                </a:cubicBezTo>
                <a:cubicBezTo>
                  <a:pt x="199" y="1010"/>
                  <a:pt x="199" y="1010"/>
                  <a:pt x="199" y="1010"/>
                </a:cubicBezTo>
                <a:cubicBezTo>
                  <a:pt x="198" y="1010"/>
                  <a:pt x="198" y="1010"/>
                  <a:pt x="198" y="1010"/>
                </a:cubicBezTo>
                <a:cubicBezTo>
                  <a:pt x="198" y="1010"/>
                  <a:pt x="198" y="1010"/>
                  <a:pt x="198" y="1010"/>
                </a:cubicBezTo>
                <a:cubicBezTo>
                  <a:pt x="198" y="1010"/>
                  <a:pt x="198" y="1009"/>
                  <a:pt x="198" y="1009"/>
                </a:cubicBezTo>
                <a:cubicBezTo>
                  <a:pt x="197" y="1009"/>
                  <a:pt x="197" y="1009"/>
                  <a:pt x="197" y="1009"/>
                </a:cubicBezTo>
                <a:cubicBezTo>
                  <a:pt x="197" y="1009"/>
                  <a:pt x="197" y="1009"/>
                  <a:pt x="197" y="1009"/>
                </a:cubicBezTo>
                <a:cubicBezTo>
                  <a:pt x="197" y="1009"/>
                  <a:pt x="197" y="1009"/>
                  <a:pt x="197" y="1009"/>
                </a:cubicBezTo>
                <a:cubicBezTo>
                  <a:pt x="197" y="1009"/>
                  <a:pt x="197" y="1009"/>
                  <a:pt x="197" y="1009"/>
                </a:cubicBezTo>
                <a:cubicBezTo>
                  <a:pt x="197" y="1008"/>
                  <a:pt x="197" y="1008"/>
                  <a:pt x="197" y="1008"/>
                </a:cubicBezTo>
                <a:cubicBezTo>
                  <a:pt x="197" y="1008"/>
                  <a:pt x="197" y="1008"/>
                  <a:pt x="197" y="1008"/>
                </a:cubicBezTo>
                <a:cubicBezTo>
                  <a:pt x="197" y="1008"/>
                  <a:pt x="197" y="1008"/>
                  <a:pt x="197" y="1008"/>
                </a:cubicBezTo>
                <a:cubicBezTo>
                  <a:pt x="196" y="1008"/>
                  <a:pt x="196" y="1008"/>
                  <a:pt x="196" y="1008"/>
                </a:cubicBezTo>
                <a:cubicBezTo>
                  <a:pt x="196" y="1008"/>
                  <a:pt x="196" y="1008"/>
                  <a:pt x="196" y="1008"/>
                </a:cubicBezTo>
                <a:cubicBezTo>
                  <a:pt x="196" y="1008"/>
                  <a:pt x="196" y="1008"/>
                  <a:pt x="196" y="1008"/>
                </a:cubicBezTo>
                <a:cubicBezTo>
                  <a:pt x="196" y="1007"/>
                  <a:pt x="196" y="1007"/>
                  <a:pt x="196" y="1007"/>
                </a:cubicBezTo>
                <a:cubicBezTo>
                  <a:pt x="196" y="1007"/>
                  <a:pt x="196" y="1007"/>
                  <a:pt x="196" y="1007"/>
                </a:cubicBezTo>
                <a:cubicBezTo>
                  <a:pt x="196" y="1007"/>
                  <a:pt x="196" y="1007"/>
                  <a:pt x="196" y="1007"/>
                </a:cubicBezTo>
                <a:cubicBezTo>
                  <a:pt x="196" y="1007"/>
                  <a:pt x="196" y="1007"/>
                  <a:pt x="196" y="1007"/>
                </a:cubicBezTo>
                <a:cubicBezTo>
                  <a:pt x="196" y="1007"/>
                  <a:pt x="196" y="1007"/>
                  <a:pt x="196" y="1007"/>
                </a:cubicBezTo>
                <a:cubicBezTo>
                  <a:pt x="195" y="1007"/>
                  <a:pt x="195" y="1007"/>
                  <a:pt x="195" y="1007"/>
                </a:cubicBezTo>
                <a:cubicBezTo>
                  <a:pt x="195" y="1007"/>
                  <a:pt x="195" y="1007"/>
                  <a:pt x="195" y="1007"/>
                </a:cubicBezTo>
                <a:cubicBezTo>
                  <a:pt x="195" y="1007"/>
                  <a:pt x="195" y="1007"/>
                  <a:pt x="195" y="1007"/>
                </a:cubicBezTo>
                <a:cubicBezTo>
                  <a:pt x="195" y="1006"/>
                  <a:pt x="195" y="1006"/>
                  <a:pt x="195" y="1006"/>
                </a:cubicBezTo>
                <a:cubicBezTo>
                  <a:pt x="195" y="1006"/>
                  <a:pt x="195" y="1006"/>
                  <a:pt x="195" y="1006"/>
                </a:cubicBezTo>
                <a:cubicBezTo>
                  <a:pt x="195" y="1006"/>
                  <a:pt x="195" y="1006"/>
                  <a:pt x="195" y="1006"/>
                </a:cubicBezTo>
                <a:cubicBezTo>
                  <a:pt x="195" y="1006"/>
                  <a:pt x="195" y="1006"/>
                  <a:pt x="195" y="1006"/>
                </a:cubicBezTo>
                <a:cubicBezTo>
                  <a:pt x="195" y="1006"/>
                  <a:pt x="195" y="1006"/>
                  <a:pt x="195" y="1006"/>
                </a:cubicBezTo>
                <a:cubicBezTo>
                  <a:pt x="194" y="1006"/>
                  <a:pt x="194" y="1006"/>
                  <a:pt x="194" y="1006"/>
                </a:cubicBezTo>
                <a:cubicBezTo>
                  <a:pt x="194" y="1006"/>
                  <a:pt x="194" y="1006"/>
                  <a:pt x="194" y="1006"/>
                </a:cubicBezTo>
                <a:cubicBezTo>
                  <a:pt x="194" y="1006"/>
                  <a:pt x="194" y="1006"/>
                  <a:pt x="194" y="1006"/>
                </a:cubicBezTo>
                <a:cubicBezTo>
                  <a:pt x="194" y="1005"/>
                  <a:pt x="194" y="1005"/>
                  <a:pt x="194" y="1005"/>
                </a:cubicBezTo>
                <a:cubicBezTo>
                  <a:pt x="194" y="1005"/>
                  <a:pt x="194" y="1005"/>
                  <a:pt x="194" y="1005"/>
                </a:cubicBezTo>
                <a:cubicBezTo>
                  <a:pt x="194" y="1005"/>
                  <a:pt x="194" y="1005"/>
                  <a:pt x="194" y="1005"/>
                </a:cubicBezTo>
                <a:cubicBezTo>
                  <a:pt x="194" y="1005"/>
                  <a:pt x="193" y="1005"/>
                  <a:pt x="193" y="1004"/>
                </a:cubicBezTo>
                <a:cubicBezTo>
                  <a:pt x="193" y="1004"/>
                  <a:pt x="193" y="1004"/>
                  <a:pt x="193" y="1004"/>
                </a:cubicBezTo>
                <a:cubicBezTo>
                  <a:pt x="193" y="1004"/>
                  <a:pt x="193" y="1004"/>
                  <a:pt x="193" y="1004"/>
                </a:cubicBezTo>
                <a:cubicBezTo>
                  <a:pt x="193" y="1004"/>
                  <a:pt x="193" y="1004"/>
                  <a:pt x="193" y="1004"/>
                </a:cubicBezTo>
                <a:cubicBezTo>
                  <a:pt x="193" y="1004"/>
                  <a:pt x="193" y="1004"/>
                  <a:pt x="193" y="1004"/>
                </a:cubicBezTo>
                <a:cubicBezTo>
                  <a:pt x="192" y="1004"/>
                  <a:pt x="192" y="1004"/>
                  <a:pt x="192" y="1004"/>
                </a:cubicBezTo>
                <a:cubicBezTo>
                  <a:pt x="192" y="1004"/>
                  <a:pt x="192" y="1004"/>
                  <a:pt x="192" y="1004"/>
                </a:cubicBezTo>
                <a:cubicBezTo>
                  <a:pt x="192" y="1004"/>
                  <a:pt x="192" y="1004"/>
                  <a:pt x="192" y="1004"/>
                </a:cubicBezTo>
                <a:cubicBezTo>
                  <a:pt x="192" y="1003"/>
                  <a:pt x="192" y="1003"/>
                  <a:pt x="192" y="1003"/>
                </a:cubicBezTo>
                <a:cubicBezTo>
                  <a:pt x="192" y="1003"/>
                  <a:pt x="192" y="1003"/>
                  <a:pt x="192" y="1003"/>
                </a:cubicBezTo>
                <a:cubicBezTo>
                  <a:pt x="192" y="1003"/>
                  <a:pt x="192" y="1003"/>
                  <a:pt x="192" y="1003"/>
                </a:cubicBezTo>
                <a:cubicBezTo>
                  <a:pt x="192" y="1003"/>
                  <a:pt x="192" y="1003"/>
                  <a:pt x="192" y="1003"/>
                </a:cubicBezTo>
                <a:cubicBezTo>
                  <a:pt x="191" y="1003"/>
                  <a:pt x="191" y="1003"/>
                  <a:pt x="191" y="1003"/>
                </a:cubicBezTo>
                <a:cubicBezTo>
                  <a:pt x="191" y="1003"/>
                  <a:pt x="191" y="1003"/>
                  <a:pt x="191" y="1003"/>
                </a:cubicBezTo>
                <a:cubicBezTo>
                  <a:pt x="191" y="1003"/>
                  <a:pt x="191" y="1003"/>
                  <a:pt x="191" y="1003"/>
                </a:cubicBezTo>
                <a:cubicBezTo>
                  <a:pt x="191" y="1003"/>
                  <a:pt x="191" y="1003"/>
                  <a:pt x="191" y="1003"/>
                </a:cubicBezTo>
                <a:cubicBezTo>
                  <a:pt x="191" y="1002"/>
                  <a:pt x="191" y="1002"/>
                  <a:pt x="191" y="1002"/>
                </a:cubicBezTo>
                <a:cubicBezTo>
                  <a:pt x="190" y="1002"/>
                  <a:pt x="190" y="1002"/>
                  <a:pt x="190" y="1002"/>
                </a:cubicBezTo>
                <a:cubicBezTo>
                  <a:pt x="190" y="1002"/>
                  <a:pt x="190" y="1002"/>
                  <a:pt x="190" y="1002"/>
                </a:cubicBezTo>
                <a:cubicBezTo>
                  <a:pt x="190" y="1002"/>
                  <a:pt x="190" y="1002"/>
                  <a:pt x="190" y="1002"/>
                </a:cubicBezTo>
                <a:cubicBezTo>
                  <a:pt x="190" y="1002"/>
                  <a:pt x="190" y="1002"/>
                  <a:pt x="190" y="1002"/>
                </a:cubicBezTo>
                <a:cubicBezTo>
                  <a:pt x="190" y="1002"/>
                  <a:pt x="190" y="1002"/>
                  <a:pt x="190" y="1002"/>
                </a:cubicBezTo>
                <a:cubicBezTo>
                  <a:pt x="190" y="1002"/>
                  <a:pt x="190" y="1002"/>
                  <a:pt x="190" y="1002"/>
                </a:cubicBezTo>
                <a:cubicBezTo>
                  <a:pt x="190" y="1002"/>
                  <a:pt x="189" y="1002"/>
                  <a:pt x="189" y="1002"/>
                </a:cubicBezTo>
                <a:cubicBezTo>
                  <a:pt x="189" y="1001"/>
                  <a:pt x="189" y="1001"/>
                  <a:pt x="189" y="1001"/>
                </a:cubicBezTo>
                <a:cubicBezTo>
                  <a:pt x="189" y="1001"/>
                  <a:pt x="189" y="1001"/>
                  <a:pt x="189" y="1001"/>
                </a:cubicBezTo>
                <a:cubicBezTo>
                  <a:pt x="189" y="1001"/>
                  <a:pt x="189" y="1001"/>
                  <a:pt x="189" y="1001"/>
                </a:cubicBezTo>
                <a:cubicBezTo>
                  <a:pt x="188" y="1001"/>
                  <a:pt x="188" y="1001"/>
                  <a:pt x="188" y="1001"/>
                </a:cubicBezTo>
                <a:cubicBezTo>
                  <a:pt x="188" y="1001"/>
                  <a:pt x="188" y="1001"/>
                  <a:pt x="188" y="1001"/>
                </a:cubicBezTo>
                <a:cubicBezTo>
                  <a:pt x="188" y="1001"/>
                  <a:pt x="188" y="1001"/>
                  <a:pt x="188" y="1001"/>
                </a:cubicBezTo>
                <a:cubicBezTo>
                  <a:pt x="188" y="1001"/>
                  <a:pt x="188" y="1001"/>
                  <a:pt x="188" y="1001"/>
                </a:cubicBezTo>
                <a:cubicBezTo>
                  <a:pt x="187" y="1001"/>
                  <a:pt x="187" y="1001"/>
                  <a:pt x="187" y="1001"/>
                </a:cubicBezTo>
                <a:cubicBezTo>
                  <a:pt x="187" y="1000"/>
                  <a:pt x="187" y="1000"/>
                  <a:pt x="187" y="1000"/>
                </a:cubicBezTo>
                <a:cubicBezTo>
                  <a:pt x="187" y="1000"/>
                  <a:pt x="187" y="1000"/>
                  <a:pt x="187" y="1000"/>
                </a:cubicBezTo>
                <a:cubicBezTo>
                  <a:pt x="187" y="1000"/>
                  <a:pt x="187" y="1000"/>
                  <a:pt x="187" y="1000"/>
                </a:cubicBezTo>
                <a:cubicBezTo>
                  <a:pt x="186" y="1000"/>
                  <a:pt x="186" y="1000"/>
                  <a:pt x="186" y="1000"/>
                </a:cubicBezTo>
                <a:cubicBezTo>
                  <a:pt x="186" y="1000"/>
                  <a:pt x="186" y="1000"/>
                  <a:pt x="186" y="1000"/>
                </a:cubicBezTo>
                <a:cubicBezTo>
                  <a:pt x="185" y="1000"/>
                  <a:pt x="185" y="1000"/>
                  <a:pt x="185" y="1000"/>
                </a:cubicBezTo>
                <a:cubicBezTo>
                  <a:pt x="185" y="1000"/>
                  <a:pt x="185" y="1000"/>
                  <a:pt x="185" y="1000"/>
                </a:cubicBezTo>
                <a:cubicBezTo>
                  <a:pt x="185" y="1000"/>
                  <a:pt x="185" y="1000"/>
                  <a:pt x="184" y="1000"/>
                </a:cubicBezTo>
                <a:cubicBezTo>
                  <a:pt x="184" y="999"/>
                  <a:pt x="184" y="999"/>
                  <a:pt x="184" y="999"/>
                </a:cubicBezTo>
                <a:cubicBezTo>
                  <a:pt x="184" y="999"/>
                  <a:pt x="184" y="999"/>
                  <a:pt x="183" y="999"/>
                </a:cubicBezTo>
                <a:cubicBezTo>
                  <a:pt x="183" y="999"/>
                  <a:pt x="183" y="999"/>
                  <a:pt x="183" y="999"/>
                </a:cubicBezTo>
                <a:cubicBezTo>
                  <a:pt x="183" y="999"/>
                  <a:pt x="183" y="999"/>
                  <a:pt x="182" y="999"/>
                </a:cubicBezTo>
                <a:cubicBezTo>
                  <a:pt x="182" y="999"/>
                  <a:pt x="182" y="999"/>
                  <a:pt x="182" y="999"/>
                </a:cubicBezTo>
                <a:cubicBezTo>
                  <a:pt x="182" y="999"/>
                  <a:pt x="182" y="999"/>
                  <a:pt x="182" y="999"/>
                </a:cubicBezTo>
                <a:cubicBezTo>
                  <a:pt x="182" y="999"/>
                  <a:pt x="182" y="999"/>
                  <a:pt x="182" y="999"/>
                </a:cubicBezTo>
                <a:cubicBezTo>
                  <a:pt x="182" y="999"/>
                  <a:pt x="182" y="999"/>
                  <a:pt x="182" y="999"/>
                </a:cubicBezTo>
                <a:cubicBezTo>
                  <a:pt x="182" y="998"/>
                  <a:pt x="182" y="998"/>
                  <a:pt x="182" y="998"/>
                </a:cubicBezTo>
                <a:cubicBezTo>
                  <a:pt x="182" y="998"/>
                  <a:pt x="181" y="998"/>
                  <a:pt x="181" y="998"/>
                </a:cubicBezTo>
                <a:cubicBezTo>
                  <a:pt x="181" y="998"/>
                  <a:pt x="181" y="998"/>
                  <a:pt x="181" y="998"/>
                </a:cubicBezTo>
                <a:cubicBezTo>
                  <a:pt x="181" y="998"/>
                  <a:pt x="181" y="998"/>
                  <a:pt x="181" y="998"/>
                </a:cubicBezTo>
                <a:cubicBezTo>
                  <a:pt x="181" y="998"/>
                  <a:pt x="181" y="998"/>
                  <a:pt x="180" y="997"/>
                </a:cubicBezTo>
                <a:cubicBezTo>
                  <a:pt x="180" y="997"/>
                  <a:pt x="180" y="997"/>
                  <a:pt x="180" y="997"/>
                </a:cubicBezTo>
                <a:cubicBezTo>
                  <a:pt x="180" y="997"/>
                  <a:pt x="180" y="997"/>
                  <a:pt x="180" y="997"/>
                </a:cubicBezTo>
                <a:cubicBezTo>
                  <a:pt x="180" y="997"/>
                  <a:pt x="180" y="997"/>
                  <a:pt x="180" y="997"/>
                </a:cubicBezTo>
                <a:cubicBezTo>
                  <a:pt x="180" y="997"/>
                  <a:pt x="180" y="997"/>
                  <a:pt x="180" y="997"/>
                </a:cubicBezTo>
                <a:cubicBezTo>
                  <a:pt x="179" y="997"/>
                  <a:pt x="179" y="997"/>
                  <a:pt x="179" y="997"/>
                </a:cubicBezTo>
                <a:cubicBezTo>
                  <a:pt x="179" y="997"/>
                  <a:pt x="179" y="997"/>
                  <a:pt x="179" y="997"/>
                </a:cubicBezTo>
                <a:cubicBezTo>
                  <a:pt x="179" y="997"/>
                  <a:pt x="179" y="997"/>
                  <a:pt x="179" y="997"/>
                </a:cubicBezTo>
                <a:cubicBezTo>
                  <a:pt x="179" y="996"/>
                  <a:pt x="179" y="996"/>
                  <a:pt x="179" y="996"/>
                </a:cubicBezTo>
                <a:cubicBezTo>
                  <a:pt x="178" y="996"/>
                  <a:pt x="178" y="997"/>
                  <a:pt x="178" y="997"/>
                </a:cubicBezTo>
                <a:cubicBezTo>
                  <a:pt x="178" y="997"/>
                  <a:pt x="178" y="997"/>
                  <a:pt x="178" y="997"/>
                </a:cubicBezTo>
                <a:cubicBezTo>
                  <a:pt x="177" y="997"/>
                  <a:pt x="177" y="998"/>
                  <a:pt x="176" y="998"/>
                </a:cubicBezTo>
                <a:cubicBezTo>
                  <a:pt x="176" y="999"/>
                  <a:pt x="175" y="999"/>
                  <a:pt x="173" y="999"/>
                </a:cubicBezTo>
                <a:cubicBezTo>
                  <a:pt x="173" y="999"/>
                  <a:pt x="173" y="999"/>
                  <a:pt x="173" y="999"/>
                </a:cubicBezTo>
                <a:cubicBezTo>
                  <a:pt x="174" y="1000"/>
                  <a:pt x="174" y="1000"/>
                  <a:pt x="174" y="1000"/>
                </a:cubicBezTo>
                <a:cubicBezTo>
                  <a:pt x="174" y="1000"/>
                  <a:pt x="174" y="1000"/>
                  <a:pt x="174" y="1000"/>
                </a:cubicBezTo>
                <a:cubicBezTo>
                  <a:pt x="174" y="1001"/>
                  <a:pt x="173" y="1001"/>
                  <a:pt x="173" y="1001"/>
                </a:cubicBezTo>
                <a:cubicBezTo>
                  <a:pt x="174" y="1003"/>
                  <a:pt x="174" y="1003"/>
                  <a:pt x="174" y="1003"/>
                </a:cubicBezTo>
                <a:cubicBezTo>
                  <a:pt x="173" y="1003"/>
                  <a:pt x="173" y="1003"/>
                  <a:pt x="173" y="1004"/>
                </a:cubicBezTo>
                <a:cubicBezTo>
                  <a:pt x="171" y="1002"/>
                  <a:pt x="168" y="1003"/>
                  <a:pt x="166" y="1004"/>
                </a:cubicBezTo>
                <a:cubicBezTo>
                  <a:pt x="166" y="1004"/>
                  <a:pt x="166" y="1004"/>
                  <a:pt x="166" y="1004"/>
                </a:cubicBezTo>
                <a:cubicBezTo>
                  <a:pt x="166" y="1004"/>
                  <a:pt x="166" y="1004"/>
                  <a:pt x="166" y="1004"/>
                </a:cubicBezTo>
                <a:cubicBezTo>
                  <a:pt x="166" y="1005"/>
                  <a:pt x="166" y="1005"/>
                  <a:pt x="166" y="1005"/>
                </a:cubicBezTo>
                <a:cubicBezTo>
                  <a:pt x="168" y="1006"/>
                  <a:pt x="168" y="1006"/>
                  <a:pt x="168" y="1006"/>
                </a:cubicBezTo>
                <a:cubicBezTo>
                  <a:pt x="167" y="1007"/>
                  <a:pt x="167" y="1007"/>
                  <a:pt x="167" y="1007"/>
                </a:cubicBezTo>
                <a:cubicBezTo>
                  <a:pt x="167" y="1007"/>
                  <a:pt x="166" y="1007"/>
                  <a:pt x="165" y="1007"/>
                </a:cubicBezTo>
                <a:cubicBezTo>
                  <a:pt x="165" y="1007"/>
                  <a:pt x="165" y="1007"/>
                  <a:pt x="165" y="1007"/>
                </a:cubicBezTo>
                <a:cubicBezTo>
                  <a:pt x="165" y="1007"/>
                  <a:pt x="165" y="1007"/>
                  <a:pt x="165" y="1007"/>
                </a:cubicBezTo>
                <a:cubicBezTo>
                  <a:pt x="165" y="1008"/>
                  <a:pt x="165" y="1008"/>
                  <a:pt x="165" y="1008"/>
                </a:cubicBezTo>
                <a:cubicBezTo>
                  <a:pt x="165" y="1009"/>
                  <a:pt x="165" y="1009"/>
                  <a:pt x="165" y="1009"/>
                </a:cubicBezTo>
                <a:cubicBezTo>
                  <a:pt x="165" y="1009"/>
                  <a:pt x="165" y="1009"/>
                  <a:pt x="165" y="1009"/>
                </a:cubicBezTo>
                <a:cubicBezTo>
                  <a:pt x="166" y="1010"/>
                  <a:pt x="166" y="1010"/>
                  <a:pt x="166" y="1010"/>
                </a:cubicBezTo>
                <a:cubicBezTo>
                  <a:pt x="166" y="1010"/>
                  <a:pt x="166" y="1010"/>
                  <a:pt x="166" y="1010"/>
                </a:cubicBezTo>
                <a:cubicBezTo>
                  <a:pt x="166" y="1010"/>
                  <a:pt x="166" y="1010"/>
                  <a:pt x="166" y="1010"/>
                </a:cubicBezTo>
                <a:cubicBezTo>
                  <a:pt x="166" y="1010"/>
                  <a:pt x="166" y="1011"/>
                  <a:pt x="166" y="1011"/>
                </a:cubicBezTo>
                <a:cubicBezTo>
                  <a:pt x="166" y="1012"/>
                  <a:pt x="166" y="1013"/>
                  <a:pt x="166" y="1013"/>
                </a:cubicBezTo>
                <a:cubicBezTo>
                  <a:pt x="167" y="1013"/>
                  <a:pt x="167" y="1013"/>
                  <a:pt x="168" y="1013"/>
                </a:cubicBezTo>
                <a:cubicBezTo>
                  <a:pt x="168" y="1013"/>
                  <a:pt x="169" y="1013"/>
                  <a:pt x="169" y="1013"/>
                </a:cubicBezTo>
                <a:cubicBezTo>
                  <a:pt x="169" y="1013"/>
                  <a:pt x="170" y="1013"/>
                  <a:pt x="170" y="1013"/>
                </a:cubicBezTo>
                <a:cubicBezTo>
                  <a:pt x="172" y="1015"/>
                  <a:pt x="172" y="1018"/>
                  <a:pt x="173" y="1020"/>
                </a:cubicBezTo>
                <a:cubicBezTo>
                  <a:pt x="174" y="1020"/>
                  <a:pt x="175" y="1019"/>
                  <a:pt x="176" y="1019"/>
                </a:cubicBezTo>
                <a:cubicBezTo>
                  <a:pt x="178" y="1022"/>
                  <a:pt x="178" y="1026"/>
                  <a:pt x="180" y="1029"/>
                </a:cubicBezTo>
                <a:cubicBezTo>
                  <a:pt x="180" y="1028"/>
                  <a:pt x="180" y="1028"/>
                  <a:pt x="180" y="1028"/>
                </a:cubicBezTo>
                <a:cubicBezTo>
                  <a:pt x="184" y="1031"/>
                  <a:pt x="186" y="1033"/>
                  <a:pt x="190" y="1034"/>
                </a:cubicBezTo>
                <a:cubicBezTo>
                  <a:pt x="190" y="1034"/>
                  <a:pt x="190" y="1034"/>
                  <a:pt x="190" y="1034"/>
                </a:cubicBezTo>
                <a:cubicBezTo>
                  <a:pt x="190" y="1035"/>
                  <a:pt x="190" y="1035"/>
                  <a:pt x="190" y="1035"/>
                </a:cubicBezTo>
                <a:cubicBezTo>
                  <a:pt x="190" y="1035"/>
                  <a:pt x="190" y="1035"/>
                  <a:pt x="190" y="1035"/>
                </a:cubicBezTo>
                <a:cubicBezTo>
                  <a:pt x="190" y="1034"/>
                  <a:pt x="190" y="1034"/>
                  <a:pt x="190" y="1034"/>
                </a:cubicBezTo>
                <a:cubicBezTo>
                  <a:pt x="191" y="1034"/>
                  <a:pt x="191" y="1034"/>
                  <a:pt x="191" y="1035"/>
                </a:cubicBezTo>
                <a:cubicBezTo>
                  <a:pt x="192" y="1035"/>
                  <a:pt x="192" y="1035"/>
                  <a:pt x="192" y="1035"/>
                </a:cubicBezTo>
                <a:cubicBezTo>
                  <a:pt x="192" y="1035"/>
                  <a:pt x="192" y="1035"/>
                  <a:pt x="192" y="1035"/>
                </a:cubicBezTo>
                <a:cubicBezTo>
                  <a:pt x="192" y="1035"/>
                  <a:pt x="192" y="1035"/>
                  <a:pt x="192" y="1035"/>
                </a:cubicBezTo>
                <a:cubicBezTo>
                  <a:pt x="192" y="1035"/>
                  <a:pt x="192" y="1035"/>
                  <a:pt x="192" y="1035"/>
                </a:cubicBezTo>
                <a:cubicBezTo>
                  <a:pt x="193" y="1035"/>
                  <a:pt x="193" y="1035"/>
                  <a:pt x="193" y="1035"/>
                </a:cubicBezTo>
                <a:cubicBezTo>
                  <a:pt x="193" y="1037"/>
                  <a:pt x="195" y="1037"/>
                  <a:pt x="196" y="1037"/>
                </a:cubicBezTo>
                <a:cubicBezTo>
                  <a:pt x="196" y="1037"/>
                  <a:pt x="196" y="1038"/>
                  <a:pt x="197" y="1038"/>
                </a:cubicBezTo>
                <a:cubicBezTo>
                  <a:pt x="197" y="1038"/>
                  <a:pt x="197" y="1038"/>
                  <a:pt x="197" y="1038"/>
                </a:cubicBezTo>
                <a:cubicBezTo>
                  <a:pt x="196" y="1038"/>
                  <a:pt x="196" y="1038"/>
                  <a:pt x="196" y="1039"/>
                </a:cubicBezTo>
                <a:cubicBezTo>
                  <a:pt x="196" y="1039"/>
                  <a:pt x="196" y="1039"/>
                  <a:pt x="196" y="1039"/>
                </a:cubicBezTo>
                <a:cubicBezTo>
                  <a:pt x="197" y="1040"/>
                  <a:pt x="199" y="1041"/>
                  <a:pt x="199" y="1043"/>
                </a:cubicBezTo>
                <a:cubicBezTo>
                  <a:pt x="200" y="1043"/>
                  <a:pt x="200" y="1043"/>
                  <a:pt x="200" y="1043"/>
                </a:cubicBezTo>
                <a:cubicBezTo>
                  <a:pt x="201" y="1042"/>
                  <a:pt x="201" y="1042"/>
                  <a:pt x="202" y="1042"/>
                </a:cubicBezTo>
                <a:cubicBezTo>
                  <a:pt x="202" y="1042"/>
                  <a:pt x="202" y="1042"/>
                  <a:pt x="202" y="1042"/>
                </a:cubicBezTo>
                <a:cubicBezTo>
                  <a:pt x="206" y="1042"/>
                  <a:pt x="205" y="1047"/>
                  <a:pt x="206" y="1049"/>
                </a:cubicBezTo>
                <a:cubicBezTo>
                  <a:pt x="206" y="1049"/>
                  <a:pt x="206" y="1049"/>
                  <a:pt x="206" y="1049"/>
                </a:cubicBezTo>
                <a:cubicBezTo>
                  <a:pt x="207" y="1049"/>
                  <a:pt x="207" y="1049"/>
                  <a:pt x="207" y="1049"/>
                </a:cubicBezTo>
                <a:cubicBezTo>
                  <a:pt x="207" y="1049"/>
                  <a:pt x="207" y="1049"/>
                  <a:pt x="207" y="1049"/>
                </a:cubicBezTo>
                <a:cubicBezTo>
                  <a:pt x="207" y="1050"/>
                  <a:pt x="207" y="1050"/>
                  <a:pt x="207" y="1050"/>
                </a:cubicBezTo>
                <a:cubicBezTo>
                  <a:pt x="208" y="1051"/>
                  <a:pt x="209" y="1051"/>
                  <a:pt x="210" y="1051"/>
                </a:cubicBezTo>
                <a:cubicBezTo>
                  <a:pt x="210" y="1051"/>
                  <a:pt x="210" y="1051"/>
                  <a:pt x="210" y="1051"/>
                </a:cubicBezTo>
                <a:cubicBezTo>
                  <a:pt x="210" y="1051"/>
                  <a:pt x="210" y="1051"/>
                  <a:pt x="210" y="1051"/>
                </a:cubicBezTo>
                <a:cubicBezTo>
                  <a:pt x="211" y="1051"/>
                  <a:pt x="212" y="1051"/>
                  <a:pt x="213" y="1051"/>
                </a:cubicBezTo>
                <a:cubicBezTo>
                  <a:pt x="213" y="1051"/>
                  <a:pt x="213" y="1051"/>
                  <a:pt x="213" y="1051"/>
                </a:cubicBezTo>
                <a:cubicBezTo>
                  <a:pt x="213" y="1051"/>
                  <a:pt x="213" y="1051"/>
                  <a:pt x="213" y="1051"/>
                </a:cubicBezTo>
                <a:cubicBezTo>
                  <a:pt x="213" y="1051"/>
                  <a:pt x="213" y="1051"/>
                  <a:pt x="213" y="1051"/>
                </a:cubicBezTo>
                <a:cubicBezTo>
                  <a:pt x="213" y="1052"/>
                  <a:pt x="213" y="1052"/>
                  <a:pt x="213" y="1052"/>
                </a:cubicBezTo>
                <a:cubicBezTo>
                  <a:pt x="213" y="1052"/>
                  <a:pt x="213" y="1052"/>
                  <a:pt x="213" y="1052"/>
                </a:cubicBezTo>
                <a:cubicBezTo>
                  <a:pt x="213" y="1052"/>
                  <a:pt x="213" y="1052"/>
                  <a:pt x="214" y="1052"/>
                </a:cubicBezTo>
                <a:cubicBezTo>
                  <a:pt x="213" y="1052"/>
                  <a:pt x="213" y="1052"/>
                  <a:pt x="213" y="1052"/>
                </a:cubicBezTo>
                <a:cubicBezTo>
                  <a:pt x="214" y="1052"/>
                  <a:pt x="214" y="1052"/>
                  <a:pt x="214" y="1052"/>
                </a:cubicBezTo>
                <a:cubicBezTo>
                  <a:pt x="214" y="1052"/>
                  <a:pt x="214" y="1052"/>
                  <a:pt x="214" y="1052"/>
                </a:cubicBezTo>
                <a:cubicBezTo>
                  <a:pt x="213" y="1052"/>
                  <a:pt x="213" y="1052"/>
                  <a:pt x="213" y="1052"/>
                </a:cubicBezTo>
                <a:cubicBezTo>
                  <a:pt x="213" y="1053"/>
                  <a:pt x="213" y="1053"/>
                  <a:pt x="213" y="1053"/>
                </a:cubicBezTo>
                <a:cubicBezTo>
                  <a:pt x="213" y="1053"/>
                  <a:pt x="213" y="1053"/>
                  <a:pt x="213" y="1053"/>
                </a:cubicBezTo>
                <a:cubicBezTo>
                  <a:pt x="213" y="1053"/>
                  <a:pt x="213" y="1053"/>
                  <a:pt x="213" y="1053"/>
                </a:cubicBezTo>
                <a:cubicBezTo>
                  <a:pt x="213" y="1053"/>
                  <a:pt x="213" y="1053"/>
                  <a:pt x="213" y="1053"/>
                </a:cubicBezTo>
                <a:cubicBezTo>
                  <a:pt x="213" y="1053"/>
                  <a:pt x="213" y="1053"/>
                  <a:pt x="213" y="1053"/>
                </a:cubicBezTo>
                <a:cubicBezTo>
                  <a:pt x="213" y="1052"/>
                  <a:pt x="213" y="1052"/>
                  <a:pt x="213" y="1052"/>
                </a:cubicBezTo>
                <a:cubicBezTo>
                  <a:pt x="213" y="1052"/>
                  <a:pt x="213" y="1053"/>
                  <a:pt x="213" y="1053"/>
                </a:cubicBezTo>
                <a:cubicBezTo>
                  <a:pt x="214" y="1053"/>
                  <a:pt x="214" y="1053"/>
                  <a:pt x="214" y="1053"/>
                </a:cubicBezTo>
                <a:cubicBezTo>
                  <a:pt x="213" y="1053"/>
                  <a:pt x="213" y="1054"/>
                  <a:pt x="213" y="1054"/>
                </a:cubicBezTo>
                <a:cubicBezTo>
                  <a:pt x="213" y="1054"/>
                  <a:pt x="213" y="1054"/>
                  <a:pt x="213" y="1054"/>
                </a:cubicBezTo>
                <a:cubicBezTo>
                  <a:pt x="213" y="1054"/>
                  <a:pt x="213" y="1054"/>
                  <a:pt x="213" y="1054"/>
                </a:cubicBezTo>
                <a:cubicBezTo>
                  <a:pt x="213" y="1055"/>
                  <a:pt x="213" y="1055"/>
                  <a:pt x="214" y="1055"/>
                </a:cubicBezTo>
                <a:cubicBezTo>
                  <a:pt x="214" y="1055"/>
                  <a:pt x="214" y="1055"/>
                  <a:pt x="214" y="1055"/>
                </a:cubicBezTo>
                <a:cubicBezTo>
                  <a:pt x="214" y="1055"/>
                  <a:pt x="214" y="1055"/>
                  <a:pt x="214" y="1055"/>
                </a:cubicBezTo>
                <a:cubicBezTo>
                  <a:pt x="214" y="1055"/>
                  <a:pt x="214" y="1055"/>
                  <a:pt x="214" y="1055"/>
                </a:cubicBezTo>
                <a:cubicBezTo>
                  <a:pt x="214" y="1055"/>
                  <a:pt x="214" y="1055"/>
                  <a:pt x="213" y="1055"/>
                </a:cubicBezTo>
                <a:cubicBezTo>
                  <a:pt x="213" y="1056"/>
                  <a:pt x="213" y="1056"/>
                  <a:pt x="213" y="1056"/>
                </a:cubicBezTo>
                <a:cubicBezTo>
                  <a:pt x="213" y="1056"/>
                  <a:pt x="213" y="1056"/>
                  <a:pt x="213" y="1056"/>
                </a:cubicBezTo>
                <a:cubicBezTo>
                  <a:pt x="213" y="1056"/>
                  <a:pt x="213" y="1056"/>
                  <a:pt x="213" y="1056"/>
                </a:cubicBezTo>
                <a:cubicBezTo>
                  <a:pt x="213" y="1056"/>
                  <a:pt x="213" y="1056"/>
                  <a:pt x="213" y="1056"/>
                </a:cubicBezTo>
                <a:cubicBezTo>
                  <a:pt x="213" y="1056"/>
                  <a:pt x="213" y="1056"/>
                  <a:pt x="213" y="1056"/>
                </a:cubicBezTo>
                <a:cubicBezTo>
                  <a:pt x="213" y="1057"/>
                  <a:pt x="213" y="1057"/>
                  <a:pt x="213" y="1057"/>
                </a:cubicBezTo>
                <a:cubicBezTo>
                  <a:pt x="213" y="1057"/>
                  <a:pt x="213" y="1057"/>
                  <a:pt x="213" y="1057"/>
                </a:cubicBezTo>
                <a:cubicBezTo>
                  <a:pt x="213" y="1057"/>
                  <a:pt x="213" y="1057"/>
                  <a:pt x="213" y="1057"/>
                </a:cubicBezTo>
                <a:cubicBezTo>
                  <a:pt x="213" y="1057"/>
                  <a:pt x="213" y="1057"/>
                  <a:pt x="213" y="1057"/>
                </a:cubicBezTo>
                <a:cubicBezTo>
                  <a:pt x="213" y="1057"/>
                  <a:pt x="213" y="1057"/>
                  <a:pt x="213" y="1057"/>
                </a:cubicBezTo>
                <a:cubicBezTo>
                  <a:pt x="213" y="1057"/>
                  <a:pt x="212" y="1058"/>
                  <a:pt x="211" y="1058"/>
                </a:cubicBezTo>
                <a:cubicBezTo>
                  <a:pt x="211" y="1058"/>
                  <a:pt x="211" y="1058"/>
                  <a:pt x="211" y="1058"/>
                </a:cubicBezTo>
                <a:cubicBezTo>
                  <a:pt x="211" y="1058"/>
                  <a:pt x="211" y="1058"/>
                  <a:pt x="210" y="1058"/>
                </a:cubicBezTo>
                <a:cubicBezTo>
                  <a:pt x="210" y="1059"/>
                  <a:pt x="210" y="1059"/>
                  <a:pt x="210" y="1059"/>
                </a:cubicBezTo>
                <a:cubicBezTo>
                  <a:pt x="210" y="1059"/>
                  <a:pt x="210" y="1059"/>
                  <a:pt x="210" y="1059"/>
                </a:cubicBezTo>
                <a:cubicBezTo>
                  <a:pt x="210" y="1059"/>
                  <a:pt x="210" y="1059"/>
                  <a:pt x="210" y="1059"/>
                </a:cubicBezTo>
                <a:cubicBezTo>
                  <a:pt x="210" y="1060"/>
                  <a:pt x="210" y="1061"/>
                  <a:pt x="210" y="1061"/>
                </a:cubicBezTo>
                <a:cubicBezTo>
                  <a:pt x="210" y="1062"/>
                  <a:pt x="210" y="1062"/>
                  <a:pt x="210" y="1062"/>
                </a:cubicBezTo>
                <a:cubicBezTo>
                  <a:pt x="210" y="1062"/>
                  <a:pt x="210" y="1062"/>
                  <a:pt x="210" y="1063"/>
                </a:cubicBezTo>
                <a:cubicBezTo>
                  <a:pt x="210" y="1063"/>
                  <a:pt x="210" y="1063"/>
                  <a:pt x="210" y="1063"/>
                </a:cubicBezTo>
                <a:cubicBezTo>
                  <a:pt x="210" y="1063"/>
                  <a:pt x="210" y="1063"/>
                  <a:pt x="210" y="1063"/>
                </a:cubicBezTo>
                <a:cubicBezTo>
                  <a:pt x="209" y="1063"/>
                  <a:pt x="209" y="1063"/>
                  <a:pt x="209" y="1063"/>
                </a:cubicBezTo>
                <a:cubicBezTo>
                  <a:pt x="209" y="1063"/>
                  <a:pt x="209" y="1063"/>
                  <a:pt x="209" y="1063"/>
                </a:cubicBezTo>
                <a:cubicBezTo>
                  <a:pt x="209" y="1064"/>
                  <a:pt x="209" y="1064"/>
                  <a:pt x="209" y="1064"/>
                </a:cubicBezTo>
                <a:cubicBezTo>
                  <a:pt x="208" y="1065"/>
                  <a:pt x="207" y="1066"/>
                  <a:pt x="206" y="1067"/>
                </a:cubicBezTo>
                <a:cubicBezTo>
                  <a:pt x="206" y="1067"/>
                  <a:pt x="206" y="1067"/>
                  <a:pt x="206" y="1067"/>
                </a:cubicBezTo>
                <a:cubicBezTo>
                  <a:pt x="206" y="1067"/>
                  <a:pt x="207" y="1068"/>
                  <a:pt x="208" y="1068"/>
                </a:cubicBezTo>
                <a:cubicBezTo>
                  <a:pt x="208" y="1068"/>
                  <a:pt x="208" y="1068"/>
                  <a:pt x="208" y="1068"/>
                </a:cubicBezTo>
                <a:cubicBezTo>
                  <a:pt x="208" y="1069"/>
                  <a:pt x="208" y="1069"/>
                  <a:pt x="208" y="1069"/>
                </a:cubicBezTo>
                <a:cubicBezTo>
                  <a:pt x="208" y="1069"/>
                  <a:pt x="208" y="1069"/>
                  <a:pt x="208" y="1069"/>
                </a:cubicBezTo>
                <a:cubicBezTo>
                  <a:pt x="209" y="1069"/>
                  <a:pt x="209" y="1070"/>
                  <a:pt x="209" y="1070"/>
                </a:cubicBezTo>
                <a:cubicBezTo>
                  <a:pt x="209" y="1070"/>
                  <a:pt x="209" y="1070"/>
                  <a:pt x="209" y="1070"/>
                </a:cubicBezTo>
                <a:cubicBezTo>
                  <a:pt x="209" y="1070"/>
                  <a:pt x="209" y="1071"/>
                  <a:pt x="209" y="1071"/>
                </a:cubicBezTo>
                <a:cubicBezTo>
                  <a:pt x="209" y="1071"/>
                  <a:pt x="209" y="1071"/>
                  <a:pt x="209" y="1071"/>
                </a:cubicBezTo>
                <a:cubicBezTo>
                  <a:pt x="209" y="1071"/>
                  <a:pt x="209" y="1071"/>
                  <a:pt x="209" y="1071"/>
                </a:cubicBezTo>
                <a:cubicBezTo>
                  <a:pt x="209" y="1071"/>
                  <a:pt x="210" y="1071"/>
                  <a:pt x="210" y="1071"/>
                </a:cubicBezTo>
                <a:cubicBezTo>
                  <a:pt x="210" y="1071"/>
                  <a:pt x="210" y="1071"/>
                  <a:pt x="210" y="1071"/>
                </a:cubicBezTo>
                <a:cubicBezTo>
                  <a:pt x="210" y="1071"/>
                  <a:pt x="210" y="1071"/>
                  <a:pt x="210" y="1071"/>
                </a:cubicBezTo>
                <a:cubicBezTo>
                  <a:pt x="210" y="1072"/>
                  <a:pt x="210" y="1072"/>
                  <a:pt x="211" y="1073"/>
                </a:cubicBezTo>
                <a:cubicBezTo>
                  <a:pt x="211" y="1073"/>
                  <a:pt x="211" y="1073"/>
                  <a:pt x="211" y="1073"/>
                </a:cubicBezTo>
                <a:cubicBezTo>
                  <a:pt x="211" y="1073"/>
                  <a:pt x="211" y="1073"/>
                  <a:pt x="211" y="1073"/>
                </a:cubicBezTo>
                <a:cubicBezTo>
                  <a:pt x="212" y="1073"/>
                  <a:pt x="213" y="1073"/>
                  <a:pt x="214" y="1073"/>
                </a:cubicBezTo>
                <a:cubicBezTo>
                  <a:pt x="214" y="1074"/>
                  <a:pt x="214" y="1074"/>
                  <a:pt x="214" y="1074"/>
                </a:cubicBezTo>
                <a:cubicBezTo>
                  <a:pt x="215" y="1073"/>
                  <a:pt x="215" y="1073"/>
                  <a:pt x="215" y="1073"/>
                </a:cubicBezTo>
                <a:cubicBezTo>
                  <a:pt x="215" y="1074"/>
                  <a:pt x="215" y="1074"/>
                  <a:pt x="215" y="1074"/>
                </a:cubicBezTo>
                <a:cubicBezTo>
                  <a:pt x="215" y="1074"/>
                  <a:pt x="215" y="1074"/>
                  <a:pt x="215" y="1074"/>
                </a:cubicBezTo>
                <a:cubicBezTo>
                  <a:pt x="215" y="1074"/>
                  <a:pt x="215" y="1074"/>
                  <a:pt x="215" y="1074"/>
                </a:cubicBezTo>
                <a:cubicBezTo>
                  <a:pt x="216" y="1074"/>
                  <a:pt x="216" y="1074"/>
                  <a:pt x="216" y="1074"/>
                </a:cubicBezTo>
                <a:cubicBezTo>
                  <a:pt x="216" y="1074"/>
                  <a:pt x="216" y="1074"/>
                  <a:pt x="216" y="1074"/>
                </a:cubicBezTo>
                <a:cubicBezTo>
                  <a:pt x="216" y="1075"/>
                  <a:pt x="216" y="1075"/>
                  <a:pt x="216" y="1075"/>
                </a:cubicBezTo>
                <a:cubicBezTo>
                  <a:pt x="216" y="1075"/>
                  <a:pt x="216" y="1075"/>
                  <a:pt x="216" y="1075"/>
                </a:cubicBezTo>
                <a:cubicBezTo>
                  <a:pt x="217" y="1075"/>
                  <a:pt x="217" y="1075"/>
                  <a:pt x="218" y="1076"/>
                </a:cubicBezTo>
                <a:cubicBezTo>
                  <a:pt x="218" y="1075"/>
                  <a:pt x="218" y="1075"/>
                  <a:pt x="218" y="1075"/>
                </a:cubicBezTo>
                <a:cubicBezTo>
                  <a:pt x="218" y="1076"/>
                  <a:pt x="218" y="1076"/>
                  <a:pt x="218" y="1076"/>
                </a:cubicBezTo>
                <a:cubicBezTo>
                  <a:pt x="219" y="1075"/>
                  <a:pt x="220" y="1076"/>
                  <a:pt x="220" y="1076"/>
                </a:cubicBezTo>
                <a:cubicBezTo>
                  <a:pt x="221" y="1076"/>
                  <a:pt x="221" y="1076"/>
                  <a:pt x="221" y="1076"/>
                </a:cubicBezTo>
                <a:cubicBezTo>
                  <a:pt x="221" y="1076"/>
                  <a:pt x="221" y="1077"/>
                  <a:pt x="221" y="1077"/>
                </a:cubicBezTo>
                <a:cubicBezTo>
                  <a:pt x="221" y="1077"/>
                  <a:pt x="221" y="1077"/>
                  <a:pt x="221" y="1077"/>
                </a:cubicBezTo>
                <a:cubicBezTo>
                  <a:pt x="221" y="1077"/>
                  <a:pt x="221" y="1077"/>
                  <a:pt x="221" y="1077"/>
                </a:cubicBezTo>
                <a:cubicBezTo>
                  <a:pt x="222" y="1077"/>
                  <a:pt x="222" y="1077"/>
                  <a:pt x="222" y="1077"/>
                </a:cubicBezTo>
                <a:cubicBezTo>
                  <a:pt x="222" y="1077"/>
                  <a:pt x="223" y="1077"/>
                  <a:pt x="223" y="1076"/>
                </a:cubicBezTo>
                <a:cubicBezTo>
                  <a:pt x="223" y="1076"/>
                  <a:pt x="223" y="1076"/>
                  <a:pt x="223" y="1076"/>
                </a:cubicBezTo>
                <a:cubicBezTo>
                  <a:pt x="224" y="1075"/>
                  <a:pt x="224" y="1075"/>
                  <a:pt x="224" y="1075"/>
                </a:cubicBezTo>
                <a:cubicBezTo>
                  <a:pt x="224" y="1076"/>
                  <a:pt x="224" y="1076"/>
                  <a:pt x="224" y="1076"/>
                </a:cubicBezTo>
                <a:cubicBezTo>
                  <a:pt x="224" y="1076"/>
                  <a:pt x="224" y="1076"/>
                  <a:pt x="224" y="1076"/>
                </a:cubicBezTo>
                <a:cubicBezTo>
                  <a:pt x="224" y="1076"/>
                  <a:pt x="225" y="1076"/>
                  <a:pt x="225" y="1076"/>
                </a:cubicBezTo>
                <a:cubicBezTo>
                  <a:pt x="225" y="1076"/>
                  <a:pt x="225" y="1076"/>
                  <a:pt x="225" y="1076"/>
                </a:cubicBezTo>
                <a:cubicBezTo>
                  <a:pt x="225" y="1076"/>
                  <a:pt x="225" y="1076"/>
                  <a:pt x="225" y="1076"/>
                </a:cubicBezTo>
                <a:cubicBezTo>
                  <a:pt x="225" y="1076"/>
                  <a:pt x="225" y="1076"/>
                  <a:pt x="225" y="1076"/>
                </a:cubicBezTo>
                <a:cubicBezTo>
                  <a:pt x="225" y="1076"/>
                  <a:pt x="225" y="1076"/>
                  <a:pt x="225" y="1076"/>
                </a:cubicBezTo>
                <a:cubicBezTo>
                  <a:pt x="225" y="1077"/>
                  <a:pt x="225" y="1077"/>
                  <a:pt x="225" y="1077"/>
                </a:cubicBezTo>
                <a:cubicBezTo>
                  <a:pt x="225" y="1077"/>
                  <a:pt x="225" y="1077"/>
                  <a:pt x="225" y="1077"/>
                </a:cubicBezTo>
                <a:cubicBezTo>
                  <a:pt x="226" y="1077"/>
                  <a:pt x="226" y="1077"/>
                  <a:pt x="226" y="1077"/>
                </a:cubicBezTo>
                <a:cubicBezTo>
                  <a:pt x="226" y="1077"/>
                  <a:pt x="226" y="1077"/>
                  <a:pt x="226" y="1077"/>
                </a:cubicBezTo>
                <a:cubicBezTo>
                  <a:pt x="226" y="1077"/>
                  <a:pt x="226" y="1077"/>
                  <a:pt x="226" y="1077"/>
                </a:cubicBezTo>
                <a:cubicBezTo>
                  <a:pt x="227" y="1077"/>
                  <a:pt x="227" y="1077"/>
                  <a:pt x="227" y="1077"/>
                </a:cubicBezTo>
                <a:cubicBezTo>
                  <a:pt x="227" y="1077"/>
                  <a:pt x="227" y="1077"/>
                  <a:pt x="227" y="1077"/>
                </a:cubicBezTo>
                <a:cubicBezTo>
                  <a:pt x="227" y="1077"/>
                  <a:pt x="227" y="1077"/>
                  <a:pt x="227" y="1077"/>
                </a:cubicBezTo>
                <a:cubicBezTo>
                  <a:pt x="227" y="1077"/>
                  <a:pt x="227" y="1077"/>
                  <a:pt x="227" y="1077"/>
                </a:cubicBezTo>
                <a:cubicBezTo>
                  <a:pt x="227" y="1077"/>
                  <a:pt x="228" y="1077"/>
                  <a:pt x="228" y="1078"/>
                </a:cubicBezTo>
                <a:cubicBezTo>
                  <a:pt x="228" y="1078"/>
                  <a:pt x="228" y="1078"/>
                  <a:pt x="228" y="1078"/>
                </a:cubicBezTo>
                <a:cubicBezTo>
                  <a:pt x="228" y="1078"/>
                  <a:pt x="228" y="1078"/>
                  <a:pt x="228" y="1078"/>
                </a:cubicBezTo>
                <a:cubicBezTo>
                  <a:pt x="228" y="1078"/>
                  <a:pt x="228" y="1078"/>
                  <a:pt x="229" y="1078"/>
                </a:cubicBezTo>
                <a:cubicBezTo>
                  <a:pt x="229" y="1079"/>
                  <a:pt x="229" y="1079"/>
                  <a:pt x="229" y="1079"/>
                </a:cubicBezTo>
                <a:cubicBezTo>
                  <a:pt x="229" y="1079"/>
                  <a:pt x="229" y="1079"/>
                  <a:pt x="229" y="1079"/>
                </a:cubicBezTo>
                <a:cubicBezTo>
                  <a:pt x="229" y="1079"/>
                  <a:pt x="229" y="1079"/>
                  <a:pt x="229" y="1079"/>
                </a:cubicBezTo>
                <a:cubicBezTo>
                  <a:pt x="229" y="1079"/>
                  <a:pt x="229" y="1079"/>
                  <a:pt x="230" y="1079"/>
                </a:cubicBezTo>
                <a:cubicBezTo>
                  <a:pt x="230" y="1079"/>
                  <a:pt x="230" y="1079"/>
                  <a:pt x="230" y="1079"/>
                </a:cubicBezTo>
                <a:cubicBezTo>
                  <a:pt x="230" y="1079"/>
                  <a:pt x="230" y="1079"/>
                  <a:pt x="230" y="1079"/>
                </a:cubicBezTo>
                <a:cubicBezTo>
                  <a:pt x="230" y="1080"/>
                  <a:pt x="230" y="1080"/>
                  <a:pt x="230" y="1080"/>
                </a:cubicBezTo>
                <a:cubicBezTo>
                  <a:pt x="230" y="1080"/>
                  <a:pt x="230" y="1080"/>
                  <a:pt x="230" y="1080"/>
                </a:cubicBezTo>
                <a:cubicBezTo>
                  <a:pt x="230" y="1080"/>
                  <a:pt x="230" y="1080"/>
                  <a:pt x="230" y="1080"/>
                </a:cubicBezTo>
                <a:cubicBezTo>
                  <a:pt x="230" y="1081"/>
                  <a:pt x="230" y="1081"/>
                  <a:pt x="230" y="1081"/>
                </a:cubicBezTo>
                <a:cubicBezTo>
                  <a:pt x="231" y="1081"/>
                  <a:pt x="231" y="1081"/>
                  <a:pt x="231" y="1081"/>
                </a:cubicBezTo>
                <a:cubicBezTo>
                  <a:pt x="231" y="1081"/>
                  <a:pt x="231" y="1081"/>
                  <a:pt x="231" y="1081"/>
                </a:cubicBezTo>
                <a:cubicBezTo>
                  <a:pt x="231" y="1081"/>
                  <a:pt x="231" y="1081"/>
                  <a:pt x="231" y="1081"/>
                </a:cubicBezTo>
                <a:cubicBezTo>
                  <a:pt x="231" y="1081"/>
                  <a:pt x="232" y="1081"/>
                  <a:pt x="232" y="1081"/>
                </a:cubicBezTo>
                <a:cubicBezTo>
                  <a:pt x="232" y="1082"/>
                  <a:pt x="232" y="1082"/>
                  <a:pt x="232" y="1082"/>
                </a:cubicBezTo>
                <a:cubicBezTo>
                  <a:pt x="232" y="1082"/>
                  <a:pt x="233" y="1081"/>
                  <a:pt x="233" y="1081"/>
                </a:cubicBezTo>
                <a:cubicBezTo>
                  <a:pt x="233" y="1081"/>
                  <a:pt x="233" y="1081"/>
                  <a:pt x="233" y="1081"/>
                </a:cubicBezTo>
                <a:cubicBezTo>
                  <a:pt x="233" y="1081"/>
                  <a:pt x="233" y="1081"/>
                  <a:pt x="233" y="1080"/>
                </a:cubicBezTo>
                <a:cubicBezTo>
                  <a:pt x="234" y="1080"/>
                  <a:pt x="234" y="1080"/>
                  <a:pt x="234" y="1080"/>
                </a:cubicBezTo>
                <a:cubicBezTo>
                  <a:pt x="234" y="1080"/>
                  <a:pt x="234" y="1080"/>
                  <a:pt x="234" y="1080"/>
                </a:cubicBezTo>
                <a:cubicBezTo>
                  <a:pt x="234" y="1080"/>
                  <a:pt x="234" y="1079"/>
                  <a:pt x="234" y="1079"/>
                </a:cubicBezTo>
                <a:cubicBezTo>
                  <a:pt x="234" y="1079"/>
                  <a:pt x="234" y="1079"/>
                  <a:pt x="234" y="1079"/>
                </a:cubicBezTo>
                <a:cubicBezTo>
                  <a:pt x="234" y="1078"/>
                  <a:pt x="234" y="1078"/>
                  <a:pt x="234" y="1078"/>
                </a:cubicBezTo>
                <a:cubicBezTo>
                  <a:pt x="234" y="1078"/>
                  <a:pt x="234" y="1078"/>
                  <a:pt x="234" y="1078"/>
                </a:cubicBezTo>
                <a:cubicBezTo>
                  <a:pt x="234" y="1077"/>
                  <a:pt x="234" y="1077"/>
                  <a:pt x="234" y="1077"/>
                </a:cubicBezTo>
                <a:cubicBezTo>
                  <a:pt x="235" y="1077"/>
                  <a:pt x="235" y="1077"/>
                  <a:pt x="235" y="1077"/>
                </a:cubicBezTo>
                <a:cubicBezTo>
                  <a:pt x="235" y="1077"/>
                  <a:pt x="235" y="1077"/>
                  <a:pt x="236" y="1077"/>
                </a:cubicBezTo>
                <a:cubicBezTo>
                  <a:pt x="236" y="1077"/>
                  <a:pt x="236" y="1077"/>
                  <a:pt x="236" y="1077"/>
                </a:cubicBezTo>
                <a:cubicBezTo>
                  <a:pt x="237" y="1077"/>
                  <a:pt x="237" y="1078"/>
                  <a:pt x="238" y="1078"/>
                </a:cubicBezTo>
                <a:cubicBezTo>
                  <a:pt x="238" y="1078"/>
                  <a:pt x="238" y="1078"/>
                  <a:pt x="239" y="1078"/>
                </a:cubicBezTo>
                <a:cubicBezTo>
                  <a:pt x="240" y="1078"/>
                  <a:pt x="242" y="1080"/>
                  <a:pt x="242" y="1081"/>
                </a:cubicBezTo>
                <a:cubicBezTo>
                  <a:pt x="242" y="1081"/>
                  <a:pt x="242" y="1081"/>
                  <a:pt x="242" y="1081"/>
                </a:cubicBezTo>
                <a:cubicBezTo>
                  <a:pt x="242" y="1082"/>
                  <a:pt x="242" y="1082"/>
                  <a:pt x="242" y="1082"/>
                </a:cubicBezTo>
                <a:cubicBezTo>
                  <a:pt x="241" y="1081"/>
                  <a:pt x="241" y="1081"/>
                  <a:pt x="241" y="1081"/>
                </a:cubicBezTo>
                <a:cubicBezTo>
                  <a:pt x="241" y="1082"/>
                  <a:pt x="240" y="1082"/>
                  <a:pt x="240" y="1082"/>
                </a:cubicBezTo>
                <a:cubicBezTo>
                  <a:pt x="239" y="1083"/>
                  <a:pt x="239" y="1083"/>
                  <a:pt x="239" y="1083"/>
                </a:cubicBezTo>
                <a:cubicBezTo>
                  <a:pt x="239" y="1083"/>
                  <a:pt x="239" y="1083"/>
                  <a:pt x="239" y="1083"/>
                </a:cubicBezTo>
                <a:cubicBezTo>
                  <a:pt x="239" y="1083"/>
                  <a:pt x="239" y="1083"/>
                  <a:pt x="239" y="1083"/>
                </a:cubicBezTo>
                <a:cubicBezTo>
                  <a:pt x="238" y="1084"/>
                  <a:pt x="237" y="1085"/>
                  <a:pt x="237" y="1086"/>
                </a:cubicBezTo>
                <a:cubicBezTo>
                  <a:pt x="237" y="1086"/>
                  <a:pt x="238" y="1086"/>
                  <a:pt x="238" y="1086"/>
                </a:cubicBezTo>
                <a:cubicBezTo>
                  <a:pt x="238" y="1087"/>
                  <a:pt x="238" y="1087"/>
                  <a:pt x="238" y="1087"/>
                </a:cubicBezTo>
                <a:cubicBezTo>
                  <a:pt x="238" y="1086"/>
                  <a:pt x="238" y="1086"/>
                  <a:pt x="238" y="1086"/>
                </a:cubicBezTo>
                <a:cubicBezTo>
                  <a:pt x="239" y="1088"/>
                  <a:pt x="239" y="1090"/>
                  <a:pt x="240" y="1091"/>
                </a:cubicBezTo>
                <a:cubicBezTo>
                  <a:pt x="240" y="1091"/>
                  <a:pt x="240" y="1091"/>
                  <a:pt x="240" y="1091"/>
                </a:cubicBezTo>
                <a:cubicBezTo>
                  <a:pt x="240" y="1091"/>
                  <a:pt x="240" y="1091"/>
                  <a:pt x="240" y="1091"/>
                </a:cubicBezTo>
                <a:cubicBezTo>
                  <a:pt x="240" y="1090"/>
                  <a:pt x="240" y="1090"/>
                  <a:pt x="240" y="1090"/>
                </a:cubicBezTo>
                <a:cubicBezTo>
                  <a:pt x="241" y="1090"/>
                  <a:pt x="242" y="1090"/>
                  <a:pt x="243" y="1091"/>
                </a:cubicBezTo>
                <a:cubicBezTo>
                  <a:pt x="243" y="1091"/>
                  <a:pt x="243" y="1091"/>
                  <a:pt x="243" y="1091"/>
                </a:cubicBezTo>
                <a:cubicBezTo>
                  <a:pt x="243" y="1091"/>
                  <a:pt x="243" y="1091"/>
                  <a:pt x="243" y="1091"/>
                </a:cubicBezTo>
                <a:cubicBezTo>
                  <a:pt x="244" y="1091"/>
                  <a:pt x="244" y="1092"/>
                  <a:pt x="245" y="1092"/>
                </a:cubicBezTo>
                <a:cubicBezTo>
                  <a:pt x="245" y="1092"/>
                  <a:pt x="245" y="1092"/>
                  <a:pt x="245" y="1092"/>
                </a:cubicBezTo>
                <a:cubicBezTo>
                  <a:pt x="245" y="1092"/>
                  <a:pt x="245" y="1092"/>
                  <a:pt x="245" y="1092"/>
                </a:cubicBezTo>
                <a:cubicBezTo>
                  <a:pt x="245" y="1091"/>
                  <a:pt x="245" y="1091"/>
                  <a:pt x="245" y="1091"/>
                </a:cubicBezTo>
                <a:cubicBezTo>
                  <a:pt x="245" y="1091"/>
                  <a:pt x="245" y="1091"/>
                  <a:pt x="245" y="1091"/>
                </a:cubicBezTo>
                <a:cubicBezTo>
                  <a:pt x="245" y="1091"/>
                  <a:pt x="246" y="1092"/>
                  <a:pt x="246" y="1092"/>
                </a:cubicBezTo>
                <a:cubicBezTo>
                  <a:pt x="246" y="1092"/>
                  <a:pt x="246" y="1092"/>
                  <a:pt x="246" y="1092"/>
                </a:cubicBezTo>
                <a:cubicBezTo>
                  <a:pt x="246" y="1092"/>
                  <a:pt x="246" y="1092"/>
                  <a:pt x="246" y="1092"/>
                </a:cubicBezTo>
                <a:cubicBezTo>
                  <a:pt x="246" y="1093"/>
                  <a:pt x="246" y="1093"/>
                  <a:pt x="246" y="1094"/>
                </a:cubicBezTo>
                <a:cubicBezTo>
                  <a:pt x="247" y="1094"/>
                  <a:pt x="247" y="1094"/>
                  <a:pt x="247" y="1094"/>
                </a:cubicBezTo>
                <a:cubicBezTo>
                  <a:pt x="247" y="1094"/>
                  <a:pt x="247" y="1094"/>
                  <a:pt x="247" y="1094"/>
                </a:cubicBezTo>
                <a:cubicBezTo>
                  <a:pt x="247" y="1095"/>
                  <a:pt x="247" y="1095"/>
                  <a:pt x="247" y="1095"/>
                </a:cubicBezTo>
                <a:cubicBezTo>
                  <a:pt x="244" y="1099"/>
                  <a:pt x="246" y="1103"/>
                  <a:pt x="250" y="1105"/>
                </a:cubicBezTo>
                <a:cubicBezTo>
                  <a:pt x="250" y="1105"/>
                  <a:pt x="250" y="1105"/>
                  <a:pt x="250" y="1105"/>
                </a:cubicBezTo>
                <a:cubicBezTo>
                  <a:pt x="250" y="1105"/>
                  <a:pt x="250" y="1104"/>
                  <a:pt x="250" y="1104"/>
                </a:cubicBezTo>
                <a:cubicBezTo>
                  <a:pt x="251" y="1105"/>
                  <a:pt x="251" y="1105"/>
                  <a:pt x="251" y="1105"/>
                </a:cubicBezTo>
                <a:cubicBezTo>
                  <a:pt x="250" y="1107"/>
                  <a:pt x="248" y="1110"/>
                  <a:pt x="247" y="1112"/>
                </a:cubicBezTo>
                <a:cubicBezTo>
                  <a:pt x="247" y="1112"/>
                  <a:pt x="247" y="1112"/>
                  <a:pt x="247" y="1112"/>
                </a:cubicBezTo>
                <a:cubicBezTo>
                  <a:pt x="249" y="1113"/>
                  <a:pt x="250" y="1114"/>
                  <a:pt x="251" y="1114"/>
                </a:cubicBezTo>
                <a:cubicBezTo>
                  <a:pt x="252" y="1114"/>
                  <a:pt x="252" y="1114"/>
                  <a:pt x="252" y="1114"/>
                </a:cubicBezTo>
                <a:cubicBezTo>
                  <a:pt x="252" y="1114"/>
                  <a:pt x="252" y="1114"/>
                  <a:pt x="252" y="1114"/>
                </a:cubicBezTo>
                <a:cubicBezTo>
                  <a:pt x="252" y="1114"/>
                  <a:pt x="252" y="1114"/>
                  <a:pt x="252" y="1114"/>
                </a:cubicBezTo>
                <a:cubicBezTo>
                  <a:pt x="252" y="1114"/>
                  <a:pt x="252" y="1114"/>
                  <a:pt x="252" y="1114"/>
                </a:cubicBezTo>
                <a:cubicBezTo>
                  <a:pt x="253" y="1115"/>
                  <a:pt x="253" y="1115"/>
                  <a:pt x="253" y="1115"/>
                </a:cubicBezTo>
                <a:cubicBezTo>
                  <a:pt x="253" y="1115"/>
                  <a:pt x="253" y="1115"/>
                  <a:pt x="253" y="1115"/>
                </a:cubicBezTo>
                <a:cubicBezTo>
                  <a:pt x="253" y="1115"/>
                  <a:pt x="253" y="1115"/>
                  <a:pt x="253" y="1115"/>
                </a:cubicBezTo>
                <a:cubicBezTo>
                  <a:pt x="253" y="1115"/>
                  <a:pt x="253" y="1115"/>
                  <a:pt x="253" y="1115"/>
                </a:cubicBezTo>
                <a:cubicBezTo>
                  <a:pt x="253" y="1115"/>
                  <a:pt x="253" y="1115"/>
                  <a:pt x="253" y="1115"/>
                </a:cubicBezTo>
                <a:cubicBezTo>
                  <a:pt x="254" y="1115"/>
                  <a:pt x="254" y="1115"/>
                  <a:pt x="254" y="1115"/>
                </a:cubicBezTo>
                <a:cubicBezTo>
                  <a:pt x="254" y="1115"/>
                  <a:pt x="254" y="1116"/>
                  <a:pt x="254" y="1116"/>
                </a:cubicBezTo>
                <a:cubicBezTo>
                  <a:pt x="254" y="1116"/>
                  <a:pt x="254" y="1116"/>
                  <a:pt x="254" y="1116"/>
                </a:cubicBezTo>
                <a:cubicBezTo>
                  <a:pt x="255" y="1116"/>
                  <a:pt x="255" y="1116"/>
                  <a:pt x="255" y="1116"/>
                </a:cubicBezTo>
                <a:cubicBezTo>
                  <a:pt x="255" y="1116"/>
                  <a:pt x="255" y="1116"/>
                  <a:pt x="255" y="1116"/>
                </a:cubicBezTo>
                <a:cubicBezTo>
                  <a:pt x="256" y="1117"/>
                  <a:pt x="257" y="1118"/>
                  <a:pt x="258" y="1119"/>
                </a:cubicBezTo>
                <a:cubicBezTo>
                  <a:pt x="258" y="1119"/>
                  <a:pt x="258" y="1119"/>
                  <a:pt x="258" y="1119"/>
                </a:cubicBezTo>
                <a:cubicBezTo>
                  <a:pt x="258" y="1119"/>
                  <a:pt x="258" y="1119"/>
                  <a:pt x="258" y="1119"/>
                </a:cubicBezTo>
                <a:cubicBezTo>
                  <a:pt x="258" y="1119"/>
                  <a:pt x="258" y="1119"/>
                  <a:pt x="258" y="1119"/>
                </a:cubicBezTo>
                <a:cubicBezTo>
                  <a:pt x="259" y="1119"/>
                  <a:pt x="259" y="1119"/>
                  <a:pt x="259" y="1119"/>
                </a:cubicBezTo>
                <a:cubicBezTo>
                  <a:pt x="259" y="1119"/>
                  <a:pt x="259" y="1119"/>
                  <a:pt x="259" y="1119"/>
                </a:cubicBezTo>
                <a:cubicBezTo>
                  <a:pt x="259" y="1119"/>
                  <a:pt x="259" y="1119"/>
                  <a:pt x="259" y="1119"/>
                </a:cubicBezTo>
                <a:cubicBezTo>
                  <a:pt x="259" y="1120"/>
                  <a:pt x="259" y="1120"/>
                  <a:pt x="259" y="1120"/>
                </a:cubicBezTo>
                <a:cubicBezTo>
                  <a:pt x="259" y="1120"/>
                  <a:pt x="259" y="1120"/>
                  <a:pt x="259" y="1120"/>
                </a:cubicBezTo>
                <a:cubicBezTo>
                  <a:pt x="259" y="1120"/>
                  <a:pt x="259" y="1120"/>
                  <a:pt x="259" y="1120"/>
                </a:cubicBezTo>
                <a:cubicBezTo>
                  <a:pt x="260" y="1120"/>
                  <a:pt x="260" y="1120"/>
                  <a:pt x="260" y="1120"/>
                </a:cubicBezTo>
                <a:cubicBezTo>
                  <a:pt x="260" y="1120"/>
                  <a:pt x="260" y="1120"/>
                  <a:pt x="260" y="1120"/>
                </a:cubicBezTo>
                <a:cubicBezTo>
                  <a:pt x="260" y="1120"/>
                  <a:pt x="260" y="1120"/>
                  <a:pt x="260" y="1120"/>
                </a:cubicBezTo>
                <a:cubicBezTo>
                  <a:pt x="260" y="1121"/>
                  <a:pt x="260" y="1121"/>
                  <a:pt x="260" y="1121"/>
                </a:cubicBezTo>
                <a:cubicBezTo>
                  <a:pt x="260" y="1121"/>
                  <a:pt x="260" y="1121"/>
                  <a:pt x="260" y="1121"/>
                </a:cubicBezTo>
                <a:cubicBezTo>
                  <a:pt x="260" y="1121"/>
                  <a:pt x="260" y="1121"/>
                  <a:pt x="260" y="1121"/>
                </a:cubicBezTo>
                <a:cubicBezTo>
                  <a:pt x="261" y="1121"/>
                  <a:pt x="261" y="1121"/>
                  <a:pt x="261" y="1121"/>
                </a:cubicBezTo>
                <a:cubicBezTo>
                  <a:pt x="261" y="1121"/>
                  <a:pt x="261" y="1121"/>
                  <a:pt x="261" y="1121"/>
                </a:cubicBezTo>
                <a:cubicBezTo>
                  <a:pt x="261" y="1122"/>
                  <a:pt x="261" y="1122"/>
                  <a:pt x="261" y="1122"/>
                </a:cubicBezTo>
                <a:cubicBezTo>
                  <a:pt x="261" y="1122"/>
                  <a:pt x="261" y="1122"/>
                  <a:pt x="261" y="1122"/>
                </a:cubicBezTo>
                <a:cubicBezTo>
                  <a:pt x="261" y="1122"/>
                  <a:pt x="261" y="1122"/>
                  <a:pt x="261" y="1122"/>
                </a:cubicBezTo>
                <a:cubicBezTo>
                  <a:pt x="261" y="1122"/>
                  <a:pt x="261" y="1122"/>
                  <a:pt x="261" y="1122"/>
                </a:cubicBezTo>
                <a:cubicBezTo>
                  <a:pt x="261" y="1122"/>
                  <a:pt x="261" y="1122"/>
                  <a:pt x="261" y="1122"/>
                </a:cubicBezTo>
                <a:cubicBezTo>
                  <a:pt x="261" y="1123"/>
                  <a:pt x="261" y="1123"/>
                  <a:pt x="261" y="1123"/>
                </a:cubicBezTo>
                <a:cubicBezTo>
                  <a:pt x="262" y="1123"/>
                  <a:pt x="262" y="1123"/>
                  <a:pt x="262" y="1123"/>
                </a:cubicBezTo>
                <a:cubicBezTo>
                  <a:pt x="262" y="1123"/>
                  <a:pt x="262" y="1123"/>
                  <a:pt x="262" y="1123"/>
                </a:cubicBezTo>
                <a:cubicBezTo>
                  <a:pt x="262" y="1123"/>
                  <a:pt x="262" y="1123"/>
                  <a:pt x="262" y="1123"/>
                </a:cubicBezTo>
                <a:cubicBezTo>
                  <a:pt x="262" y="1123"/>
                  <a:pt x="262" y="1123"/>
                  <a:pt x="262" y="1123"/>
                </a:cubicBezTo>
                <a:cubicBezTo>
                  <a:pt x="262" y="1123"/>
                  <a:pt x="262" y="1123"/>
                  <a:pt x="262" y="1123"/>
                </a:cubicBezTo>
                <a:cubicBezTo>
                  <a:pt x="262" y="1124"/>
                  <a:pt x="262" y="1124"/>
                  <a:pt x="262" y="1124"/>
                </a:cubicBezTo>
                <a:cubicBezTo>
                  <a:pt x="262" y="1124"/>
                  <a:pt x="262" y="1124"/>
                  <a:pt x="262" y="1124"/>
                </a:cubicBezTo>
                <a:cubicBezTo>
                  <a:pt x="262" y="1124"/>
                  <a:pt x="262" y="1124"/>
                  <a:pt x="262" y="1124"/>
                </a:cubicBezTo>
                <a:cubicBezTo>
                  <a:pt x="263" y="1125"/>
                  <a:pt x="263" y="1125"/>
                  <a:pt x="263" y="1125"/>
                </a:cubicBezTo>
                <a:cubicBezTo>
                  <a:pt x="263" y="1125"/>
                  <a:pt x="263" y="1125"/>
                  <a:pt x="263" y="1125"/>
                </a:cubicBezTo>
                <a:cubicBezTo>
                  <a:pt x="263" y="1125"/>
                  <a:pt x="263" y="1125"/>
                  <a:pt x="263" y="1125"/>
                </a:cubicBezTo>
                <a:cubicBezTo>
                  <a:pt x="263" y="1126"/>
                  <a:pt x="263" y="1126"/>
                  <a:pt x="263" y="1126"/>
                </a:cubicBezTo>
                <a:cubicBezTo>
                  <a:pt x="263" y="1126"/>
                  <a:pt x="264" y="1127"/>
                  <a:pt x="264" y="1128"/>
                </a:cubicBezTo>
                <a:cubicBezTo>
                  <a:pt x="265" y="1128"/>
                  <a:pt x="266" y="1128"/>
                  <a:pt x="267" y="1128"/>
                </a:cubicBezTo>
                <a:cubicBezTo>
                  <a:pt x="268" y="1130"/>
                  <a:pt x="268" y="1130"/>
                  <a:pt x="268" y="1130"/>
                </a:cubicBezTo>
                <a:cubicBezTo>
                  <a:pt x="268" y="1130"/>
                  <a:pt x="269" y="1130"/>
                  <a:pt x="269" y="1131"/>
                </a:cubicBezTo>
                <a:cubicBezTo>
                  <a:pt x="270" y="1130"/>
                  <a:pt x="270" y="1130"/>
                  <a:pt x="270" y="1130"/>
                </a:cubicBezTo>
                <a:cubicBezTo>
                  <a:pt x="269" y="1128"/>
                  <a:pt x="273" y="1128"/>
                  <a:pt x="275" y="1127"/>
                </a:cubicBezTo>
                <a:cubicBezTo>
                  <a:pt x="276" y="1127"/>
                  <a:pt x="276" y="1127"/>
                  <a:pt x="276" y="1127"/>
                </a:cubicBezTo>
                <a:cubicBezTo>
                  <a:pt x="277" y="1126"/>
                  <a:pt x="278" y="1126"/>
                  <a:pt x="279" y="1125"/>
                </a:cubicBezTo>
                <a:cubicBezTo>
                  <a:pt x="281" y="1124"/>
                  <a:pt x="282" y="1123"/>
                  <a:pt x="283" y="1122"/>
                </a:cubicBezTo>
                <a:cubicBezTo>
                  <a:pt x="283" y="1122"/>
                  <a:pt x="283" y="1122"/>
                  <a:pt x="283" y="1122"/>
                </a:cubicBezTo>
                <a:cubicBezTo>
                  <a:pt x="284" y="1122"/>
                  <a:pt x="284" y="1122"/>
                  <a:pt x="284" y="1122"/>
                </a:cubicBezTo>
                <a:cubicBezTo>
                  <a:pt x="284" y="1122"/>
                  <a:pt x="284" y="1122"/>
                  <a:pt x="284" y="1122"/>
                </a:cubicBezTo>
                <a:cubicBezTo>
                  <a:pt x="284" y="1121"/>
                  <a:pt x="284" y="1121"/>
                  <a:pt x="284" y="1120"/>
                </a:cubicBezTo>
                <a:cubicBezTo>
                  <a:pt x="285" y="1120"/>
                  <a:pt x="286" y="1120"/>
                  <a:pt x="287" y="1120"/>
                </a:cubicBezTo>
                <a:cubicBezTo>
                  <a:pt x="287" y="1120"/>
                  <a:pt x="287" y="1119"/>
                  <a:pt x="287" y="1119"/>
                </a:cubicBezTo>
                <a:cubicBezTo>
                  <a:pt x="287" y="1119"/>
                  <a:pt x="287" y="1119"/>
                  <a:pt x="287" y="1119"/>
                </a:cubicBezTo>
                <a:cubicBezTo>
                  <a:pt x="287" y="1119"/>
                  <a:pt x="287" y="1119"/>
                  <a:pt x="287" y="1119"/>
                </a:cubicBezTo>
                <a:cubicBezTo>
                  <a:pt x="286" y="1119"/>
                  <a:pt x="286" y="1119"/>
                  <a:pt x="286" y="1119"/>
                </a:cubicBezTo>
                <a:cubicBezTo>
                  <a:pt x="287" y="1119"/>
                  <a:pt x="287" y="1119"/>
                  <a:pt x="287" y="1119"/>
                </a:cubicBezTo>
                <a:cubicBezTo>
                  <a:pt x="287" y="1118"/>
                  <a:pt x="287" y="1118"/>
                  <a:pt x="287" y="1118"/>
                </a:cubicBezTo>
                <a:cubicBezTo>
                  <a:pt x="287" y="1118"/>
                  <a:pt x="287" y="1118"/>
                  <a:pt x="287" y="1118"/>
                </a:cubicBezTo>
                <a:cubicBezTo>
                  <a:pt x="287" y="1118"/>
                  <a:pt x="287" y="1118"/>
                  <a:pt x="287" y="1118"/>
                </a:cubicBezTo>
                <a:cubicBezTo>
                  <a:pt x="290" y="1115"/>
                  <a:pt x="290" y="1115"/>
                  <a:pt x="290" y="1115"/>
                </a:cubicBezTo>
                <a:cubicBezTo>
                  <a:pt x="291" y="1115"/>
                  <a:pt x="291" y="1117"/>
                  <a:pt x="292" y="1118"/>
                </a:cubicBezTo>
                <a:cubicBezTo>
                  <a:pt x="292" y="1118"/>
                  <a:pt x="293" y="1118"/>
                  <a:pt x="294" y="1118"/>
                </a:cubicBezTo>
                <a:cubicBezTo>
                  <a:pt x="294" y="1118"/>
                  <a:pt x="294" y="1118"/>
                  <a:pt x="294" y="1118"/>
                </a:cubicBezTo>
                <a:cubicBezTo>
                  <a:pt x="294" y="1118"/>
                  <a:pt x="294" y="1118"/>
                  <a:pt x="294" y="1118"/>
                </a:cubicBezTo>
                <a:cubicBezTo>
                  <a:pt x="294" y="1118"/>
                  <a:pt x="294" y="1118"/>
                  <a:pt x="294" y="1118"/>
                </a:cubicBezTo>
                <a:cubicBezTo>
                  <a:pt x="295" y="1118"/>
                  <a:pt x="295" y="1118"/>
                  <a:pt x="295" y="1118"/>
                </a:cubicBezTo>
                <a:cubicBezTo>
                  <a:pt x="294" y="1119"/>
                  <a:pt x="294" y="1119"/>
                  <a:pt x="294" y="1119"/>
                </a:cubicBezTo>
                <a:cubicBezTo>
                  <a:pt x="294" y="1119"/>
                  <a:pt x="294" y="1119"/>
                  <a:pt x="294" y="1119"/>
                </a:cubicBezTo>
                <a:cubicBezTo>
                  <a:pt x="295" y="1119"/>
                  <a:pt x="297" y="1120"/>
                  <a:pt x="298" y="1121"/>
                </a:cubicBezTo>
                <a:cubicBezTo>
                  <a:pt x="297" y="1122"/>
                  <a:pt x="297" y="1122"/>
                  <a:pt x="297" y="1122"/>
                </a:cubicBezTo>
                <a:cubicBezTo>
                  <a:pt x="298" y="1123"/>
                  <a:pt x="298" y="1124"/>
                  <a:pt x="299" y="1124"/>
                </a:cubicBezTo>
                <a:cubicBezTo>
                  <a:pt x="299" y="1126"/>
                  <a:pt x="299" y="1126"/>
                  <a:pt x="299" y="1126"/>
                </a:cubicBezTo>
                <a:cubicBezTo>
                  <a:pt x="300" y="1126"/>
                  <a:pt x="300" y="1126"/>
                  <a:pt x="300" y="1126"/>
                </a:cubicBezTo>
                <a:cubicBezTo>
                  <a:pt x="300" y="1127"/>
                  <a:pt x="300" y="1127"/>
                  <a:pt x="300" y="1127"/>
                </a:cubicBezTo>
                <a:cubicBezTo>
                  <a:pt x="299" y="1127"/>
                  <a:pt x="299" y="1127"/>
                  <a:pt x="299" y="1127"/>
                </a:cubicBezTo>
                <a:cubicBezTo>
                  <a:pt x="299" y="1127"/>
                  <a:pt x="299" y="1127"/>
                  <a:pt x="299" y="1128"/>
                </a:cubicBezTo>
                <a:cubicBezTo>
                  <a:pt x="300" y="1128"/>
                  <a:pt x="300" y="1129"/>
                  <a:pt x="299" y="1130"/>
                </a:cubicBezTo>
                <a:cubicBezTo>
                  <a:pt x="299" y="1130"/>
                  <a:pt x="299" y="1130"/>
                  <a:pt x="299" y="1130"/>
                </a:cubicBezTo>
                <a:cubicBezTo>
                  <a:pt x="299" y="1130"/>
                  <a:pt x="299" y="1130"/>
                  <a:pt x="299" y="1130"/>
                </a:cubicBezTo>
                <a:cubicBezTo>
                  <a:pt x="299" y="1130"/>
                  <a:pt x="299" y="1130"/>
                  <a:pt x="299" y="1130"/>
                </a:cubicBezTo>
                <a:cubicBezTo>
                  <a:pt x="299" y="1131"/>
                  <a:pt x="298" y="1131"/>
                  <a:pt x="298" y="1131"/>
                </a:cubicBezTo>
                <a:cubicBezTo>
                  <a:pt x="298" y="1131"/>
                  <a:pt x="298" y="1131"/>
                  <a:pt x="297" y="1131"/>
                </a:cubicBezTo>
                <a:cubicBezTo>
                  <a:pt x="297" y="1132"/>
                  <a:pt x="297" y="1132"/>
                  <a:pt x="296" y="1132"/>
                </a:cubicBezTo>
                <a:cubicBezTo>
                  <a:pt x="295" y="1132"/>
                  <a:pt x="294" y="1133"/>
                  <a:pt x="294" y="1133"/>
                </a:cubicBezTo>
                <a:cubicBezTo>
                  <a:pt x="294" y="1133"/>
                  <a:pt x="294" y="1133"/>
                  <a:pt x="294" y="1133"/>
                </a:cubicBezTo>
                <a:cubicBezTo>
                  <a:pt x="294" y="1134"/>
                  <a:pt x="295" y="1134"/>
                  <a:pt x="295" y="1134"/>
                </a:cubicBezTo>
                <a:cubicBezTo>
                  <a:pt x="294" y="1135"/>
                  <a:pt x="295" y="1136"/>
                  <a:pt x="295" y="1137"/>
                </a:cubicBezTo>
                <a:cubicBezTo>
                  <a:pt x="294" y="1138"/>
                  <a:pt x="294" y="1138"/>
                  <a:pt x="294" y="1138"/>
                </a:cubicBezTo>
                <a:cubicBezTo>
                  <a:pt x="294" y="1138"/>
                  <a:pt x="294" y="1138"/>
                  <a:pt x="295" y="1138"/>
                </a:cubicBezTo>
                <a:cubicBezTo>
                  <a:pt x="295" y="1138"/>
                  <a:pt x="295" y="1138"/>
                  <a:pt x="295" y="1138"/>
                </a:cubicBezTo>
                <a:cubicBezTo>
                  <a:pt x="295" y="1139"/>
                  <a:pt x="295" y="1139"/>
                  <a:pt x="295" y="1139"/>
                </a:cubicBezTo>
                <a:cubicBezTo>
                  <a:pt x="295" y="1139"/>
                  <a:pt x="295" y="1139"/>
                  <a:pt x="295" y="1139"/>
                </a:cubicBezTo>
                <a:cubicBezTo>
                  <a:pt x="295" y="1138"/>
                  <a:pt x="295" y="1138"/>
                  <a:pt x="295" y="1138"/>
                </a:cubicBezTo>
                <a:cubicBezTo>
                  <a:pt x="296" y="1139"/>
                  <a:pt x="296" y="1139"/>
                  <a:pt x="296" y="1139"/>
                </a:cubicBezTo>
                <a:cubicBezTo>
                  <a:pt x="296" y="1139"/>
                  <a:pt x="296" y="1139"/>
                  <a:pt x="296" y="1140"/>
                </a:cubicBezTo>
                <a:cubicBezTo>
                  <a:pt x="296" y="1140"/>
                  <a:pt x="297" y="1140"/>
                  <a:pt x="297" y="1140"/>
                </a:cubicBezTo>
                <a:cubicBezTo>
                  <a:pt x="297" y="1142"/>
                  <a:pt x="298" y="1145"/>
                  <a:pt x="296" y="1147"/>
                </a:cubicBezTo>
                <a:cubicBezTo>
                  <a:pt x="296" y="1147"/>
                  <a:pt x="296" y="1147"/>
                  <a:pt x="296" y="1147"/>
                </a:cubicBezTo>
                <a:cubicBezTo>
                  <a:pt x="296" y="1147"/>
                  <a:pt x="296" y="1147"/>
                  <a:pt x="296" y="1147"/>
                </a:cubicBezTo>
                <a:cubicBezTo>
                  <a:pt x="296" y="1147"/>
                  <a:pt x="296" y="1147"/>
                  <a:pt x="296" y="1147"/>
                </a:cubicBezTo>
                <a:cubicBezTo>
                  <a:pt x="297" y="1147"/>
                  <a:pt x="297" y="1147"/>
                  <a:pt x="297" y="1147"/>
                </a:cubicBezTo>
                <a:cubicBezTo>
                  <a:pt x="297" y="1147"/>
                  <a:pt x="297" y="1147"/>
                  <a:pt x="297" y="1147"/>
                </a:cubicBezTo>
                <a:cubicBezTo>
                  <a:pt x="297" y="1147"/>
                  <a:pt x="297" y="1147"/>
                  <a:pt x="297" y="1147"/>
                </a:cubicBezTo>
                <a:cubicBezTo>
                  <a:pt x="297" y="1148"/>
                  <a:pt x="297" y="1148"/>
                  <a:pt x="297" y="1148"/>
                </a:cubicBezTo>
                <a:cubicBezTo>
                  <a:pt x="297" y="1148"/>
                  <a:pt x="298" y="1148"/>
                  <a:pt x="298" y="1148"/>
                </a:cubicBezTo>
                <a:cubicBezTo>
                  <a:pt x="298" y="1148"/>
                  <a:pt x="298" y="1148"/>
                  <a:pt x="298" y="1148"/>
                </a:cubicBezTo>
                <a:cubicBezTo>
                  <a:pt x="298" y="1148"/>
                  <a:pt x="299" y="1148"/>
                  <a:pt x="299" y="1148"/>
                </a:cubicBezTo>
                <a:cubicBezTo>
                  <a:pt x="299" y="1149"/>
                  <a:pt x="299" y="1149"/>
                  <a:pt x="299" y="1149"/>
                </a:cubicBezTo>
                <a:cubicBezTo>
                  <a:pt x="299" y="1149"/>
                  <a:pt x="299" y="1149"/>
                  <a:pt x="299" y="1149"/>
                </a:cubicBezTo>
                <a:cubicBezTo>
                  <a:pt x="300" y="1150"/>
                  <a:pt x="300" y="1150"/>
                  <a:pt x="300" y="1150"/>
                </a:cubicBezTo>
                <a:cubicBezTo>
                  <a:pt x="300" y="1150"/>
                  <a:pt x="301" y="1150"/>
                  <a:pt x="301" y="1150"/>
                </a:cubicBezTo>
                <a:cubicBezTo>
                  <a:pt x="301" y="1150"/>
                  <a:pt x="301" y="1150"/>
                  <a:pt x="301" y="1150"/>
                </a:cubicBezTo>
                <a:cubicBezTo>
                  <a:pt x="302" y="1150"/>
                  <a:pt x="302" y="1150"/>
                  <a:pt x="302" y="1150"/>
                </a:cubicBezTo>
                <a:cubicBezTo>
                  <a:pt x="302" y="1150"/>
                  <a:pt x="302" y="1150"/>
                  <a:pt x="302" y="1150"/>
                </a:cubicBezTo>
                <a:cubicBezTo>
                  <a:pt x="302" y="1150"/>
                  <a:pt x="302" y="1150"/>
                  <a:pt x="302" y="1150"/>
                </a:cubicBezTo>
                <a:cubicBezTo>
                  <a:pt x="302" y="1150"/>
                  <a:pt x="303" y="1151"/>
                  <a:pt x="303" y="1151"/>
                </a:cubicBezTo>
                <a:cubicBezTo>
                  <a:pt x="303" y="1151"/>
                  <a:pt x="303" y="1151"/>
                  <a:pt x="303" y="1151"/>
                </a:cubicBezTo>
                <a:cubicBezTo>
                  <a:pt x="303" y="1152"/>
                  <a:pt x="303" y="1152"/>
                  <a:pt x="303" y="1152"/>
                </a:cubicBezTo>
                <a:cubicBezTo>
                  <a:pt x="303" y="1152"/>
                  <a:pt x="303" y="1152"/>
                  <a:pt x="303" y="1152"/>
                </a:cubicBezTo>
                <a:cubicBezTo>
                  <a:pt x="304" y="1152"/>
                  <a:pt x="304" y="1152"/>
                  <a:pt x="304" y="1152"/>
                </a:cubicBezTo>
                <a:cubicBezTo>
                  <a:pt x="304" y="1152"/>
                  <a:pt x="304" y="1152"/>
                  <a:pt x="304" y="1152"/>
                </a:cubicBezTo>
                <a:cubicBezTo>
                  <a:pt x="304" y="1152"/>
                  <a:pt x="304" y="1152"/>
                  <a:pt x="304" y="1152"/>
                </a:cubicBezTo>
                <a:cubicBezTo>
                  <a:pt x="304" y="1153"/>
                  <a:pt x="304" y="1153"/>
                  <a:pt x="304" y="1153"/>
                </a:cubicBezTo>
                <a:cubicBezTo>
                  <a:pt x="304" y="1153"/>
                  <a:pt x="304" y="1153"/>
                  <a:pt x="304" y="1153"/>
                </a:cubicBezTo>
                <a:cubicBezTo>
                  <a:pt x="304" y="1153"/>
                  <a:pt x="304" y="1153"/>
                  <a:pt x="304" y="1153"/>
                </a:cubicBezTo>
                <a:cubicBezTo>
                  <a:pt x="304" y="1153"/>
                  <a:pt x="304" y="1153"/>
                  <a:pt x="304" y="1154"/>
                </a:cubicBezTo>
                <a:cubicBezTo>
                  <a:pt x="304" y="1154"/>
                  <a:pt x="304" y="1154"/>
                  <a:pt x="304" y="1154"/>
                </a:cubicBezTo>
                <a:cubicBezTo>
                  <a:pt x="304" y="1154"/>
                  <a:pt x="304" y="1154"/>
                  <a:pt x="304" y="1154"/>
                </a:cubicBezTo>
                <a:cubicBezTo>
                  <a:pt x="304" y="1154"/>
                  <a:pt x="304" y="1154"/>
                  <a:pt x="304" y="1154"/>
                </a:cubicBezTo>
                <a:cubicBezTo>
                  <a:pt x="304" y="1155"/>
                  <a:pt x="304" y="1155"/>
                  <a:pt x="304" y="1155"/>
                </a:cubicBezTo>
                <a:cubicBezTo>
                  <a:pt x="304" y="1155"/>
                  <a:pt x="304" y="1155"/>
                  <a:pt x="304" y="1155"/>
                </a:cubicBezTo>
                <a:cubicBezTo>
                  <a:pt x="304" y="1155"/>
                  <a:pt x="304" y="1155"/>
                  <a:pt x="304" y="1155"/>
                </a:cubicBezTo>
                <a:cubicBezTo>
                  <a:pt x="304" y="1155"/>
                  <a:pt x="304" y="1155"/>
                  <a:pt x="304" y="1155"/>
                </a:cubicBezTo>
                <a:cubicBezTo>
                  <a:pt x="305" y="1155"/>
                  <a:pt x="305" y="1156"/>
                  <a:pt x="305" y="1156"/>
                </a:cubicBezTo>
                <a:cubicBezTo>
                  <a:pt x="305" y="1156"/>
                  <a:pt x="305" y="1156"/>
                  <a:pt x="305" y="1156"/>
                </a:cubicBezTo>
                <a:cubicBezTo>
                  <a:pt x="305" y="1156"/>
                  <a:pt x="305" y="1156"/>
                  <a:pt x="305" y="1156"/>
                </a:cubicBezTo>
                <a:cubicBezTo>
                  <a:pt x="305" y="1156"/>
                  <a:pt x="305" y="1156"/>
                  <a:pt x="305" y="1156"/>
                </a:cubicBezTo>
                <a:cubicBezTo>
                  <a:pt x="305" y="1157"/>
                  <a:pt x="305" y="1157"/>
                  <a:pt x="305" y="1157"/>
                </a:cubicBezTo>
                <a:cubicBezTo>
                  <a:pt x="305" y="1157"/>
                  <a:pt x="306" y="1157"/>
                  <a:pt x="307" y="1157"/>
                </a:cubicBezTo>
                <a:cubicBezTo>
                  <a:pt x="308" y="1158"/>
                  <a:pt x="311" y="1160"/>
                  <a:pt x="313" y="1160"/>
                </a:cubicBezTo>
                <a:cubicBezTo>
                  <a:pt x="315" y="1161"/>
                  <a:pt x="317" y="1162"/>
                  <a:pt x="318" y="1163"/>
                </a:cubicBezTo>
                <a:cubicBezTo>
                  <a:pt x="319" y="1163"/>
                  <a:pt x="319" y="1163"/>
                  <a:pt x="319" y="1163"/>
                </a:cubicBezTo>
                <a:cubicBezTo>
                  <a:pt x="321" y="1164"/>
                  <a:pt x="323" y="1166"/>
                  <a:pt x="326" y="1167"/>
                </a:cubicBezTo>
                <a:cubicBezTo>
                  <a:pt x="326" y="1167"/>
                  <a:pt x="326" y="1167"/>
                  <a:pt x="326" y="1167"/>
                </a:cubicBezTo>
                <a:cubicBezTo>
                  <a:pt x="328" y="1168"/>
                  <a:pt x="330" y="1169"/>
                  <a:pt x="332" y="1170"/>
                </a:cubicBezTo>
                <a:cubicBezTo>
                  <a:pt x="331" y="1171"/>
                  <a:pt x="330" y="1173"/>
                  <a:pt x="328" y="1175"/>
                </a:cubicBezTo>
                <a:cubicBezTo>
                  <a:pt x="329" y="1175"/>
                  <a:pt x="329" y="1175"/>
                  <a:pt x="330" y="1175"/>
                </a:cubicBezTo>
                <a:cubicBezTo>
                  <a:pt x="330" y="1175"/>
                  <a:pt x="330" y="1175"/>
                  <a:pt x="330" y="1175"/>
                </a:cubicBezTo>
                <a:cubicBezTo>
                  <a:pt x="330" y="1175"/>
                  <a:pt x="330" y="1175"/>
                  <a:pt x="330" y="1175"/>
                </a:cubicBezTo>
                <a:cubicBezTo>
                  <a:pt x="331" y="1177"/>
                  <a:pt x="330" y="1178"/>
                  <a:pt x="331" y="1179"/>
                </a:cubicBezTo>
                <a:cubicBezTo>
                  <a:pt x="331" y="1179"/>
                  <a:pt x="331" y="1179"/>
                  <a:pt x="331" y="1179"/>
                </a:cubicBezTo>
                <a:cubicBezTo>
                  <a:pt x="331" y="1179"/>
                  <a:pt x="331" y="1179"/>
                  <a:pt x="330" y="1180"/>
                </a:cubicBezTo>
                <a:cubicBezTo>
                  <a:pt x="331" y="1180"/>
                  <a:pt x="331" y="1180"/>
                  <a:pt x="331" y="1180"/>
                </a:cubicBezTo>
                <a:cubicBezTo>
                  <a:pt x="331" y="1180"/>
                  <a:pt x="331" y="1180"/>
                  <a:pt x="331" y="1180"/>
                </a:cubicBezTo>
                <a:cubicBezTo>
                  <a:pt x="331" y="1181"/>
                  <a:pt x="331" y="1181"/>
                  <a:pt x="331" y="1181"/>
                </a:cubicBezTo>
                <a:cubicBezTo>
                  <a:pt x="331" y="1182"/>
                  <a:pt x="331" y="1182"/>
                  <a:pt x="331" y="1182"/>
                </a:cubicBezTo>
                <a:cubicBezTo>
                  <a:pt x="331" y="1182"/>
                  <a:pt x="331" y="1182"/>
                  <a:pt x="331" y="1182"/>
                </a:cubicBezTo>
                <a:cubicBezTo>
                  <a:pt x="331" y="1183"/>
                  <a:pt x="330" y="1183"/>
                  <a:pt x="330" y="1184"/>
                </a:cubicBezTo>
                <a:cubicBezTo>
                  <a:pt x="330" y="1184"/>
                  <a:pt x="330" y="1184"/>
                  <a:pt x="330" y="1184"/>
                </a:cubicBezTo>
                <a:cubicBezTo>
                  <a:pt x="330" y="1184"/>
                  <a:pt x="330" y="1184"/>
                  <a:pt x="330" y="1184"/>
                </a:cubicBezTo>
                <a:cubicBezTo>
                  <a:pt x="330" y="1184"/>
                  <a:pt x="330" y="1184"/>
                  <a:pt x="330" y="1184"/>
                </a:cubicBezTo>
                <a:cubicBezTo>
                  <a:pt x="330" y="1185"/>
                  <a:pt x="330" y="1185"/>
                  <a:pt x="329" y="1185"/>
                </a:cubicBezTo>
                <a:cubicBezTo>
                  <a:pt x="330" y="1186"/>
                  <a:pt x="330" y="1186"/>
                  <a:pt x="330" y="1186"/>
                </a:cubicBezTo>
                <a:cubicBezTo>
                  <a:pt x="330" y="1186"/>
                  <a:pt x="330" y="1186"/>
                  <a:pt x="330" y="1186"/>
                </a:cubicBezTo>
                <a:cubicBezTo>
                  <a:pt x="330" y="1186"/>
                  <a:pt x="330" y="1186"/>
                  <a:pt x="330" y="1186"/>
                </a:cubicBezTo>
                <a:cubicBezTo>
                  <a:pt x="330" y="1186"/>
                  <a:pt x="330" y="1186"/>
                  <a:pt x="330" y="1186"/>
                </a:cubicBezTo>
                <a:cubicBezTo>
                  <a:pt x="331" y="1186"/>
                  <a:pt x="331" y="1186"/>
                  <a:pt x="331" y="1186"/>
                </a:cubicBezTo>
                <a:cubicBezTo>
                  <a:pt x="331" y="1187"/>
                  <a:pt x="331" y="1187"/>
                  <a:pt x="331" y="1187"/>
                </a:cubicBezTo>
                <a:cubicBezTo>
                  <a:pt x="331" y="1187"/>
                  <a:pt x="331" y="1187"/>
                  <a:pt x="331" y="1187"/>
                </a:cubicBezTo>
                <a:cubicBezTo>
                  <a:pt x="331" y="1188"/>
                  <a:pt x="331" y="1188"/>
                  <a:pt x="331" y="1188"/>
                </a:cubicBezTo>
                <a:cubicBezTo>
                  <a:pt x="331" y="1188"/>
                  <a:pt x="331" y="1188"/>
                  <a:pt x="331" y="1188"/>
                </a:cubicBezTo>
                <a:cubicBezTo>
                  <a:pt x="331" y="1188"/>
                  <a:pt x="331" y="1188"/>
                  <a:pt x="331" y="1188"/>
                </a:cubicBezTo>
                <a:cubicBezTo>
                  <a:pt x="331" y="1189"/>
                  <a:pt x="331" y="1189"/>
                  <a:pt x="331" y="1189"/>
                </a:cubicBezTo>
                <a:cubicBezTo>
                  <a:pt x="331" y="1189"/>
                  <a:pt x="331" y="1189"/>
                  <a:pt x="331" y="1189"/>
                </a:cubicBezTo>
                <a:cubicBezTo>
                  <a:pt x="331" y="1189"/>
                  <a:pt x="331" y="1189"/>
                  <a:pt x="331" y="1189"/>
                </a:cubicBezTo>
                <a:cubicBezTo>
                  <a:pt x="330" y="1191"/>
                  <a:pt x="330" y="1192"/>
                  <a:pt x="330" y="1193"/>
                </a:cubicBezTo>
                <a:cubicBezTo>
                  <a:pt x="331" y="1195"/>
                  <a:pt x="333" y="1196"/>
                  <a:pt x="335" y="1198"/>
                </a:cubicBezTo>
                <a:cubicBezTo>
                  <a:pt x="336" y="1198"/>
                  <a:pt x="336" y="1198"/>
                  <a:pt x="337" y="1198"/>
                </a:cubicBezTo>
                <a:cubicBezTo>
                  <a:pt x="337" y="1199"/>
                  <a:pt x="337" y="1199"/>
                  <a:pt x="337" y="1199"/>
                </a:cubicBezTo>
                <a:cubicBezTo>
                  <a:pt x="337" y="1199"/>
                  <a:pt x="337" y="1199"/>
                  <a:pt x="337" y="1199"/>
                </a:cubicBezTo>
                <a:cubicBezTo>
                  <a:pt x="338" y="1199"/>
                  <a:pt x="338" y="1199"/>
                  <a:pt x="338" y="1199"/>
                </a:cubicBezTo>
                <a:cubicBezTo>
                  <a:pt x="338" y="1199"/>
                  <a:pt x="339" y="1199"/>
                  <a:pt x="339" y="1199"/>
                </a:cubicBezTo>
                <a:cubicBezTo>
                  <a:pt x="339" y="1199"/>
                  <a:pt x="340" y="1199"/>
                  <a:pt x="340" y="1199"/>
                </a:cubicBezTo>
                <a:cubicBezTo>
                  <a:pt x="340" y="1200"/>
                  <a:pt x="341" y="1200"/>
                  <a:pt x="342" y="1201"/>
                </a:cubicBezTo>
                <a:cubicBezTo>
                  <a:pt x="342" y="1201"/>
                  <a:pt x="342" y="1201"/>
                  <a:pt x="342" y="1201"/>
                </a:cubicBezTo>
                <a:cubicBezTo>
                  <a:pt x="343" y="1203"/>
                  <a:pt x="346" y="1203"/>
                  <a:pt x="347" y="1204"/>
                </a:cubicBezTo>
                <a:cubicBezTo>
                  <a:pt x="351" y="1206"/>
                  <a:pt x="355" y="1208"/>
                  <a:pt x="358" y="1209"/>
                </a:cubicBezTo>
                <a:cubicBezTo>
                  <a:pt x="363" y="1211"/>
                  <a:pt x="367" y="1213"/>
                  <a:pt x="371" y="1215"/>
                </a:cubicBezTo>
                <a:cubicBezTo>
                  <a:pt x="373" y="1216"/>
                  <a:pt x="375" y="1218"/>
                  <a:pt x="377" y="1218"/>
                </a:cubicBezTo>
                <a:cubicBezTo>
                  <a:pt x="377" y="1218"/>
                  <a:pt x="377" y="1218"/>
                  <a:pt x="377" y="1218"/>
                </a:cubicBezTo>
                <a:cubicBezTo>
                  <a:pt x="377" y="1218"/>
                  <a:pt x="377" y="1218"/>
                  <a:pt x="378" y="1218"/>
                </a:cubicBezTo>
                <a:cubicBezTo>
                  <a:pt x="378" y="1218"/>
                  <a:pt x="378" y="1218"/>
                  <a:pt x="378" y="1218"/>
                </a:cubicBezTo>
                <a:cubicBezTo>
                  <a:pt x="378" y="1218"/>
                  <a:pt x="378" y="1218"/>
                  <a:pt x="379" y="1218"/>
                </a:cubicBezTo>
                <a:cubicBezTo>
                  <a:pt x="379" y="1218"/>
                  <a:pt x="379" y="1218"/>
                  <a:pt x="379" y="1218"/>
                </a:cubicBezTo>
                <a:cubicBezTo>
                  <a:pt x="379" y="1218"/>
                  <a:pt x="379" y="1218"/>
                  <a:pt x="379" y="1218"/>
                </a:cubicBezTo>
                <a:cubicBezTo>
                  <a:pt x="379" y="1218"/>
                  <a:pt x="379" y="1218"/>
                  <a:pt x="379" y="1218"/>
                </a:cubicBezTo>
                <a:cubicBezTo>
                  <a:pt x="379" y="1218"/>
                  <a:pt x="379" y="1219"/>
                  <a:pt x="379" y="1219"/>
                </a:cubicBezTo>
                <a:cubicBezTo>
                  <a:pt x="380" y="1219"/>
                  <a:pt x="380" y="1219"/>
                  <a:pt x="380" y="1219"/>
                </a:cubicBezTo>
                <a:cubicBezTo>
                  <a:pt x="380" y="1219"/>
                  <a:pt x="380" y="1219"/>
                  <a:pt x="380" y="1219"/>
                </a:cubicBezTo>
                <a:cubicBezTo>
                  <a:pt x="381" y="1219"/>
                  <a:pt x="381" y="1219"/>
                  <a:pt x="381" y="1219"/>
                </a:cubicBezTo>
                <a:cubicBezTo>
                  <a:pt x="381" y="1219"/>
                  <a:pt x="381" y="1219"/>
                  <a:pt x="381" y="1219"/>
                </a:cubicBezTo>
                <a:cubicBezTo>
                  <a:pt x="382" y="1219"/>
                  <a:pt x="382" y="1219"/>
                  <a:pt x="382" y="1218"/>
                </a:cubicBezTo>
                <a:cubicBezTo>
                  <a:pt x="382" y="1219"/>
                  <a:pt x="382" y="1219"/>
                  <a:pt x="382" y="1219"/>
                </a:cubicBezTo>
                <a:cubicBezTo>
                  <a:pt x="382" y="1218"/>
                  <a:pt x="382" y="1218"/>
                  <a:pt x="382" y="1218"/>
                </a:cubicBezTo>
                <a:cubicBezTo>
                  <a:pt x="382" y="1218"/>
                  <a:pt x="382" y="1218"/>
                  <a:pt x="382" y="1218"/>
                </a:cubicBezTo>
                <a:cubicBezTo>
                  <a:pt x="383" y="1218"/>
                  <a:pt x="383" y="1218"/>
                  <a:pt x="383" y="1218"/>
                </a:cubicBezTo>
                <a:cubicBezTo>
                  <a:pt x="383" y="1218"/>
                  <a:pt x="383" y="1218"/>
                  <a:pt x="383" y="1218"/>
                </a:cubicBezTo>
                <a:cubicBezTo>
                  <a:pt x="383" y="1218"/>
                  <a:pt x="383" y="1218"/>
                  <a:pt x="383" y="1218"/>
                </a:cubicBezTo>
                <a:cubicBezTo>
                  <a:pt x="383" y="1218"/>
                  <a:pt x="383" y="1218"/>
                  <a:pt x="383" y="1218"/>
                </a:cubicBezTo>
                <a:cubicBezTo>
                  <a:pt x="384" y="1218"/>
                  <a:pt x="384" y="1218"/>
                  <a:pt x="384" y="1218"/>
                </a:cubicBezTo>
                <a:cubicBezTo>
                  <a:pt x="384" y="1218"/>
                  <a:pt x="384" y="1218"/>
                  <a:pt x="384" y="1218"/>
                </a:cubicBezTo>
                <a:cubicBezTo>
                  <a:pt x="384" y="1218"/>
                  <a:pt x="384" y="1218"/>
                  <a:pt x="384" y="1218"/>
                </a:cubicBezTo>
                <a:cubicBezTo>
                  <a:pt x="384" y="1217"/>
                  <a:pt x="384" y="1217"/>
                  <a:pt x="384" y="1217"/>
                </a:cubicBezTo>
                <a:cubicBezTo>
                  <a:pt x="384" y="1217"/>
                  <a:pt x="384" y="1217"/>
                  <a:pt x="384" y="1217"/>
                </a:cubicBezTo>
                <a:cubicBezTo>
                  <a:pt x="384" y="1217"/>
                  <a:pt x="384" y="1217"/>
                  <a:pt x="384" y="1217"/>
                </a:cubicBezTo>
                <a:cubicBezTo>
                  <a:pt x="384" y="1217"/>
                  <a:pt x="384" y="1217"/>
                  <a:pt x="384" y="1217"/>
                </a:cubicBezTo>
                <a:cubicBezTo>
                  <a:pt x="384" y="1217"/>
                  <a:pt x="384" y="1217"/>
                  <a:pt x="384" y="1217"/>
                </a:cubicBezTo>
                <a:cubicBezTo>
                  <a:pt x="384" y="1217"/>
                  <a:pt x="384" y="1217"/>
                  <a:pt x="384" y="1217"/>
                </a:cubicBezTo>
                <a:cubicBezTo>
                  <a:pt x="384" y="1217"/>
                  <a:pt x="385" y="1217"/>
                  <a:pt x="385" y="1217"/>
                </a:cubicBezTo>
                <a:cubicBezTo>
                  <a:pt x="385" y="1217"/>
                  <a:pt x="385" y="1217"/>
                  <a:pt x="385" y="1217"/>
                </a:cubicBezTo>
                <a:cubicBezTo>
                  <a:pt x="385" y="1217"/>
                  <a:pt x="385" y="1217"/>
                  <a:pt x="385" y="1217"/>
                </a:cubicBezTo>
                <a:cubicBezTo>
                  <a:pt x="385" y="1217"/>
                  <a:pt x="385" y="1217"/>
                  <a:pt x="385" y="1217"/>
                </a:cubicBezTo>
                <a:cubicBezTo>
                  <a:pt x="385" y="1217"/>
                  <a:pt x="386" y="1217"/>
                  <a:pt x="386" y="1217"/>
                </a:cubicBezTo>
                <a:cubicBezTo>
                  <a:pt x="386" y="1216"/>
                  <a:pt x="386" y="1216"/>
                  <a:pt x="386" y="1216"/>
                </a:cubicBezTo>
                <a:cubicBezTo>
                  <a:pt x="386" y="1216"/>
                  <a:pt x="386" y="1216"/>
                  <a:pt x="386" y="1216"/>
                </a:cubicBezTo>
                <a:cubicBezTo>
                  <a:pt x="386" y="1217"/>
                  <a:pt x="386" y="1217"/>
                  <a:pt x="386" y="1217"/>
                </a:cubicBezTo>
                <a:cubicBezTo>
                  <a:pt x="387" y="1217"/>
                  <a:pt x="387" y="1217"/>
                  <a:pt x="387" y="1217"/>
                </a:cubicBezTo>
                <a:cubicBezTo>
                  <a:pt x="387" y="1217"/>
                  <a:pt x="387" y="1217"/>
                  <a:pt x="387" y="1217"/>
                </a:cubicBezTo>
                <a:cubicBezTo>
                  <a:pt x="387" y="1217"/>
                  <a:pt x="387" y="1217"/>
                  <a:pt x="387" y="1217"/>
                </a:cubicBezTo>
                <a:cubicBezTo>
                  <a:pt x="387" y="1217"/>
                  <a:pt x="387" y="1217"/>
                  <a:pt x="387" y="1217"/>
                </a:cubicBezTo>
                <a:cubicBezTo>
                  <a:pt x="388" y="1217"/>
                  <a:pt x="388" y="1217"/>
                  <a:pt x="388" y="1217"/>
                </a:cubicBezTo>
                <a:cubicBezTo>
                  <a:pt x="388" y="1217"/>
                  <a:pt x="388" y="1218"/>
                  <a:pt x="388" y="1218"/>
                </a:cubicBezTo>
                <a:cubicBezTo>
                  <a:pt x="388" y="1217"/>
                  <a:pt x="388" y="1217"/>
                  <a:pt x="388" y="1217"/>
                </a:cubicBezTo>
                <a:cubicBezTo>
                  <a:pt x="388" y="1217"/>
                  <a:pt x="388" y="1217"/>
                  <a:pt x="388" y="1217"/>
                </a:cubicBezTo>
                <a:cubicBezTo>
                  <a:pt x="388" y="1217"/>
                  <a:pt x="388" y="1217"/>
                  <a:pt x="388" y="1217"/>
                </a:cubicBezTo>
                <a:cubicBezTo>
                  <a:pt x="388" y="1217"/>
                  <a:pt x="388" y="1217"/>
                  <a:pt x="388" y="1217"/>
                </a:cubicBezTo>
                <a:cubicBezTo>
                  <a:pt x="388" y="1217"/>
                  <a:pt x="388" y="1217"/>
                  <a:pt x="388" y="1217"/>
                </a:cubicBezTo>
                <a:cubicBezTo>
                  <a:pt x="389" y="1217"/>
                  <a:pt x="389" y="1217"/>
                  <a:pt x="389" y="1217"/>
                </a:cubicBezTo>
                <a:cubicBezTo>
                  <a:pt x="389" y="1217"/>
                  <a:pt x="389" y="1217"/>
                  <a:pt x="389" y="1217"/>
                </a:cubicBezTo>
                <a:cubicBezTo>
                  <a:pt x="389" y="1217"/>
                  <a:pt x="389" y="1217"/>
                  <a:pt x="389" y="1217"/>
                </a:cubicBezTo>
                <a:cubicBezTo>
                  <a:pt x="389" y="1217"/>
                  <a:pt x="389" y="1217"/>
                  <a:pt x="389" y="1217"/>
                </a:cubicBezTo>
                <a:cubicBezTo>
                  <a:pt x="389" y="1216"/>
                  <a:pt x="389" y="1216"/>
                  <a:pt x="389" y="1216"/>
                </a:cubicBezTo>
                <a:cubicBezTo>
                  <a:pt x="390" y="1216"/>
                  <a:pt x="390" y="1216"/>
                  <a:pt x="390" y="1216"/>
                </a:cubicBezTo>
                <a:cubicBezTo>
                  <a:pt x="390" y="1216"/>
                  <a:pt x="390" y="1216"/>
                  <a:pt x="390" y="1216"/>
                </a:cubicBezTo>
                <a:cubicBezTo>
                  <a:pt x="390" y="1216"/>
                  <a:pt x="390" y="1216"/>
                  <a:pt x="390" y="1216"/>
                </a:cubicBezTo>
                <a:cubicBezTo>
                  <a:pt x="390" y="1216"/>
                  <a:pt x="390" y="1216"/>
                  <a:pt x="390" y="1216"/>
                </a:cubicBezTo>
                <a:cubicBezTo>
                  <a:pt x="390" y="1216"/>
                  <a:pt x="390" y="1215"/>
                  <a:pt x="390" y="1215"/>
                </a:cubicBezTo>
                <a:cubicBezTo>
                  <a:pt x="390" y="1215"/>
                  <a:pt x="390" y="1215"/>
                  <a:pt x="390" y="1215"/>
                </a:cubicBezTo>
                <a:cubicBezTo>
                  <a:pt x="390" y="1215"/>
                  <a:pt x="390" y="1215"/>
                  <a:pt x="390" y="1215"/>
                </a:cubicBezTo>
                <a:cubicBezTo>
                  <a:pt x="390" y="1215"/>
                  <a:pt x="390" y="1215"/>
                  <a:pt x="390" y="1215"/>
                </a:cubicBezTo>
                <a:cubicBezTo>
                  <a:pt x="390" y="1215"/>
                  <a:pt x="390" y="1215"/>
                  <a:pt x="390" y="1215"/>
                </a:cubicBezTo>
                <a:cubicBezTo>
                  <a:pt x="391" y="1214"/>
                  <a:pt x="391" y="1214"/>
                  <a:pt x="391" y="1214"/>
                </a:cubicBezTo>
                <a:cubicBezTo>
                  <a:pt x="391" y="1214"/>
                  <a:pt x="391" y="1213"/>
                  <a:pt x="391" y="1212"/>
                </a:cubicBezTo>
                <a:cubicBezTo>
                  <a:pt x="391" y="1212"/>
                  <a:pt x="391" y="1212"/>
                  <a:pt x="391" y="1212"/>
                </a:cubicBezTo>
                <a:cubicBezTo>
                  <a:pt x="391" y="1212"/>
                  <a:pt x="391" y="1212"/>
                  <a:pt x="391" y="1212"/>
                </a:cubicBezTo>
                <a:cubicBezTo>
                  <a:pt x="392" y="1212"/>
                  <a:pt x="392" y="1212"/>
                  <a:pt x="392" y="1212"/>
                </a:cubicBezTo>
                <a:cubicBezTo>
                  <a:pt x="392" y="1211"/>
                  <a:pt x="392" y="1211"/>
                  <a:pt x="392" y="1211"/>
                </a:cubicBezTo>
                <a:cubicBezTo>
                  <a:pt x="392" y="1211"/>
                  <a:pt x="392" y="1211"/>
                  <a:pt x="392" y="1211"/>
                </a:cubicBezTo>
                <a:cubicBezTo>
                  <a:pt x="392" y="1211"/>
                  <a:pt x="392" y="1211"/>
                  <a:pt x="392" y="1211"/>
                </a:cubicBezTo>
                <a:cubicBezTo>
                  <a:pt x="393" y="1211"/>
                  <a:pt x="393" y="1211"/>
                  <a:pt x="393" y="1211"/>
                </a:cubicBezTo>
                <a:cubicBezTo>
                  <a:pt x="393" y="1210"/>
                  <a:pt x="393" y="1210"/>
                  <a:pt x="393" y="1210"/>
                </a:cubicBezTo>
                <a:cubicBezTo>
                  <a:pt x="393" y="1210"/>
                  <a:pt x="393" y="1210"/>
                  <a:pt x="393" y="1210"/>
                </a:cubicBezTo>
                <a:cubicBezTo>
                  <a:pt x="393" y="1210"/>
                  <a:pt x="393" y="1210"/>
                  <a:pt x="394" y="1210"/>
                </a:cubicBezTo>
                <a:cubicBezTo>
                  <a:pt x="394" y="1210"/>
                  <a:pt x="394" y="1210"/>
                  <a:pt x="394" y="1210"/>
                </a:cubicBezTo>
                <a:cubicBezTo>
                  <a:pt x="394" y="1210"/>
                  <a:pt x="394" y="1210"/>
                  <a:pt x="394" y="1210"/>
                </a:cubicBezTo>
                <a:cubicBezTo>
                  <a:pt x="394" y="1210"/>
                  <a:pt x="394" y="1210"/>
                  <a:pt x="394" y="1210"/>
                </a:cubicBezTo>
                <a:cubicBezTo>
                  <a:pt x="394" y="1210"/>
                  <a:pt x="394" y="1210"/>
                  <a:pt x="394" y="1210"/>
                </a:cubicBezTo>
                <a:cubicBezTo>
                  <a:pt x="394" y="1210"/>
                  <a:pt x="394" y="1210"/>
                  <a:pt x="395" y="1209"/>
                </a:cubicBezTo>
                <a:cubicBezTo>
                  <a:pt x="395" y="1209"/>
                  <a:pt x="395" y="1209"/>
                  <a:pt x="395" y="1209"/>
                </a:cubicBezTo>
                <a:cubicBezTo>
                  <a:pt x="395" y="1209"/>
                  <a:pt x="395" y="1209"/>
                  <a:pt x="395" y="1209"/>
                </a:cubicBezTo>
                <a:cubicBezTo>
                  <a:pt x="395" y="1209"/>
                  <a:pt x="396" y="1209"/>
                  <a:pt x="396" y="1209"/>
                </a:cubicBezTo>
                <a:cubicBezTo>
                  <a:pt x="396" y="1209"/>
                  <a:pt x="396" y="1209"/>
                  <a:pt x="397" y="1208"/>
                </a:cubicBezTo>
                <a:cubicBezTo>
                  <a:pt x="397" y="1209"/>
                  <a:pt x="397" y="1209"/>
                  <a:pt x="397" y="1209"/>
                </a:cubicBezTo>
                <a:cubicBezTo>
                  <a:pt x="397" y="1209"/>
                  <a:pt x="397" y="1209"/>
                  <a:pt x="397" y="1209"/>
                </a:cubicBezTo>
                <a:cubicBezTo>
                  <a:pt x="397" y="1208"/>
                  <a:pt x="397" y="1208"/>
                  <a:pt x="397" y="1208"/>
                </a:cubicBezTo>
                <a:cubicBezTo>
                  <a:pt x="397" y="1208"/>
                  <a:pt x="397" y="1208"/>
                  <a:pt x="397" y="1208"/>
                </a:cubicBezTo>
                <a:cubicBezTo>
                  <a:pt x="397" y="1208"/>
                  <a:pt x="397" y="1208"/>
                  <a:pt x="397" y="1208"/>
                </a:cubicBezTo>
                <a:cubicBezTo>
                  <a:pt x="397" y="1208"/>
                  <a:pt x="397" y="1208"/>
                  <a:pt x="397" y="1208"/>
                </a:cubicBezTo>
                <a:cubicBezTo>
                  <a:pt x="397" y="1208"/>
                  <a:pt x="397" y="1208"/>
                  <a:pt x="397" y="1208"/>
                </a:cubicBezTo>
                <a:cubicBezTo>
                  <a:pt x="398" y="1208"/>
                  <a:pt x="398" y="1208"/>
                  <a:pt x="398" y="1208"/>
                </a:cubicBezTo>
                <a:cubicBezTo>
                  <a:pt x="398" y="1208"/>
                  <a:pt x="398" y="1208"/>
                  <a:pt x="398" y="1208"/>
                </a:cubicBezTo>
                <a:cubicBezTo>
                  <a:pt x="398" y="1208"/>
                  <a:pt x="398" y="1208"/>
                  <a:pt x="398" y="1208"/>
                </a:cubicBezTo>
                <a:cubicBezTo>
                  <a:pt x="398" y="1208"/>
                  <a:pt x="398" y="1208"/>
                  <a:pt x="398" y="1208"/>
                </a:cubicBezTo>
                <a:cubicBezTo>
                  <a:pt x="398" y="1207"/>
                  <a:pt x="398" y="1207"/>
                  <a:pt x="398" y="1207"/>
                </a:cubicBezTo>
                <a:cubicBezTo>
                  <a:pt x="399" y="1207"/>
                  <a:pt x="399" y="1207"/>
                  <a:pt x="399" y="1207"/>
                </a:cubicBezTo>
                <a:cubicBezTo>
                  <a:pt x="399" y="1207"/>
                  <a:pt x="399" y="1207"/>
                  <a:pt x="399" y="1207"/>
                </a:cubicBezTo>
                <a:cubicBezTo>
                  <a:pt x="399" y="1207"/>
                  <a:pt x="399" y="1207"/>
                  <a:pt x="399" y="1207"/>
                </a:cubicBezTo>
                <a:cubicBezTo>
                  <a:pt x="400" y="1207"/>
                  <a:pt x="400" y="1207"/>
                  <a:pt x="400" y="1207"/>
                </a:cubicBezTo>
                <a:cubicBezTo>
                  <a:pt x="400" y="1207"/>
                  <a:pt x="400" y="1207"/>
                  <a:pt x="400" y="1207"/>
                </a:cubicBezTo>
                <a:cubicBezTo>
                  <a:pt x="400" y="1207"/>
                  <a:pt x="400" y="1207"/>
                  <a:pt x="400" y="1207"/>
                </a:cubicBezTo>
                <a:cubicBezTo>
                  <a:pt x="400" y="1206"/>
                  <a:pt x="400" y="1206"/>
                  <a:pt x="400" y="1206"/>
                </a:cubicBezTo>
                <a:cubicBezTo>
                  <a:pt x="400" y="1206"/>
                  <a:pt x="400" y="1206"/>
                  <a:pt x="400" y="1206"/>
                </a:cubicBezTo>
                <a:cubicBezTo>
                  <a:pt x="400" y="1206"/>
                  <a:pt x="400" y="1205"/>
                  <a:pt x="400" y="1205"/>
                </a:cubicBezTo>
                <a:cubicBezTo>
                  <a:pt x="400" y="1205"/>
                  <a:pt x="400" y="1205"/>
                  <a:pt x="400" y="1205"/>
                </a:cubicBezTo>
                <a:cubicBezTo>
                  <a:pt x="400" y="1206"/>
                  <a:pt x="400" y="1206"/>
                  <a:pt x="400" y="1206"/>
                </a:cubicBezTo>
                <a:cubicBezTo>
                  <a:pt x="400" y="1205"/>
                  <a:pt x="400" y="1205"/>
                  <a:pt x="400" y="1205"/>
                </a:cubicBezTo>
                <a:cubicBezTo>
                  <a:pt x="401" y="1205"/>
                  <a:pt x="401" y="1205"/>
                  <a:pt x="401" y="1205"/>
                </a:cubicBezTo>
                <a:cubicBezTo>
                  <a:pt x="401" y="1205"/>
                  <a:pt x="401" y="1205"/>
                  <a:pt x="401" y="1205"/>
                </a:cubicBezTo>
                <a:cubicBezTo>
                  <a:pt x="401" y="1205"/>
                  <a:pt x="401" y="1205"/>
                  <a:pt x="401" y="1205"/>
                </a:cubicBezTo>
                <a:cubicBezTo>
                  <a:pt x="401" y="1204"/>
                  <a:pt x="401" y="1204"/>
                  <a:pt x="401" y="1204"/>
                </a:cubicBezTo>
                <a:cubicBezTo>
                  <a:pt x="402" y="1204"/>
                  <a:pt x="402" y="1204"/>
                  <a:pt x="402" y="1204"/>
                </a:cubicBezTo>
                <a:cubicBezTo>
                  <a:pt x="402" y="1204"/>
                  <a:pt x="402" y="1204"/>
                  <a:pt x="402" y="1204"/>
                </a:cubicBezTo>
                <a:cubicBezTo>
                  <a:pt x="402" y="1204"/>
                  <a:pt x="402" y="1204"/>
                  <a:pt x="402" y="1204"/>
                </a:cubicBezTo>
                <a:cubicBezTo>
                  <a:pt x="403" y="1204"/>
                  <a:pt x="403" y="1204"/>
                  <a:pt x="404" y="1204"/>
                </a:cubicBezTo>
                <a:cubicBezTo>
                  <a:pt x="404" y="1204"/>
                  <a:pt x="404" y="1204"/>
                  <a:pt x="404" y="1204"/>
                </a:cubicBezTo>
                <a:cubicBezTo>
                  <a:pt x="404" y="1204"/>
                  <a:pt x="404" y="1204"/>
                  <a:pt x="404" y="1204"/>
                </a:cubicBezTo>
                <a:cubicBezTo>
                  <a:pt x="404" y="1204"/>
                  <a:pt x="404" y="1204"/>
                  <a:pt x="404" y="1204"/>
                </a:cubicBezTo>
                <a:cubicBezTo>
                  <a:pt x="404" y="1204"/>
                  <a:pt x="404" y="1204"/>
                  <a:pt x="404" y="1204"/>
                </a:cubicBezTo>
                <a:cubicBezTo>
                  <a:pt x="405" y="1204"/>
                  <a:pt x="405" y="1204"/>
                  <a:pt x="405" y="1204"/>
                </a:cubicBezTo>
                <a:cubicBezTo>
                  <a:pt x="405" y="1204"/>
                  <a:pt x="405" y="1204"/>
                  <a:pt x="405" y="1204"/>
                </a:cubicBezTo>
                <a:cubicBezTo>
                  <a:pt x="405" y="1205"/>
                  <a:pt x="405" y="1205"/>
                  <a:pt x="405" y="1205"/>
                </a:cubicBezTo>
                <a:cubicBezTo>
                  <a:pt x="406" y="1205"/>
                  <a:pt x="406" y="1205"/>
                  <a:pt x="406" y="1205"/>
                </a:cubicBezTo>
                <a:cubicBezTo>
                  <a:pt x="406" y="1206"/>
                  <a:pt x="406" y="1206"/>
                  <a:pt x="406" y="1206"/>
                </a:cubicBezTo>
                <a:cubicBezTo>
                  <a:pt x="406" y="1206"/>
                  <a:pt x="406" y="1206"/>
                  <a:pt x="406" y="1206"/>
                </a:cubicBezTo>
                <a:cubicBezTo>
                  <a:pt x="406" y="1206"/>
                  <a:pt x="406" y="1206"/>
                  <a:pt x="406" y="1206"/>
                </a:cubicBezTo>
                <a:cubicBezTo>
                  <a:pt x="406" y="1206"/>
                  <a:pt x="406" y="1206"/>
                  <a:pt x="406" y="1206"/>
                </a:cubicBezTo>
                <a:cubicBezTo>
                  <a:pt x="406" y="1206"/>
                  <a:pt x="406" y="1206"/>
                  <a:pt x="406" y="1206"/>
                </a:cubicBezTo>
                <a:cubicBezTo>
                  <a:pt x="406" y="1206"/>
                  <a:pt x="407" y="1206"/>
                  <a:pt x="407" y="1206"/>
                </a:cubicBezTo>
                <a:cubicBezTo>
                  <a:pt x="407" y="1207"/>
                  <a:pt x="407" y="1207"/>
                  <a:pt x="407" y="1207"/>
                </a:cubicBezTo>
                <a:cubicBezTo>
                  <a:pt x="407" y="1207"/>
                  <a:pt x="407" y="1207"/>
                  <a:pt x="407" y="1207"/>
                </a:cubicBezTo>
                <a:cubicBezTo>
                  <a:pt x="407" y="1207"/>
                  <a:pt x="407" y="1207"/>
                  <a:pt x="407" y="1207"/>
                </a:cubicBezTo>
                <a:cubicBezTo>
                  <a:pt x="407" y="1207"/>
                  <a:pt x="407" y="1207"/>
                  <a:pt x="407" y="1208"/>
                </a:cubicBezTo>
                <a:cubicBezTo>
                  <a:pt x="408" y="1208"/>
                  <a:pt x="408" y="1208"/>
                  <a:pt x="408" y="1208"/>
                </a:cubicBezTo>
                <a:cubicBezTo>
                  <a:pt x="408" y="1208"/>
                  <a:pt x="408" y="1208"/>
                  <a:pt x="408" y="1208"/>
                </a:cubicBezTo>
                <a:cubicBezTo>
                  <a:pt x="408" y="1208"/>
                  <a:pt x="408" y="1208"/>
                  <a:pt x="408" y="1208"/>
                </a:cubicBezTo>
                <a:cubicBezTo>
                  <a:pt x="408" y="1208"/>
                  <a:pt x="408" y="1208"/>
                  <a:pt x="408" y="1208"/>
                </a:cubicBezTo>
                <a:cubicBezTo>
                  <a:pt x="408" y="1208"/>
                  <a:pt x="408" y="1208"/>
                  <a:pt x="408" y="1208"/>
                </a:cubicBezTo>
                <a:cubicBezTo>
                  <a:pt x="408" y="1208"/>
                  <a:pt x="408" y="1208"/>
                  <a:pt x="409" y="1209"/>
                </a:cubicBezTo>
                <a:cubicBezTo>
                  <a:pt x="409" y="1209"/>
                  <a:pt x="409" y="1209"/>
                  <a:pt x="409" y="1209"/>
                </a:cubicBezTo>
                <a:cubicBezTo>
                  <a:pt x="409" y="1209"/>
                  <a:pt x="409" y="1209"/>
                  <a:pt x="409" y="1209"/>
                </a:cubicBezTo>
                <a:cubicBezTo>
                  <a:pt x="409" y="1209"/>
                  <a:pt x="409" y="1209"/>
                  <a:pt x="409" y="1209"/>
                </a:cubicBezTo>
                <a:cubicBezTo>
                  <a:pt x="409" y="1209"/>
                  <a:pt x="410" y="1209"/>
                  <a:pt x="410" y="1209"/>
                </a:cubicBezTo>
                <a:cubicBezTo>
                  <a:pt x="409" y="1206"/>
                  <a:pt x="416" y="1203"/>
                  <a:pt x="413" y="1200"/>
                </a:cubicBezTo>
                <a:cubicBezTo>
                  <a:pt x="412" y="1200"/>
                  <a:pt x="412" y="1200"/>
                  <a:pt x="412" y="1200"/>
                </a:cubicBezTo>
                <a:cubicBezTo>
                  <a:pt x="412" y="1200"/>
                  <a:pt x="412" y="1200"/>
                  <a:pt x="411" y="1200"/>
                </a:cubicBezTo>
                <a:cubicBezTo>
                  <a:pt x="411" y="1200"/>
                  <a:pt x="411" y="1200"/>
                  <a:pt x="411" y="1200"/>
                </a:cubicBezTo>
                <a:cubicBezTo>
                  <a:pt x="411" y="1199"/>
                  <a:pt x="411" y="1199"/>
                  <a:pt x="411" y="1199"/>
                </a:cubicBezTo>
                <a:cubicBezTo>
                  <a:pt x="411" y="1199"/>
                  <a:pt x="411" y="1199"/>
                  <a:pt x="411" y="1199"/>
                </a:cubicBezTo>
                <a:cubicBezTo>
                  <a:pt x="412" y="1199"/>
                  <a:pt x="412" y="1199"/>
                  <a:pt x="412" y="1199"/>
                </a:cubicBezTo>
                <a:cubicBezTo>
                  <a:pt x="412" y="1198"/>
                  <a:pt x="412" y="1198"/>
                  <a:pt x="412" y="1198"/>
                </a:cubicBezTo>
                <a:cubicBezTo>
                  <a:pt x="412" y="1198"/>
                  <a:pt x="412" y="1198"/>
                  <a:pt x="412" y="1198"/>
                </a:cubicBezTo>
                <a:cubicBezTo>
                  <a:pt x="412" y="1197"/>
                  <a:pt x="412" y="1197"/>
                  <a:pt x="412" y="1197"/>
                </a:cubicBezTo>
                <a:cubicBezTo>
                  <a:pt x="413" y="1197"/>
                  <a:pt x="413" y="1197"/>
                  <a:pt x="413" y="1197"/>
                </a:cubicBezTo>
                <a:cubicBezTo>
                  <a:pt x="413" y="1197"/>
                  <a:pt x="413" y="1197"/>
                  <a:pt x="413" y="1196"/>
                </a:cubicBezTo>
                <a:cubicBezTo>
                  <a:pt x="414" y="1196"/>
                  <a:pt x="414" y="1196"/>
                  <a:pt x="414" y="1196"/>
                </a:cubicBezTo>
                <a:cubicBezTo>
                  <a:pt x="414" y="1197"/>
                  <a:pt x="414" y="1197"/>
                  <a:pt x="414" y="1197"/>
                </a:cubicBezTo>
                <a:cubicBezTo>
                  <a:pt x="414" y="1196"/>
                  <a:pt x="414" y="1196"/>
                  <a:pt x="414" y="1196"/>
                </a:cubicBezTo>
                <a:cubicBezTo>
                  <a:pt x="414" y="1196"/>
                  <a:pt x="414" y="1196"/>
                  <a:pt x="414" y="1196"/>
                </a:cubicBezTo>
                <a:cubicBezTo>
                  <a:pt x="414" y="1196"/>
                  <a:pt x="414" y="1196"/>
                  <a:pt x="414" y="1196"/>
                </a:cubicBezTo>
                <a:cubicBezTo>
                  <a:pt x="414" y="1196"/>
                  <a:pt x="415" y="1195"/>
                  <a:pt x="415" y="1195"/>
                </a:cubicBezTo>
                <a:cubicBezTo>
                  <a:pt x="415" y="1195"/>
                  <a:pt x="415" y="1195"/>
                  <a:pt x="415" y="1195"/>
                </a:cubicBezTo>
                <a:cubicBezTo>
                  <a:pt x="416" y="1195"/>
                  <a:pt x="416" y="1195"/>
                  <a:pt x="416" y="1195"/>
                </a:cubicBezTo>
                <a:cubicBezTo>
                  <a:pt x="416" y="1195"/>
                  <a:pt x="416" y="1195"/>
                  <a:pt x="416" y="1195"/>
                </a:cubicBezTo>
                <a:cubicBezTo>
                  <a:pt x="416" y="1195"/>
                  <a:pt x="416" y="1195"/>
                  <a:pt x="416" y="1195"/>
                </a:cubicBezTo>
                <a:cubicBezTo>
                  <a:pt x="417" y="1194"/>
                  <a:pt x="417" y="1194"/>
                  <a:pt x="417" y="1194"/>
                </a:cubicBezTo>
                <a:cubicBezTo>
                  <a:pt x="417" y="1194"/>
                  <a:pt x="417" y="1194"/>
                  <a:pt x="417" y="1194"/>
                </a:cubicBezTo>
                <a:cubicBezTo>
                  <a:pt x="417" y="1194"/>
                  <a:pt x="417" y="1194"/>
                  <a:pt x="417" y="1194"/>
                </a:cubicBezTo>
                <a:cubicBezTo>
                  <a:pt x="418" y="1194"/>
                  <a:pt x="418" y="1194"/>
                  <a:pt x="418" y="1194"/>
                </a:cubicBezTo>
                <a:cubicBezTo>
                  <a:pt x="418" y="1193"/>
                  <a:pt x="418" y="1193"/>
                  <a:pt x="418" y="1193"/>
                </a:cubicBezTo>
                <a:cubicBezTo>
                  <a:pt x="419" y="1193"/>
                  <a:pt x="419" y="1193"/>
                  <a:pt x="419" y="1193"/>
                </a:cubicBezTo>
                <a:cubicBezTo>
                  <a:pt x="419" y="1193"/>
                  <a:pt x="419" y="1193"/>
                  <a:pt x="419" y="1193"/>
                </a:cubicBezTo>
                <a:cubicBezTo>
                  <a:pt x="420" y="1193"/>
                  <a:pt x="420" y="1193"/>
                  <a:pt x="420" y="1193"/>
                </a:cubicBezTo>
                <a:cubicBezTo>
                  <a:pt x="420" y="1193"/>
                  <a:pt x="420" y="1193"/>
                  <a:pt x="420" y="1193"/>
                </a:cubicBezTo>
                <a:cubicBezTo>
                  <a:pt x="420" y="1193"/>
                  <a:pt x="420" y="1193"/>
                  <a:pt x="420" y="1193"/>
                </a:cubicBezTo>
                <a:cubicBezTo>
                  <a:pt x="420" y="1191"/>
                  <a:pt x="420" y="1191"/>
                  <a:pt x="420" y="1191"/>
                </a:cubicBezTo>
                <a:cubicBezTo>
                  <a:pt x="420" y="1191"/>
                  <a:pt x="420" y="1191"/>
                  <a:pt x="420" y="1191"/>
                </a:cubicBezTo>
                <a:cubicBezTo>
                  <a:pt x="420" y="1191"/>
                  <a:pt x="420" y="1191"/>
                  <a:pt x="420" y="1191"/>
                </a:cubicBezTo>
                <a:cubicBezTo>
                  <a:pt x="421" y="1191"/>
                  <a:pt x="421" y="1191"/>
                  <a:pt x="422" y="1191"/>
                </a:cubicBezTo>
                <a:cubicBezTo>
                  <a:pt x="422" y="1191"/>
                  <a:pt x="422" y="1191"/>
                  <a:pt x="422" y="1191"/>
                </a:cubicBezTo>
                <a:cubicBezTo>
                  <a:pt x="422" y="1191"/>
                  <a:pt x="422" y="1191"/>
                  <a:pt x="422" y="1191"/>
                </a:cubicBezTo>
                <a:cubicBezTo>
                  <a:pt x="422" y="1191"/>
                  <a:pt x="422" y="1191"/>
                  <a:pt x="422" y="1191"/>
                </a:cubicBezTo>
                <a:cubicBezTo>
                  <a:pt x="422" y="1191"/>
                  <a:pt x="422" y="1191"/>
                  <a:pt x="423" y="1191"/>
                </a:cubicBezTo>
                <a:cubicBezTo>
                  <a:pt x="423" y="1191"/>
                  <a:pt x="423" y="1191"/>
                  <a:pt x="423" y="1191"/>
                </a:cubicBezTo>
                <a:cubicBezTo>
                  <a:pt x="423" y="1191"/>
                  <a:pt x="424" y="1191"/>
                  <a:pt x="424" y="1190"/>
                </a:cubicBezTo>
                <a:cubicBezTo>
                  <a:pt x="424" y="1191"/>
                  <a:pt x="424" y="1191"/>
                  <a:pt x="424" y="1191"/>
                </a:cubicBezTo>
                <a:cubicBezTo>
                  <a:pt x="425" y="1191"/>
                  <a:pt x="425" y="1191"/>
                  <a:pt x="425" y="1191"/>
                </a:cubicBezTo>
                <a:cubicBezTo>
                  <a:pt x="425" y="1191"/>
                  <a:pt x="425" y="1191"/>
                  <a:pt x="425" y="1191"/>
                </a:cubicBezTo>
                <a:cubicBezTo>
                  <a:pt x="425" y="1191"/>
                  <a:pt x="425" y="1191"/>
                  <a:pt x="425" y="1191"/>
                </a:cubicBezTo>
                <a:cubicBezTo>
                  <a:pt x="425" y="1191"/>
                  <a:pt x="425" y="1191"/>
                  <a:pt x="425" y="1191"/>
                </a:cubicBezTo>
                <a:cubicBezTo>
                  <a:pt x="426" y="1191"/>
                  <a:pt x="426" y="1191"/>
                  <a:pt x="426" y="1191"/>
                </a:cubicBezTo>
                <a:cubicBezTo>
                  <a:pt x="426" y="1190"/>
                  <a:pt x="426" y="1190"/>
                  <a:pt x="426" y="1190"/>
                </a:cubicBezTo>
                <a:cubicBezTo>
                  <a:pt x="427" y="1190"/>
                  <a:pt x="427" y="1190"/>
                  <a:pt x="427" y="1190"/>
                </a:cubicBezTo>
                <a:cubicBezTo>
                  <a:pt x="427" y="1190"/>
                  <a:pt x="427" y="1190"/>
                  <a:pt x="427" y="1190"/>
                </a:cubicBezTo>
                <a:cubicBezTo>
                  <a:pt x="427" y="1190"/>
                  <a:pt x="427" y="1190"/>
                  <a:pt x="427" y="1190"/>
                </a:cubicBezTo>
                <a:cubicBezTo>
                  <a:pt x="427" y="1190"/>
                  <a:pt x="427" y="1190"/>
                  <a:pt x="427" y="1190"/>
                </a:cubicBezTo>
                <a:cubicBezTo>
                  <a:pt x="427" y="1189"/>
                  <a:pt x="427" y="1189"/>
                  <a:pt x="427" y="1189"/>
                </a:cubicBezTo>
                <a:cubicBezTo>
                  <a:pt x="427" y="1189"/>
                  <a:pt x="427" y="1189"/>
                  <a:pt x="427" y="1189"/>
                </a:cubicBezTo>
                <a:cubicBezTo>
                  <a:pt x="427" y="1189"/>
                  <a:pt x="427" y="1189"/>
                  <a:pt x="427" y="1189"/>
                </a:cubicBezTo>
                <a:cubicBezTo>
                  <a:pt x="427" y="1189"/>
                  <a:pt x="427" y="1189"/>
                  <a:pt x="427" y="1189"/>
                </a:cubicBezTo>
                <a:cubicBezTo>
                  <a:pt x="427" y="1189"/>
                  <a:pt x="427" y="1189"/>
                  <a:pt x="427" y="1189"/>
                </a:cubicBezTo>
                <a:cubicBezTo>
                  <a:pt x="428" y="1189"/>
                  <a:pt x="428" y="1189"/>
                  <a:pt x="428" y="1189"/>
                </a:cubicBezTo>
                <a:cubicBezTo>
                  <a:pt x="428" y="1189"/>
                  <a:pt x="428" y="1189"/>
                  <a:pt x="428" y="1189"/>
                </a:cubicBezTo>
                <a:cubicBezTo>
                  <a:pt x="428" y="1189"/>
                  <a:pt x="428" y="1189"/>
                  <a:pt x="428" y="1189"/>
                </a:cubicBezTo>
                <a:cubicBezTo>
                  <a:pt x="429" y="1189"/>
                  <a:pt x="430" y="1189"/>
                  <a:pt x="431" y="1188"/>
                </a:cubicBezTo>
                <a:cubicBezTo>
                  <a:pt x="431" y="1189"/>
                  <a:pt x="431" y="1189"/>
                  <a:pt x="431" y="1189"/>
                </a:cubicBezTo>
                <a:cubicBezTo>
                  <a:pt x="431" y="1189"/>
                  <a:pt x="431" y="1189"/>
                  <a:pt x="431" y="1189"/>
                </a:cubicBezTo>
                <a:cubicBezTo>
                  <a:pt x="431" y="1188"/>
                  <a:pt x="431" y="1188"/>
                  <a:pt x="431" y="1188"/>
                </a:cubicBezTo>
                <a:cubicBezTo>
                  <a:pt x="431" y="1188"/>
                  <a:pt x="432" y="1189"/>
                  <a:pt x="432" y="1189"/>
                </a:cubicBezTo>
                <a:cubicBezTo>
                  <a:pt x="432" y="1189"/>
                  <a:pt x="432" y="1189"/>
                  <a:pt x="432" y="1189"/>
                </a:cubicBezTo>
                <a:cubicBezTo>
                  <a:pt x="432" y="1189"/>
                  <a:pt x="432" y="1190"/>
                  <a:pt x="432" y="1190"/>
                </a:cubicBezTo>
                <a:cubicBezTo>
                  <a:pt x="432" y="1190"/>
                  <a:pt x="432" y="1190"/>
                  <a:pt x="432" y="1190"/>
                </a:cubicBezTo>
                <a:cubicBezTo>
                  <a:pt x="432" y="1190"/>
                  <a:pt x="432" y="1190"/>
                  <a:pt x="432" y="1190"/>
                </a:cubicBezTo>
                <a:cubicBezTo>
                  <a:pt x="432" y="1190"/>
                  <a:pt x="432" y="1190"/>
                  <a:pt x="432" y="1190"/>
                </a:cubicBezTo>
                <a:cubicBezTo>
                  <a:pt x="432" y="1191"/>
                  <a:pt x="432" y="1191"/>
                  <a:pt x="432" y="1191"/>
                </a:cubicBezTo>
                <a:cubicBezTo>
                  <a:pt x="433" y="1191"/>
                  <a:pt x="433" y="1191"/>
                  <a:pt x="433" y="1191"/>
                </a:cubicBezTo>
                <a:cubicBezTo>
                  <a:pt x="433" y="1192"/>
                  <a:pt x="433" y="1192"/>
                  <a:pt x="433" y="1192"/>
                </a:cubicBezTo>
                <a:cubicBezTo>
                  <a:pt x="435" y="1192"/>
                  <a:pt x="435" y="1192"/>
                  <a:pt x="435" y="1192"/>
                </a:cubicBezTo>
                <a:cubicBezTo>
                  <a:pt x="434" y="1192"/>
                  <a:pt x="434" y="1192"/>
                  <a:pt x="434" y="1192"/>
                </a:cubicBezTo>
                <a:cubicBezTo>
                  <a:pt x="435" y="1192"/>
                  <a:pt x="439" y="1193"/>
                  <a:pt x="439" y="1194"/>
                </a:cubicBezTo>
                <a:cubicBezTo>
                  <a:pt x="440" y="1194"/>
                  <a:pt x="440" y="1194"/>
                  <a:pt x="440" y="1194"/>
                </a:cubicBezTo>
                <a:cubicBezTo>
                  <a:pt x="440" y="1194"/>
                  <a:pt x="440" y="1194"/>
                  <a:pt x="440" y="1194"/>
                </a:cubicBezTo>
                <a:cubicBezTo>
                  <a:pt x="441" y="1194"/>
                  <a:pt x="441" y="1194"/>
                  <a:pt x="441" y="1194"/>
                </a:cubicBezTo>
                <a:cubicBezTo>
                  <a:pt x="441" y="1194"/>
                  <a:pt x="441" y="1194"/>
                  <a:pt x="441" y="1194"/>
                </a:cubicBezTo>
                <a:cubicBezTo>
                  <a:pt x="441" y="1194"/>
                  <a:pt x="442" y="1194"/>
                  <a:pt x="442" y="1195"/>
                </a:cubicBezTo>
                <a:cubicBezTo>
                  <a:pt x="442" y="1195"/>
                  <a:pt x="442" y="1195"/>
                  <a:pt x="442" y="1195"/>
                </a:cubicBezTo>
                <a:cubicBezTo>
                  <a:pt x="442" y="1195"/>
                  <a:pt x="442" y="1195"/>
                  <a:pt x="442" y="1196"/>
                </a:cubicBezTo>
                <a:cubicBezTo>
                  <a:pt x="442" y="1195"/>
                  <a:pt x="442" y="1195"/>
                  <a:pt x="442" y="1195"/>
                </a:cubicBezTo>
                <a:cubicBezTo>
                  <a:pt x="441" y="1196"/>
                  <a:pt x="441" y="1196"/>
                  <a:pt x="441" y="1196"/>
                </a:cubicBezTo>
                <a:cubicBezTo>
                  <a:pt x="441" y="1196"/>
                  <a:pt x="441" y="1196"/>
                  <a:pt x="441" y="1196"/>
                </a:cubicBezTo>
                <a:cubicBezTo>
                  <a:pt x="441" y="1196"/>
                  <a:pt x="441" y="1196"/>
                  <a:pt x="441" y="1196"/>
                </a:cubicBezTo>
                <a:cubicBezTo>
                  <a:pt x="441" y="1197"/>
                  <a:pt x="441" y="1197"/>
                  <a:pt x="441" y="1197"/>
                </a:cubicBezTo>
                <a:cubicBezTo>
                  <a:pt x="441" y="1198"/>
                  <a:pt x="442" y="1199"/>
                  <a:pt x="441" y="1201"/>
                </a:cubicBezTo>
                <a:cubicBezTo>
                  <a:pt x="443" y="1201"/>
                  <a:pt x="445" y="1201"/>
                  <a:pt x="447" y="1201"/>
                </a:cubicBezTo>
                <a:cubicBezTo>
                  <a:pt x="448" y="1202"/>
                  <a:pt x="449" y="1203"/>
                  <a:pt x="450" y="1203"/>
                </a:cubicBezTo>
                <a:cubicBezTo>
                  <a:pt x="449" y="1204"/>
                  <a:pt x="449" y="1204"/>
                  <a:pt x="449" y="1204"/>
                </a:cubicBezTo>
                <a:cubicBezTo>
                  <a:pt x="449" y="1205"/>
                  <a:pt x="449" y="1206"/>
                  <a:pt x="448" y="1206"/>
                </a:cubicBezTo>
                <a:cubicBezTo>
                  <a:pt x="448" y="1207"/>
                  <a:pt x="448" y="1207"/>
                  <a:pt x="448" y="1207"/>
                </a:cubicBezTo>
                <a:cubicBezTo>
                  <a:pt x="447" y="1207"/>
                  <a:pt x="447" y="1207"/>
                  <a:pt x="447" y="1207"/>
                </a:cubicBezTo>
                <a:cubicBezTo>
                  <a:pt x="447" y="1207"/>
                  <a:pt x="447" y="1207"/>
                  <a:pt x="447" y="1207"/>
                </a:cubicBezTo>
                <a:cubicBezTo>
                  <a:pt x="447" y="1207"/>
                  <a:pt x="447" y="1207"/>
                  <a:pt x="447" y="1207"/>
                </a:cubicBezTo>
                <a:cubicBezTo>
                  <a:pt x="446" y="1207"/>
                  <a:pt x="446" y="1207"/>
                  <a:pt x="446" y="1207"/>
                </a:cubicBezTo>
                <a:cubicBezTo>
                  <a:pt x="446" y="1207"/>
                  <a:pt x="445" y="1207"/>
                  <a:pt x="444" y="1207"/>
                </a:cubicBezTo>
                <a:cubicBezTo>
                  <a:pt x="445" y="1207"/>
                  <a:pt x="445" y="1208"/>
                  <a:pt x="445" y="1208"/>
                </a:cubicBezTo>
                <a:cubicBezTo>
                  <a:pt x="445" y="1208"/>
                  <a:pt x="445" y="1208"/>
                  <a:pt x="445" y="1208"/>
                </a:cubicBezTo>
                <a:cubicBezTo>
                  <a:pt x="445" y="1209"/>
                  <a:pt x="445" y="1209"/>
                  <a:pt x="445" y="1209"/>
                </a:cubicBezTo>
                <a:cubicBezTo>
                  <a:pt x="445" y="1210"/>
                  <a:pt x="445" y="1210"/>
                  <a:pt x="445" y="1210"/>
                </a:cubicBezTo>
                <a:cubicBezTo>
                  <a:pt x="445" y="1212"/>
                  <a:pt x="444" y="1214"/>
                  <a:pt x="444" y="1216"/>
                </a:cubicBezTo>
                <a:cubicBezTo>
                  <a:pt x="444" y="1217"/>
                  <a:pt x="444" y="1217"/>
                  <a:pt x="444" y="1217"/>
                </a:cubicBezTo>
                <a:cubicBezTo>
                  <a:pt x="444" y="1217"/>
                  <a:pt x="444" y="1217"/>
                  <a:pt x="444" y="1217"/>
                </a:cubicBezTo>
                <a:cubicBezTo>
                  <a:pt x="445" y="1217"/>
                  <a:pt x="445" y="1217"/>
                  <a:pt x="445" y="1217"/>
                </a:cubicBezTo>
                <a:cubicBezTo>
                  <a:pt x="445" y="1217"/>
                  <a:pt x="445" y="1217"/>
                  <a:pt x="445" y="1217"/>
                </a:cubicBezTo>
                <a:cubicBezTo>
                  <a:pt x="445" y="1217"/>
                  <a:pt x="445" y="1217"/>
                  <a:pt x="445" y="1217"/>
                </a:cubicBezTo>
                <a:cubicBezTo>
                  <a:pt x="445" y="1216"/>
                  <a:pt x="445" y="1216"/>
                  <a:pt x="445" y="1216"/>
                </a:cubicBezTo>
                <a:cubicBezTo>
                  <a:pt x="445" y="1216"/>
                  <a:pt x="445" y="1216"/>
                  <a:pt x="445" y="1216"/>
                </a:cubicBezTo>
                <a:cubicBezTo>
                  <a:pt x="445" y="1216"/>
                  <a:pt x="445" y="1216"/>
                  <a:pt x="445" y="1216"/>
                </a:cubicBezTo>
                <a:cubicBezTo>
                  <a:pt x="445" y="1216"/>
                  <a:pt x="446" y="1216"/>
                  <a:pt x="446" y="1216"/>
                </a:cubicBezTo>
                <a:cubicBezTo>
                  <a:pt x="446" y="1216"/>
                  <a:pt x="446" y="1216"/>
                  <a:pt x="446" y="1216"/>
                </a:cubicBezTo>
                <a:cubicBezTo>
                  <a:pt x="447" y="1216"/>
                  <a:pt x="447" y="1215"/>
                  <a:pt x="448" y="1215"/>
                </a:cubicBezTo>
                <a:cubicBezTo>
                  <a:pt x="448" y="1215"/>
                  <a:pt x="448" y="1215"/>
                  <a:pt x="448" y="1215"/>
                </a:cubicBezTo>
                <a:cubicBezTo>
                  <a:pt x="448" y="1215"/>
                  <a:pt x="448" y="1215"/>
                  <a:pt x="448" y="1215"/>
                </a:cubicBezTo>
                <a:cubicBezTo>
                  <a:pt x="448" y="1215"/>
                  <a:pt x="448" y="1215"/>
                  <a:pt x="448" y="1215"/>
                </a:cubicBezTo>
                <a:cubicBezTo>
                  <a:pt x="450" y="1215"/>
                  <a:pt x="450" y="1215"/>
                  <a:pt x="450" y="1215"/>
                </a:cubicBezTo>
                <a:cubicBezTo>
                  <a:pt x="451" y="1217"/>
                  <a:pt x="453" y="1218"/>
                  <a:pt x="455" y="1218"/>
                </a:cubicBezTo>
                <a:cubicBezTo>
                  <a:pt x="457" y="1220"/>
                  <a:pt x="457" y="1223"/>
                  <a:pt x="459" y="1225"/>
                </a:cubicBezTo>
                <a:cubicBezTo>
                  <a:pt x="462" y="1227"/>
                  <a:pt x="465" y="1227"/>
                  <a:pt x="467" y="1231"/>
                </a:cubicBezTo>
                <a:cubicBezTo>
                  <a:pt x="467" y="1231"/>
                  <a:pt x="467" y="1231"/>
                  <a:pt x="467" y="1231"/>
                </a:cubicBezTo>
                <a:cubicBezTo>
                  <a:pt x="468" y="1234"/>
                  <a:pt x="468" y="1236"/>
                  <a:pt x="468" y="1239"/>
                </a:cubicBezTo>
                <a:cubicBezTo>
                  <a:pt x="468" y="1240"/>
                  <a:pt x="468" y="1240"/>
                  <a:pt x="468" y="1240"/>
                </a:cubicBezTo>
                <a:cubicBezTo>
                  <a:pt x="468" y="1240"/>
                  <a:pt x="467" y="1241"/>
                  <a:pt x="467" y="1241"/>
                </a:cubicBezTo>
                <a:cubicBezTo>
                  <a:pt x="467" y="1242"/>
                  <a:pt x="467" y="1242"/>
                  <a:pt x="467" y="1242"/>
                </a:cubicBezTo>
                <a:cubicBezTo>
                  <a:pt x="466" y="1242"/>
                  <a:pt x="466" y="1242"/>
                  <a:pt x="466" y="1242"/>
                </a:cubicBezTo>
                <a:cubicBezTo>
                  <a:pt x="466" y="1242"/>
                  <a:pt x="466" y="1242"/>
                  <a:pt x="466" y="1242"/>
                </a:cubicBezTo>
                <a:cubicBezTo>
                  <a:pt x="465" y="1244"/>
                  <a:pt x="463" y="1246"/>
                  <a:pt x="461" y="1247"/>
                </a:cubicBezTo>
                <a:cubicBezTo>
                  <a:pt x="461" y="1247"/>
                  <a:pt x="461" y="1247"/>
                  <a:pt x="461" y="1247"/>
                </a:cubicBezTo>
                <a:cubicBezTo>
                  <a:pt x="461" y="1248"/>
                  <a:pt x="461" y="1248"/>
                  <a:pt x="461" y="1248"/>
                </a:cubicBezTo>
                <a:cubicBezTo>
                  <a:pt x="462" y="1248"/>
                  <a:pt x="462" y="1248"/>
                  <a:pt x="462" y="1248"/>
                </a:cubicBezTo>
                <a:cubicBezTo>
                  <a:pt x="462" y="1249"/>
                  <a:pt x="462" y="1249"/>
                  <a:pt x="462" y="1249"/>
                </a:cubicBezTo>
                <a:cubicBezTo>
                  <a:pt x="461" y="1249"/>
                  <a:pt x="461" y="1249"/>
                  <a:pt x="461" y="1249"/>
                </a:cubicBezTo>
                <a:cubicBezTo>
                  <a:pt x="462" y="1249"/>
                  <a:pt x="462" y="1249"/>
                  <a:pt x="462" y="1250"/>
                </a:cubicBezTo>
                <a:cubicBezTo>
                  <a:pt x="462" y="1250"/>
                  <a:pt x="462" y="1250"/>
                  <a:pt x="462" y="1250"/>
                </a:cubicBezTo>
                <a:cubicBezTo>
                  <a:pt x="462" y="1250"/>
                  <a:pt x="462" y="1250"/>
                  <a:pt x="462" y="1250"/>
                </a:cubicBezTo>
                <a:cubicBezTo>
                  <a:pt x="462" y="1251"/>
                  <a:pt x="462" y="1251"/>
                  <a:pt x="462" y="1251"/>
                </a:cubicBezTo>
                <a:cubicBezTo>
                  <a:pt x="462" y="1251"/>
                  <a:pt x="462" y="1251"/>
                  <a:pt x="462" y="1251"/>
                </a:cubicBezTo>
                <a:cubicBezTo>
                  <a:pt x="463" y="1254"/>
                  <a:pt x="464" y="1256"/>
                  <a:pt x="463" y="1259"/>
                </a:cubicBezTo>
                <a:cubicBezTo>
                  <a:pt x="463" y="1259"/>
                  <a:pt x="463" y="1259"/>
                  <a:pt x="463" y="1259"/>
                </a:cubicBezTo>
                <a:cubicBezTo>
                  <a:pt x="464" y="1261"/>
                  <a:pt x="465" y="1262"/>
                  <a:pt x="465" y="1264"/>
                </a:cubicBezTo>
                <a:cubicBezTo>
                  <a:pt x="465" y="1264"/>
                  <a:pt x="465" y="1264"/>
                  <a:pt x="465" y="1264"/>
                </a:cubicBezTo>
                <a:cubicBezTo>
                  <a:pt x="465" y="1264"/>
                  <a:pt x="465" y="1265"/>
                  <a:pt x="465" y="1265"/>
                </a:cubicBezTo>
                <a:cubicBezTo>
                  <a:pt x="465" y="1265"/>
                  <a:pt x="465" y="1265"/>
                  <a:pt x="465" y="1265"/>
                </a:cubicBezTo>
                <a:cubicBezTo>
                  <a:pt x="465" y="1265"/>
                  <a:pt x="465" y="1265"/>
                  <a:pt x="465" y="1265"/>
                </a:cubicBezTo>
                <a:cubicBezTo>
                  <a:pt x="465" y="1266"/>
                  <a:pt x="465" y="1266"/>
                  <a:pt x="465" y="1266"/>
                </a:cubicBezTo>
                <a:cubicBezTo>
                  <a:pt x="465" y="1266"/>
                  <a:pt x="465" y="1266"/>
                  <a:pt x="465" y="1266"/>
                </a:cubicBezTo>
                <a:cubicBezTo>
                  <a:pt x="465" y="1266"/>
                  <a:pt x="465" y="1267"/>
                  <a:pt x="465" y="1268"/>
                </a:cubicBezTo>
                <a:cubicBezTo>
                  <a:pt x="466" y="1267"/>
                  <a:pt x="466" y="1267"/>
                  <a:pt x="466" y="1267"/>
                </a:cubicBezTo>
                <a:cubicBezTo>
                  <a:pt x="467" y="1268"/>
                  <a:pt x="467" y="1270"/>
                  <a:pt x="467" y="1271"/>
                </a:cubicBezTo>
                <a:cubicBezTo>
                  <a:pt x="467" y="1271"/>
                  <a:pt x="467" y="1271"/>
                  <a:pt x="467" y="1271"/>
                </a:cubicBezTo>
                <a:cubicBezTo>
                  <a:pt x="468" y="1271"/>
                  <a:pt x="469" y="1271"/>
                  <a:pt x="469" y="1271"/>
                </a:cubicBezTo>
                <a:cubicBezTo>
                  <a:pt x="470" y="1271"/>
                  <a:pt x="470" y="1271"/>
                  <a:pt x="470" y="1271"/>
                </a:cubicBezTo>
                <a:cubicBezTo>
                  <a:pt x="470" y="1271"/>
                  <a:pt x="470" y="1271"/>
                  <a:pt x="470" y="1271"/>
                </a:cubicBezTo>
                <a:cubicBezTo>
                  <a:pt x="470" y="1271"/>
                  <a:pt x="470" y="1271"/>
                  <a:pt x="470" y="1271"/>
                </a:cubicBezTo>
                <a:cubicBezTo>
                  <a:pt x="470" y="1271"/>
                  <a:pt x="470" y="1271"/>
                  <a:pt x="470" y="1271"/>
                </a:cubicBezTo>
                <a:cubicBezTo>
                  <a:pt x="470" y="1271"/>
                  <a:pt x="470" y="1271"/>
                  <a:pt x="470" y="1271"/>
                </a:cubicBezTo>
                <a:cubicBezTo>
                  <a:pt x="471" y="1271"/>
                  <a:pt x="471" y="1271"/>
                  <a:pt x="471" y="1271"/>
                </a:cubicBezTo>
                <a:cubicBezTo>
                  <a:pt x="472" y="1270"/>
                  <a:pt x="472" y="1270"/>
                  <a:pt x="472" y="1270"/>
                </a:cubicBezTo>
                <a:cubicBezTo>
                  <a:pt x="472" y="1270"/>
                  <a:pt x="473" y="1270"/>
                  <a:pt x="473" y="1270"/>
                </a:cubicBezTo>
                <a:cubicBezTo>
                  <a:pt x="473" y="1270"/>
                  <a:pt x="473" y="1270"/>
                  <a:pt x="473" y="1270"/>
                </a:cubicBezTo>
                <a:cubicBezTo>
                  <a:pt x="474" y="1270"/>
                  <a:pt x="474" y="1270"/>
                  <a:pt x="474" y="1270"/>
                </a:cubicBezTo>
                <a:cubicBezTo>
                  <a:pt x="474" y="1269"/>
                  <a:pt x="474" y="1269"/>
                  <a:pt x="474" y="1269"/>
                </a:cubicBezTo>
                <a:cubicBezTo>
                  <a:pt x="474" y="1269"/>
                  <a:pt x="474" y="1269"/>
                  <a:pt x="474" y="1269"/>
                </a:cubicBezTo>
                <a:cubicBezTo>
                  <a:pt x="474" y="1269"/>
                  <a:pt x="474" y="1269"/>
                  <a:pt x="474" y="1269"/>
                </a:cubicBezTo>
                <a:cubicBezTo>
                  <a:pt x="474" y="1269"/>
                  <a:pt x="474" y="1269"/>
                  <a:pt x="474" y="1269"/>
                </a:cubicBezTo>
                <a:cubicBezTo>
                  <a:pt x="474" y="1269"/>
                  <a:pt x="474" y="1269"/>
                  <a:pt x="474" y="1269"/>
                </a:cubicBezTo>
                <a:cubicBezTo>
                  <a:pt x="475" y="1269"/>
                  <a:pt x="475" y="1269"/>
                  <a:pt x="475" y="1269"/>
                </a:cubicBezTo>
                <a:cubicBezTo>
                  <a:pt x="475" y="1269"/>
                  <a:pt x="475" y="1269"/>
                  <a:pt x="475" y="1269"/>
                </a:cubicBezTo>
                <a:cubicBezTo>
                  <a:pt x="475" y="1269"/>
                  <a:pt x="475" y="1269"/>
                  <a:pt x="475" y="1269"/>
                </a:cubicBezTo>
                <a:cubicBezTo>
                  <a:pt x="475" y="1269"/>
                  <a:pt x="475" y="1269"/>
                  <a:pt x="475" y="1269"/>
                </a:cubicBezTo>
                <a:cubicBezTo>
                  <a:pt x="476" y="1269"/>
                  <a:pt x="476" y="1269"/>
                  <a:pt x="476" y="1269"/>
                </a:cubicBezTo>
                <a:cubicBezTo>
                  <a:pt x="477" y="1270"/>
                  <a:pt x="478" y="1270"/>
                  <a:pt x="478" y="1270"/>
                </a:cubicBezTo>
                <a:cubicBezTo>
                  <a:pt x="480" y="1271"/>
                  <a:pt x="482" y="1272"/>
                  <a:pt x="482" y="1274"/>
                </a:cubicBezTo>
                <a:cubicBezTo>
                  <a:pt x="483" y="1274"/>
                  <a:pt x="483" y="1274"/>
                  <a:pt x="483" y="1274"/>
                </a:cubicBezTo>
                <a:cubicBezTo>
                  <a:pt x="483" y="1274"/>
                  <a:pt x="483" y="1275"/>
                  <a:pt x="483" y="1275"/>
                </a:cubicBezTo>
                <a:cubicBezTo>
                  <a:pt x="484" y="1276"/>
                  <a:pt x="484" y="1276"/>
                  <a:pt x="484" y="1276"/>
                </a:cubicBezTo>
                <a:cubicBezTo>
                  <a:pt x="484" y="1276"/>
                  <a:pt x="484" y="1276"/>
                  <a:pt x="484" y="1276"/>
                </a:cubicBezTo>
                <a:cubicBezTo>
                  <a:pt x="484" y="1277"/>
                  <a:pt x="484" y="1277"/>
                  <a:pt x="484" y="1277"/>
                </a:cubicBezTo>
                <a:cubicBezTo>
                  <a:pt x="484" y="1277"/>
                  <a:pt x="484" y="1277"/>
                  <a:pt x="484" y="1277"/>
                </a:cubicBezTo>
                <a:cubicBezTo>
                  <a:pt x="484" y="1277"/>
                  <a:pt x="484" y="1277"/>
                  <a:pt x="484" y="1277"/>
                </a:cubicBezTo>
                <a:cubicBezTo>
                  <a:pt x="484" y="1278"/>
                  <a:pt x="484" y="1278"/>
                  <a:pt x="485" y="1278"/>
                </a:cubicBezTo>
                <a:cubicBezTo>
                  <a:pt x="485" y="1278"/>
                  <a:pt x="485" y="1278"/>
                  <a:pt x="485" y="1278"/>
                </a:cubicBezTo>
                <a:cubicBezTo>
                  <a:pt x="485" y="1279"/>
                  <a:pt x="485" y="1279"/>
                  <a:pt x="485" y="1279"/>
                </a:cubicBezTo>
                <a:cubicBezTo>
                  <a:pt x="485" y="1279"/>
                  <a:pt x="485" y="1279"/>
                  <a:pt x="485" y="1279"/>
                </a:cubicBezTo>
                <a:cubicBezTo>
                  <a:pt x="484" y="1279"/>
                  <a:pt x="484" y="1280"/>
                  <a:pt x="484" y="1281"/>
                </a:cubicBezTo>
                <a:cubicBezTo>
                  <a:pt x="485" y="1281"/>
                  <a:pt x="485" y="1281"/>
                  <a:pt x="485" y="1281"/>
                </a:cubicBezTo>
                <a:cubicBezTo>
                  <a:pt x="485" y="1284"/>
                  <a:pt x="485" y="1287"/>
                  <a:pt x="487" y="1289"/>
                </a:cubicBezTo>
                <a:cubicBezTo>
                  <a:pt x="489" y="1288"/>
                  <a:pt x="490" y="1288"/>
                  <a:pt x="492" y="1287"/>
                </a:cubicBezTo>
                <a:cubicBezTo>
                  <a:pt x="493" y="1288"/>
                  <a:pt x="495" y="1287"/>
                  <a:pt x="496" y="1288"/>
                </a:cubicBezTo>
                <a:cubicBezTo>
                  <a:pt x="496" y="1288"/>
                  <a:pt x="496" y="1288"/>
                  <a:pt x="496" y="1288"/>
                </a:cubicBezTo>
                <a:cubicBezTo>
                  <a:pt x="496" y="1288"/>
                  <a:pt x="496" y="1288"/>
                  <a:pt x="497" y="1289"/>
                </a:cubicBezTo>
                <a:cubicBezTo>
                  <a:pt x="497" y="1289"/>
                  <a:pt x="497" y="1289"/>
                  <a:pt x="497" y="1289"/>
                </a:cubicBezTo>
                <a:cubicBezTo>
                  <a:pt x="498" y="1289"/>
                  <a:pt x="498" y="1289"/>
                  <a:pt x="498" y="1290"/>
                </a:cubicBezTo>
                <a:cubicBezTo>
                  <a:pt x="499" y="1289"/>
                  <a:pt x="500" y="1289"/>
                  <a:pt x="501" y="1290"/>
                </a:cubicBezTo>
                <a:cubicBezTo>
                  <a:pt x="502" y="1290"/>
                  <a:pt x="502" y="1290"/>
                  <a:pt x="502" y="1291"/>
                </a:cubicBezTo>
                <a:cubicBezTo>
                  <a:pt x="502" y="1291"/>
                  <a:pt x="502" y="1291"/>
                  <a:pt x="502" y="1291"/>
                </a:cubicBezTo>
                <a:cubicBezTo>
                  <a:pt x="503" y="1292"/>
                  <a:pt x="503" y="1292"/>
                  <a:pt x="504" y="1292"/>
                </a:cubicBezTo>
                <a:cubicBezTo>
                  <a:pt x="504" y="1292"/>
                  <a:pt x="504" y="1292"/>
                  <a:pt x="504" y="1292"/>
                </a:cubicBezTo>
                <a:cubicBezTo>
                  <a:pt x="504" y="1292"/>
                  <a:pt x="504" y="1292"/>
                  <a:pt x="504" y="1292"/>
                </a:cubicBezTo>
                <a:cubicBezTo>
                  <a:pt x="504" y="1293"/>
                  <a:pt x="504" y="1293"/>
                  <a:pt x="504" y="1293"/>
                </a:cubicBezTo>
                <a:cubicBezTo>
                  <a:pt x="504" y="1294"/>
                  <a:pt x="504" y="1294"/>
                  <a:pt x="504" y="1294"/>
                </a:cubicBezTo>
                <a:cubicBezTo>
                  <a:pt x="504" y="1294"/>
                  <a:pt x="504" y="1294"/>
                  <a:pt x="505" y="1295"/>
                </a:cubicBezTo>
                <a:cubicBezTo>
                  <a:pt x="504" y="1295"/>
                  <a:pt x="504" y="1295"/>
                  <a:pt x="504" y="1295"/>
                </a:cubicBezTo>
                <a:cubicBezTo>
                  <a:pt x="504" y="1295"/>
                  <a:pt x="504" y="1295"/>
                  <a:pt x="504" y="1295"/>
                </a:cubicBezTo>
                <a:cubicBezTo>
                  <a:pt x="504" y="1296"/>
                  <a:pt x="504" y="1296"/>
                  <a:pt x="504" y="1296"/>
                </a:cubicBezTo>
                <a:cubicBezTo>
                  <a:pt x="504" y="1296"/>
                  <a:pt x="504" y="1296"/>
                  <a:pt x="504" y="1296"/>
                </a:cubicBezTo>
                <a:cubicBezTo>
                  <a:pt x="504" y="1296"/>
                  <a:pt x="503" y="1296"/>
                  <a:pt x="503" y="1297"/>
                </a:cubicBezTo>
                <a:cubicBezTo>
                  <a:pt x="503" y="1297"/>
                  <a:pt x="503" y="1298"/>
                  <a:pt x="503" y="1298"/>
                </a:cubicBezTo>
                <a:cubicBezTo>
                  <a:pt x="504" y="1299"/>
                  <a:pt x="504" y="1301"/>
                  <a:pt x="504" y="1302"/>
                </a:cubicBezTo>
                <a:cubicBezTo>
                  <a:pt x="504" y="1302"/>
                  <a:pt x="504" y="1302"/>
                  <a:pt x="504" y="1302"/>
                </a:cubicBezTo>
                <a:cubicBezTo>
                  <a:pt x="503" y="1302"/>
                  <a:pt x="503" y="1303"/>
                  <a:pt x="502" y="1303"/>
                </a:cubicBezTo>
                <a:cubicBezTo>
                  <a:pt x="502" y="1303"/>
                  <a:pt x="502" y="1303"/>
                  <a:pt x="502" y="1303"/>
                </a:cubicBezTo>
                <a:cubicBezTo>
                  <a:pt x="502" y="1303"/>
                  <a:pt x="502" y="1304"/>
                  <a:pt x="503" y="1304"/>
                </a:cubicBezTo>
                <a:cubicBezTo>
                  <a:pt x="503" y="1305"/>
                  <a:pt x="503" y="1305"/>
                  <a:pt x="502" y="1305"/>
                </a:cubicBezTo>
                <a:cubicBezTo>
                  <a:pt x="503" y="1305"/>
                  <a:pt x="503" y="1306"/>
                  <a:pt x="503" y="1306"/>
                </a:cubicBezTo>
                <a:cubicBezTo>
                  <a:pt x="503" y="1306"/>
                  <a:pt x="503" y="1306"/>
                  <a:pt x="503" y="1306"/>
                </a:cubicBezTo>
                <a:cubicBezTo>
                  <a:pt x="503" y="1306"/>
                  <a:pt x="503" y="1306"/>
                  <a:pt x="503" y="1307"/>
                </a:cubicBezTo>
                <a:cubicBezTo>
                  <a:pt x="503" y="1307"/>
                  <a:pt x="503" y="1307"/>
                  <a:pt x="503" y="1307"/>
                </a:cubicBezTo>
                <a:cubicBezTo>
                  <a:pt x="503" y="1307"/>
                  <a:pt x="503" y="1307"/>
                  <a:pt x="503" y="1307"/>
                </a:cubicBezTo>
                <a:cubicBezTo>
                  <a:pt x="503" y="1307"/>
                  <a:pt x="503" y="1307"/>
                  <a:pt x="503" y="1307"/>
                </a:cubicBezTo>
                <a:cubicBezTo>
                  <a:pt x="503" y="1307"/>
                  <a:pt x="503" y="1307"/>
                  <a:pt x="503" y="1307"/>
                </a:cubicBezTo>
                <a:cubicBezTo>
                  <a:pt x="503" y="1307"/>
                  <a:pt x="503" y="1307"/>
                  <a:pt x="503" y="1307"/>
                </a:cubicBezTo>
                <a:cubicBezTo>
                  <a:pt x="503" y="1308"/>
                  <a:pt x="503" y="1308"/>
                  <a:pt x="503" y="1308"/>
                </a:cubicBezTo>
                <a:cubicBezTo>
                  <a:pt x="504" y="1308"/>
                  <a:pt x="504" y="1308"/>
                  <a:pt x="504" y="1308"/>
                </a:cubicBezTo>
                <a:cubicBezTo>
                  <a:pt x="505" y="1309"/>
                  <a:pt x="507" y="1310"/>
                  <a:pt x="508" y="1309"/>
                </a:cubicBezTo>
                <a:cubicBezTo>
                  <a:pt x="508" y="1309"/>
                  <a:pt x="509" y="1309"/>
                  <a:pt x="509" y="1309"/>
                </a:cubicBezTo>
                <a:cubicBezTo>
                  <a:pt x="510" y="1310"/>
                  <a:pt x="510" y="1310"/>
                  <a:pt x="511" y="1311"/>
                </a:cubicBezTo>
                <a:cubicBezTo>
                  <a:pt x="511" y="1311"/>
                  <a:pt x="511" y="1311"/>
                  <a:pt x="511" y="1311"/>
                </a:cubicBezTo>
                <a:cubicBezTo>
                  <a:pt x="511" y="1312"/>
                  <a:pt x="511" y="1312"/>
                  <a:pt x="511" y="1312"/>
                </a:cubicBezTo>
                <a:cubicBezTo>
                  <a:pt x="511" y="1313"/>
                  <a:pt x="512" y="1314"/>
                  <a:pt x="512" y="1314"/>
                </a:cubicBezTo>
                <a:cubicBezTo>
                  <a:pt x="512" y="1315"/>
                  <a:pt x="512" y="1315"/>
                  <a:pt x="512" y="1315"/>
                </a:cubicBezTo>
                <a:cubicBezTo>
                  <a:pt x="512" y="1315"/>
                  <a:pt x="512" y="1315"/>
                  <a:pt x="512" y="1316"/>
                </a:cubicBezTo>
                <a:cubicBezTo>
                  <a:pt x="512" y="1316"/>
                  <a:pt x="512" y="1317"/>
                  <a:pt x="513" y="1317"/>
                </a:cubicBezTo>
                <a:cubicBezTo>
                  <a:pt x="517" y="1317"/>
                  <a:pt x="521" y="1317"/>
                  <a:pt x="526" y="1316"/>
                </a:cubicBezTo>
                <a:cubicBezTo>
                  <a:pt x="528" y="1316"/>
                  <a:pt x="530" y="1316"/>
                  <a:pt x="532" y="1316"/>
                </a:cubicBezTo>
                <a:cubicBezTo>
                  <a:pt x="534" y="1316"/>
                  <a:pt x="536" y="1316"/>
                  <a:pt x="538" y="1315"/>
                </a:cubicBezTo>
                <a:cubicBezTo>
                  <a:pt x="538" y="1319"/>
                  <a:pt x="534" y="1324"/>
                  <a:pt x="533" y="1328"/>
                </a:cubicBezTo>
                <a:cubicBezTo>
                  <a:pt x="531" y="1332"/>
                  <a:pt x="529" y="1337"/>
                  <a:pt x="526" y="1340"/>
                </a:cubicBezTo>
                <a:cubicBezTo>
                  <a:pt x="525" y="1342"/>
                  <a:pt x="523" y="1343"/>
                  <a:pt x="521" y="1345"/>
                </a:cubicBezTo>
                <a:cubicBezTo>
                  <a:pt x="519" y="1347"/>
                  <a:pt x="518" y="1350"/>
                  <a:pt x="516" y="1351"/>
                </a:cubicBezTo>
                <a:cubicBezTo>
                  <a:pt x="515" y="1352"/>
                  <a:pt x="513" y="1353"/>
                  <a:pt x="511" y="1353"/>
                </a:cubicBezTo>
                <a:cubicBezTo>
                  <a:pt x="508" y="1354"/>
                  <a:pt x="505" y="1356"/>
                  <a:pt x="502" y="1357"/>
                </a:cubicBezTo>
                <a:cubicBezTo>
                  <a:pt x="497" y="1358"/>
                  <a:pt x="493" y="1360"/>
                  <a:pt x="489" y="1362"/>
                </a:cubicBezTo>
                <a:cubicBezTo>
                  <a:pt x="489" y="1362"/>
                  <a:pt x="489" y="1362"/>
                  <a:pt x="489" y="1362"/>
                </a:cubicBezTo>
                <a:cubicBezTo>
                  <a:pt x="489" y="1363"/>
                  <a:pt x="489" y="1363"/>
                  <a:pt x="489" y="1363"/>
                </a:cubicBezTo>
                <a:cubicBezTo>
                  <a:pt x="489" y="1363"/>
                  <a:pt x="489" y="1363"/>
                  <a:pt x="489" y="1363"/>
                </a:cubicBezTo>
                <a:cubicBezTo>
                  <a:pt x="490" y="1363"/>
                  <a:pt x="490" y="1363"/>
                  <a:pt x="490" y="1363"/>
                </a:cubicBezTo>
                <a:cubicBezTo>
                  <a:pt x="490" y="1363"/>
                  <a:pt x="490" y="1363"/>
                  <a:pt x="491" y="1363"/>
                </a:cubicBezTo>
                <a:cubicBezTo>
                  <a:pt x="491" y="1364"/>
                  <a:pt x="491" y="1364"/>
                  <a:pt x="491" y="1364"/>
                </a:cubicBezTo>
                <a:cubicBezTo>
                  <a:pt x="491" y="1364"/>
                  <a:pt x="491" y="1364"/>
                  <a:pt x="491" y="1364"/>
                </a:cubicBezTo>
                <a:cubicBezTo>
                  <a:pt x="492" y="1364"/>
                  <a:pt x="493" y="1364"/>
                  <a:pt x="494" y="1365"/>
                </a:cubicBezTo>
                <a:cubicBezTo>
                  <a:pt x="495" y="1365"/>
                  <a:pt x="495" y="1365"/>
                  <a:pt x="495" y="1365"/>
                </a:cubicBezTo>
                <a:cubicBezTo>
                  <a:pt x="495" y="1366"/>
                  <a:pt x="495" y="1366"/>
                  <a:pt x="495" y="1366"/>
                </a:cubicBezTo>
                <a:cubicBezTo>
                  <a:pt x="496" y="1366"/>
                  <a:pt x="496" y="1366"/>
                  <a:pt x="497" y="1366"/>
                </a:cubicBezTo>
                <a:cubicBezTo>
                  <a:pt x="497" y="1365"/>
                  <a:pt x="497" y="1365"/>
                  <a:pt x="497" y="1365"/>
                </a:cubicBezTo>
                <a:cubicBezTo>
                  <a:pt x="497" y="1365"/>
                  <a:pt x="497" y="1365"/>
                  <a:pt x="497" y="1365"/>
                </a:cubicBezTo>
                <a:cubicBezTo>
                  <a:pt x="497" y="1365"/>
                  <a:pt x="497" y="1365"/>
                  <a:pt x="497" y="1365"/>
                </a:cubicBezTo>
                <a:cubicBezTo>
                  <a:pt x="497" y="1365"/>
                  <a:pt x="497" y="1365"/>
                  <a:pt x="497" y="1365"/>
                </a:cubicBezTo>
                <a:cubicBezTo>
                  <a:pt x="498" y="1366"/>
                  <a:pt x="498" y="1366"/>
                  <a:pt x="498" y="1366"/>
                </a:cubicBezTo>
                <a:cubicBezTo>
                  <a:pt x="498" y="1366"/>
                  <a:pt x="498" y="1366"/>
                  <a:pt x="498" y="1366"/>
                </a:cubicBezTo>
                <a:cubicBezTo>
                  <a:pt x="498" y="1366"/>
                  <a:pt x="498" y="1366"/>
                  <a:pt x="499" y="1366"/>
                </a:cubicBezTo>
                <a:cubicBezTo>
                  <a:pt x="499" y="1367"/>
                  <a:pt x="499" y="1367"/>
                  <a:pt x="499" y="1367"/>
                </a:cubicBezTo>
                <a:cubicBezTo>
                  <a:pt x="499" y="1367"/>
                  <a:pt x="499" y="1367"/>
                  <a:pt x="500" y="1368"/>
                </a:cubicBezTo>
                <a:cubicBezTo>
                  <a:pt x="500" y="1368"/>
                  <a:pt x="500" y="1368"/>
                  <a:pt x="500" y="1368"/>
                </a:cubicBezTo>
                <a:cubicBezTo>
                  <a:pt x="500" y="1368"/>
                  <a:pt x="500" y="1368"/>
                  <a:pt x="500" y="1368"/>
                </a:cubicBezTo>
                <a:cubicBezTo>
                  <a:pt x="505" y="1372"/>
                  <a:pt x="510" y="1376"/>
                  <a:pt x="515" y="1380"/>
                </a:cubicBezTo>
                <a:cubicBezTo>
                  <a:pt x="514" y="1381"/>
                  <a:pt x="514" y="1381"/>
                  <a:pt x="514" y="1381"/>
                </a:cubicBezTo>
                <a:cubicBezTo>
                  <a:pt x="515" y="1381"/>
                  <a:pt x="515" y="1381"/>
                  <a:pt x="515" y="1381"/>
                </a:cubicBezTo>
                <a:cubicBezTo>
                  <a:pt x="515" y="1381"/>
                  <a:pt x="515" y="1381"/>
                  <a:pt x="515" y="1381"/>
                </a:cubicBezTo>
                <a:cubicBezTo>
                  <a:pt x="513" y="1382"/>
                  <a:pt x="512" y="1383"/>
                  <a:pt x="510" y="1384"/>
                </a:cubicBezTo>
                <a:cubicBezTo>
                  <a:pt x="512" y="1386"/>
                  <a:pt x="510" y="1387"/>
                  <a:pt x="513" y="1389"/>
                </a:cubicBezTo>
                <a:cubicBezTo>
                  <a:pt x="512" y="1389"/>
                  <a:pt x="512" y="1390"/>
                  <a:pt x="512" y="1390"/>
                </a:cubicBezTo>
                <a:cubicBezTo>
                  <a:pt x="511" y="1390"/>
                  <a:pt x="510" y="1390"/>
                  <a:pt x="509" y="1390"/>
                </a:cubicBezTo>
                <a:cubicBezTo>
                  <a:pt x="509" y="1390"/>
                  <a:pt x="509" y="1390"/>
                  <a:pt x="509" y="1391"/>
                </a:cubicBezTo>
                <a:cubicBezTo>
                  <a:pt x="509" y="1393"/>
                  <a:pt x="509" y="1393"/>
                  <a:pt x="509" y="1393"/>
                </a:cubicBezTo>
                <a:cubicBezTo>
                  <a:pt x="510" y="1393"/>
                  <a:pt x="510" y="1393"/>
                  <a:pt x="510" y="1393"/>
                </a:cubicBezTo>
                <a:cubicBezTo>
                  <a:pt x="510" y="1393"/>
                  <a:pt x="510" y="1393"/>
                  <a:pt x="510" y="1393"/>
                </a:cubicBezTo>
                <a:cubicBezTo>
                  <a:pt x="510" y="1393"/>
                  <a:pt x="510" y="1393"/>
                  <a:pt x="510" y="1393"/>
                </a:cubicBezTo>
                <a:cubicBezTo>
                  <a:pt x="508" y="1394"/>
                  <a:pt x="507" y="1395"/>
                  <a:pt x="505" y="1395"/>
                </a:cubicBezTo>
                <a:cubicBezTo>
                  <a:pt x="505" y="1396"/>
                  <a:pt x="505" y="1396"/>
                  <a:pt x="505" y="1396"/>
                </a:cubicBezTo>
                <a:cubicBezTo>
                  <a:pt x="505" y="1397"/>
                  <a:pt x="505" y="1398"/>
                  <a:pt x="507" y="1399"/>
                </a:cubicBezTo>
                <a:cubicBezTo>
                  <a:pt x="506" y="1399"/>
                  <a:pt x="506" y="1399"/>
                  <a:pt x="506" y="1399"/>
                </a:cubicBezTo>
                <a:cubicBezTo>
                  <a:pt x="507" y="1398"/>
                  <a:pt x="507" y="1398"/>
                  <a:pt x="507" y="1398"/>
                </a:cubicBezTo>
                <a:cubicBezTo>
                  <a:pt x="507" y="1398"/>
                  <a:pt x="507" y="1398"/>
                  <a:pt x="507" y="1398"/>
                </a:cubicBezTo>
                <a:cubicBezTo>
                  <a:pt x="508" y="1398"/>
                  <a:pt x="508" y="1398"/>
                  <a:pt x="508" y="1398"/>
                </a:cubicBezTo>
                <a:cubicBezTo>
                  <a:pt x="508" y="1398"/>
                  <a:pt x="508" y="1398"/>
                  <a:pt x="508" y="1398"/>
                </a:cubicBezTo>
                <a:cubicBezTo>
                  <a:pt x="508" y="1398"/>
                  <a:pt x="508" y="1398"/>
                  <a:pt x="508" y="1398"/>
                </a:cubicBezTo>
                <a:cubicBezTo>
                  <a:pt x="510" y="1400"/>
                  <a:pt x="513" y="1403"/>
                  <a:pt x="517" y="1403"/>
                </a:cubicBezTo>
                <a:cubicBezTo>
                  <a:pt x="517" y="1403"/>
                  <a:pt x="517" y="1403"/>
                  <a:pt x="517" y="1403"/>
                </a:cubicBezTo>
                <a:cubicBezTo>
                  <a:pt x="517" y="1404"/>
                  <a:pt x="517" y="1404"/>
                  <a:pt x="517" y="1404"/>
                </a:cubicBezTo>
                <a:cubicBezTo>
                  <a:pt x="517" y="1404"/>
                  <a:pt x="517" y="1404"/>
                  <a:pt x="518" y="1404"/>
                </a:cubicBezTo>
                <a:cubicBezTo>
                  <a:pt x="518" y="1404"/>
                  <a:pt x="518" y="1404"/>
                  <a:pt x="518" y="1404"/>
                </a:cubicBezTo>
                <a:cubicBezTo>
                  <a:pt x="518" y="1405"/>
                  <a:pt x="518" y="1405"/>
                  <a:pt x="518" y="1405"/>
                </a:cubicBezTo>
                <a:cubicBezTo>
                  <a:pt x="518" y="1405"/>
                  <a:pt x="518" y="1405"/>
                  <a:pt x="518" y="1405"/>
                </a:cubicBezTo>
                <a:cubicBezTo>
                  <a:pt x="518" y="1405"/>
                  <a:pt x="518" y="1405"/>
                  <a:pt x="518" y="1405"/>
                </a:cubicBezTo>
                <a:cubicBezTo>
                  <a:pt x="519" y="1405"/>
                  <a:pt x="519" y="1405"/>
                  <a:pt x="519" y="1405"/>
                </a:cubicBezTo>
                <a:cubicBezTo>
                  <a:pt x="519" y="1405"/>
                  <a:pt x="519" y="1405"/>
                  <a:pt x="519" y="1405"/>
                </a:cubicBezTo>
                <a:cubicBezTo>
                  <a:pt x="519" y="1406"/>
                  <a:pt x="519" y="1406"/>
                  <a:pt x="519" y="1406"/>
                </a:cubicBezTo>
                <a:cubicBezTo>
                  <a:pt x="518" y="1406"/>
                  <a:pt x="518" y="1406"/>
                  <a:pt x="518" y="1406"/>
                </a:cubicBezTo>
                <a:cubicBezTo>
                  <a:pt x="519" y="1407"/>
                  <a:pt x="519" y="1407"/>
                  <a:pt x="519" y="1407"/>
                </a:cubicBezTo>
                <a:cubicBezTo>
                  <a:pt x="519" y="1408"/>
                  <a:pt x="519" y="1408"/>
                  <a:pt x="519" y="1408"/>
                </a:cubicBezTo>
                <a:cubicBezTo>
                  <a:pt x="519" y="1408"/>
                  <a:pt x="519" y="1408"/>
                  <a:pt x="519" y="1408"/>
                </a:cubicBezTo>
                <a:cubicBezTo>
                  <a:pt x="519" y="1408"/>
                  <a:pt x="519" y="1408"/>
                  <a:pt x="519" y="1408"/>
                </a:cubicBezTo>
                <a:cubicBezTo>
                  <a:pt x="519" y="1408"/>
                  <a:pt x="519" y="1408"/>
                  <a:pt x="519" y="1408"/>
                </a:cubicBezTo>
                <a:cubicBezTo>
                  <a:pt x="519" y="1409"/>
                  <a:pt x="519" y="1409"/>
                  <a:pt x="519" y="1409"/>
                </a:cubicBezTo>
                <a:cubicBezTo>
                  <a:pt x="519" y="1409"/>
                  <a:pt x="519" y="1409"/>
                  <a:pt x="519" y="1409"/>
                </a:cubicBezTo>
                <a:cubicBezTo>
                  <a:pt x="519" y="1409"/>
                  <a:pt x="519" y="1409"/>
                  <a:pt x="520" y="1410"/>
                </a:cubicBezTo>
                <a:cubicBezTo>
                  <a:pt x="520" y="1410"/>
                  <a:pt x="521" y="1410"/>
                  <a:pt x="521" y="1410"/>
                </a:cubicBezTo>
                <a:cubicBezTo>
                  <a:pt x="520" y="1410"/>
                  <a:pt x="520" y="1410"/>
                  <a:pt x="520" y="1410"/>
                </a:cubicBezTo>
                <a:cubicBezTo>
                  <a:pt x="521" y="1411"/>
                  <a:pt x="521" y="1411"/>
                  <a:pt x="522" y="1412"/>
                </a:cubicBezTo>
                <a:cubicBezTo>
                  <a:pt x="522" y="1412"/>
                  <a:pt x="523" y="1412"/>
                  <a:pt x="523" y="1412"/>
                </a:cubicBezTo>
                <a:cubicBezTo>
                  <a:pt x="523" y="1412"/>
                  <a:pt x="523" y="1412"/>
                  <a:pt x="523" y="1412"/>
                </a:cubicBezTo>
                <a:cubicBezTo>
                  <a:pt x="523" y="1412"/>
                  <a:pt x="523" y="1412"/>
                  <a:pt x="523" y="1412"/>
                </a:cubicBezTo>
                <a:cubicBezTo>
                  <a:pt x="524" y="1413"/>
                  <a:pt x="524" y="1414"/>
                  <a:pt x="525" y="1415"/>
                </a:cubicBezTo>
                <a:cubicBezTo>
                  <a:pt x="525" y="1415"/>
                  <a:pt x="525" y="1415"/>
                  <a:pt x="526" y="1415"/>
                </a:cubicBezTo>
                <a:cubicBezTo>
                  <a:pt x="525" y="1415"/>
                  <a:pt x="525" y="1415"/>
                  <a:pt x="525" y="1415"/>
                </a:cubicBezTo>
                <a:cubicBezTo>
                  <a:pt x="526" y="1416"/>
                  <a:pt x="526" y="1416"/>
                  <a:pt x="527" y="1416"/>
                </a:cubicBezTo>
                <a:cubicBezTo>
                  <a:pt x="527" y="1417"/>
                  <a:pt x="526" y="1418"/>
                  <a:pt x="525" y="1419"/>
                </a:cubicBezTo>
                <a:cubicBezTo>
                  <a:pt x="525" y="1418"/>
                  <a:pt x="525" y="1418"/>
                  <a:pt x="524" y="1418"/>
                </a:cubicBezTo>
                <a:cubicBezTo>
                  <a:pt x="524" y="1418"/>
                  <a:pt x="524" y="1418"/>
                  <a:pt x="524" y="1418"/>
                </a:cubicBezTo>
                <a:cubicBezTo>
                  <a:pt x="523" y="1418"/>
                  <a:pt x="523" y="1418"/>
                  <a:pt x="523" y="1418"/>
                </a:cubicBezTo>
                <a:cubicBezTo>
                  <a:pt x="525" y="1419"/>
                  <a:pt x="525" y="1420"/>
                  <a:pt x="526" y="1421"/>
                </a:cubicBezTo>
                <a:cubicBezTo>
                  <a:pt x="525" y="1421"/>
                  <a:pt x="525" y="1421"/>
                  <a:pt x="525" y="1421"/>
                </a:cubicBezTo>
                <a:cubicBezTo>
                  <a:pt x="526" y="1422"/>
                  <a:pt x="526" y="1422"/>
                  <a:pt x="526" y="1422"/>
                </a:cubicBezTo>
                <a:cubicBezTo>
                  <a:pt x="526" y="1422"/>
                  <a:pt x="526" y="1422"/>
                  <a:pt x="526" y="1422"/>
                </a:cubicBezTo>
                <a:cubicBezTo>
                  <a:pt x="527" y="1423"/>
                  <a:pt x="528" y="1423"/>
                  <a:pt x="529" y="1425"/>
                </a:cubicBezTo>
                <a:cubicBezTo>
                  <a:pt x="529" y="1425"/>
                  <a:pt x="529" y="1425"/>
                  <a:pt x="529" y="1425"/>
                </a:cubicBezTo>
                <a:cubicBezTo>
                  <a:pt x="529" y="1424"/>
                  <a:pt x="529" y="1424"/>
                  <a:pt x="529" y="1424"/>
                </a:cubicBezTo>
                <a:cubicBezTo>
                  <a:pt x="530" y="1425"/>
                  <a:pt x="530" y="1425"/>
                  <a:pt x="531" y="1426"/>
                </a:cubicBezTo>
                <a:cubicBezTo>
                  <a:pt x="531" y="1426"/>
                  <a:pt x="531" y="1426"/>
                  <a:pt x="531" y="1426"/>
                </a:cubicBezTo>
                <a:cubicBezTo>
                  <a:pt x="532" y="1426"/>
                  <a:pt x="532" y="1426"/>
                  <a:pt x="532" y="1426"/>
                </a:cubicBezTo>
                <a:cubicBezTo>
                  <a:pt x="532" y="1426"/>
                  <a:pt x="532" y="1426"/>
                  <a:pt x="532" y="1426"/>
                </a:cubicBezTo>
                <a:cubicBezTo>
                  <a:pt x="532" y="1425"/>
                  <a:pt x="533" y="1424"/>
                  <a:pt x="534" y="1423"/>
                </a:cubicBezTo>
                <a:cubicBezTo>
                  <a:pt x="534" y="1423"/>
                  <a:pt x="534" y="1423"/>
                  <a:pt x="534" y="1423"/>
                </a:cubicBezTo>
                <a:cubicBezTo>
                  <a:pt x="534" y="1423"/>
                  <a:pt x="535" y="1422"/>
                  <a:pt x="535" y="1422"/>
                </a:cubicBezTo>
                <a:cubicBezTo>
                  <a:pt x="535" y="1422"/>
                  <a:pt x="535" y="1422"/>
                  <a:pt x="535" y="1422"/>
                </a:cubicBezTo>
                <a:cubicBezTo>
                  <a:pt x="535" y="1422"/>
                  <a:pt x="535" y="1422"/>
                  <a:pt x="535" y="1422"/>
                </a:cubicBezTo>
                <a:cubicBezTo>
                  <a:pt x="536" y="1421"/>
                  <a:pt x="536" y="1421"/>
                  <a:pt x="536" y="1421"/>
                </a:cubicBezTo>
                <a:cubicBezTo>
                  <a:pt x="535" y="1421"/>
                  <a:pt x="535" y="1421"/>
                  <a:pt x="535" y="1421"/>
                </a:cubicBezTo>
                <a:cubicBezTo>
                  <a:pt x="535" y="1420"/>
                  <a:pt x="535" y="1420"/>
                  <a:pt x="535" y="1420"/>
                </a:cubicBezTo>
                <a:cubicBezTo>
                  <a:pt x="535" y="1420"/>
                  <a:pt x="535" y="1419"/>
                  <a:pt x="534" y="1419"/>
                </a:cubicBezTo>
                <a:cubicBezTo>
                  <a:pt x="534" y="1419"/>
                  <a:pt x="534" y="1419"/>
                  <a:pt x="533" y="1419"/>
                </a:cubicBezTo>
                <a:cubicBezTo>
                  <a:pt x="534" y="1419"/>
                  <a:pt x="534" y="1418"/>
                  <a:pt x="535" y="1418"/>
                </a:cubicBezTo>
                <a:cubicBezTo>
                  <a:pt x="534" y="1417"/>
                  <a:pt x="535" y="1416"/>
                  <a:pt x="535" y="1415"/>
                </a:cubicBezTo>
                <a:cubicBezTo>
                  <a:pt x="535" y="1415"/>
                  <a:pt x="535" y="1415"/>
                  <a:pt x="535" y="1415"/>
                </a:cubicBezTo>
                <a:cubicBezTo>
                  <a:pt x="536" y="1415"/>
                  <a:pt x="536" y="1415"/>
                  <a:pt x="537" y="1414"/>
                </a:cubicBezTo>
                <a:cubicBezTo>
                  <a:pt x="537" y="1415"/>
                  <a:pt x="537" y="1415"/>
                  <a:pt x="537" y="1415"/>
                </a:cubicBezTo>
                <a:cubicBezTo>
                  <a:pt x="538" y="1415"/>
                  <a:pt x="538" y="1415"/>
                  <a:pt x="538" y="1415"/>
                </a:cubicBezTo>
                <a:cubicBezTo>
                  <a:pt x="537" y="1414"/>
                  <a:pt x="538" y="1413"/>
                  <a:pt x="538" y="1412"/>
                </a:cubicBezTo>
                <a:cubicBezTo>
                  <a:pt x="539" y="1412"/>
                  <a:pt x="539" y="1412"/>
                  <a:pt x="540" y="1413"/>
                </a:cubicBezTo>
                <a:cubicBezTo>
                  <a:pt x="541" y="1412"/>
                  <a:pt x="541" y="1412"/>
                  <a:pt x="542" y="1412"/>
                </a:cubicBezTo>
                <a:cubicBezTo>
                  <a:pt x="542" y="1411"/>
                  <a:pt x="541" y="1410"/>
                  <a:pt x="540" y="1409"/>
                </a:cubicBezTo>
                <a:cubicBezTo>
                  <a:pt x="541" y="1408"/>
                  <a:pt x="541" y="1408"/>
                  <a:pt x="542" y="1408"/>
                </a:cubicBezTo>
                <a:cubicBezTo>
                  <a:pt x="542" y="1408"/>
                  <a:pt x="542" y="1408"/>
                  <a:pt x="542" y="1408"/>
                </a:cubicBezTo>
                <a:cubicBezTo>
                  <a:pt x="543" y="1408"/>
                  <a:pt x="543" y="1409"/>
                  <a:pt x="544" y="1410"/>
                </a:cubicBezTo>
                <a:cubicBezTo>
                  <a:pt x="544" y="1410"/>
                  <a:pt x="544" y="1409"/>
                  <a:pt x="544" y="1409"/>
                </a:cubicBezTo>
                <a:cubicBezTo>
                  <a:pt x="544" y="1409"/>
                  <a:pt x="544" y="1409"/>
                  <a:pt x="544" y="1409"/>
                </a:cubicBezTo>
                <a:cubicBezTo>
                  <a:pt x="544" y="1409"/>
                  <a:pt x="544" y="1409"/>
                  <a:pt x="544" y="1409"/>
                </a:cubicBezTo>
                <a:cubicBezTo>
                  <a:pt x="545" y="1410"/>
                  <a:pt x="545" y="1410"/>
                  <a:pt x="545" y="1410"/>
                </a:cubicBezTo>
                <a:cubicBezTo>
                  <a:pt x="546" y="1409"/>
                  <a:pt x="546" y="1409"/>
                  <a:pt x="546" y="1409"/>
                </a:cubicBezTo>
                <a:cubicBezTo>
                  <a:pt x="546" y="1409"/>
                  <a:pt x="547" y="1410"/>
                  <a:pt x="547" y="1411"/>
                </a:cubicBezTo>
                <a:cubicBezTo>
                  <a:pt x="548" y="1410"/>
                  <a:pt x="549" y="1409"/>
                  <a:pt x="549" y="1409"/>
                </a:cubicBezTo>
                <a:cubicBezTo>
                  <a:pt x="550" y="1409"/>
                  <a:pt x="550" y="1410"/>
                  <a:pt x="551" y="1410"/>
                </a:cubicBezTo>
                <a:cubicBezTo>
                  <a:pt x="551" y="1410"/>
                  <a:pt x="551" y="1410"/>
                  <a:pt x="551" y="1410"/>
                </a:cubicBezTo>
                <a:cubicBezTo>
                  <a:pt x="551" y="1411"/>
                  <a:pt x="552" y="1411"/>
                  <a:pt x="553" y="1411"/>
                </a:cubicBezTo>
                <a:cubicBezTo>
                  <a:pt x="553" y="1410"/>
                  <a:pt x="553" y="1410"/>
                  <a:pt x="552" y="1410"/>
                </a:cubicBezTo>
                <a:cubicBezTo>
                  <a:pt x="553" y="1410"/>
                  <a:pt x="553" y="1410"/>
                  <a:pt x="553" y="1410"/>
                </a:cubicBezTo>
                <a:cubicBezTo>
                  <a:pt x="553" y="1410"/>
                  <a:pt x="553" y="1410"/>
                  <a:pt x="553" y="1410"/>
                </a:cubicBezTo>
                <a:cubicBezTo>
                  <a:pt x="554" y="1410"/>
                  <a:pt x="555" y="1411"/>
                  <a:pt x="556" y="1411"/>
                </a:cubicBezTo>
                <a:cubicBezTo>
                  <a:pt x="555" y="1411"/>
                  <a:pt x="555" y="1411"/>
                  <a:pt x="555" y="1411"/>
                </a:cubicBezTo>
                <a:cubicBezTo>
                  <a:pt x="555" y="1412"/>
                  <a:pt x="555" y="1412"/>
                  <a:pt x="556" y="1413"/>
                </a:cubicBezTo>
                <a:cubicBezTo>
                  <a:pt x="556" y="1413"/>
                  <a:pt x="556" y="1413"/>
                  <a:pt x="556" y="1413"/>
                </a:cubicBezTo>
                <a:cubicBezTo>
                  <a:pt x="555" y="1413"/>
                  <a:pt x="555" y="1413"/>
                  <a:pt x="554" y="1413"/>
                </a:cubicBezTo>
                <a:cubicBezTo>
                  <a:pt x="554" y="1414"/>
                  <a:pt x="554" y="1414"/>
                  <a:pt x="554" y="1414"/>
                </a:cubicBezTo>
                <a:cubicBezTo>
                  <a:pt x="553" y="1414"/>
                  <a:pt x="553" y="1414"/>
                  <a:pt x="553" y="1414"/>
                </a:cubicBezTo>
                <a:cubicBezTo>
                  <a:pt x="553" y="1415"/>
                  <a:pt x="553" y="1417"/>
                  <a:pt x="553" y="1418"/>
                </a:cubicBezTo>
                <a:cubicBezTo>
                  <a:pt x="553" y="1419"/>
                  <a:pt x="553" y="1419"/>
                  <a:pt x="553" y="1419"/>
                </a:cubicBezTo>
                <a:cubicBezTo>
                  <a:pt x="553" y="1419"/>
                  <a:pt x="553" y="1419"/>
                  <a:pt x="553" y="1419"/>
                </a:cubicBezTo>
                <a:cubicBezTo>
                  <a:pt x="553" y="1420"/>
                  <a:pt x="553" y="1420"/>
                  <a:pt x="553" y="1420"/>
                </a:cubicBezTo>
                <a:cubicBezTo>
                  <a:pt x="553" y="1420"/>
                  <a:pt x="553" y="1420"/>
                  <a:pt x="554" y="1420"/>
                </a:cubicBezTo>
                <a:cubicBezTo>
                  <a:pt x="554" y="1420"/>
                  <a:pt x="554" y="1420"/>
                  <a:pt x="554" y="1420"/>
                </a:cubicBezTo>
                <a:cubicBezTo>
                  <a:pt x="553" y="1421"/>
                  <a:pt x="553" y="1421"/>
                  <a:pt x="552" y="1421"/>
                </a:cubicBezTo>
                <a:cubicBezTo>
                  <a:pt x="552" y="1422"/>
                  <a:pt x="552" y="1422"/>
                  <a:pt x="552" y="1422"/>
                </a:cubicBezTo>
                <a:cubicBezTo>
                  <a:pt x="552" y="1422"/>
                  <a:pt x="551" y="1423"/>
                  <a:pt x="551" y="1423"/>
                </a:cubicBezTo>
                <a:cubicBezTo>
                  <a:pt x="551" y="1424"/>
                  <a:pt x="551" y="1424"/>
                  <a:pt x="551" y="1424"/>
                </a:cubicBezTo>
                <a:cubicBezTo>
                  <a:pt x="551" y="1424"/>
                  <a:pt x="551" y="1424"/>
                  <a:pt x="551" y="1424"/>
                </a:cubicBezTo>
                <a:cubicBezTo>
                  <a:pt x="551" y="1424"/>
                  <a:pt x="551" y="1425"/>
                  <a:pt x="551" y="1425"/>
                </a:cubicBezTo>
                <a:cubicBezTo>
                  <a:pt x="551" y="1425"/>
                  <a:pt x="551" y="1425"/>
                  <a:pt x="551" y="1425"/>
                </a:cubicBezTo>
                <a:cubicBezTo>
                  <a:pt x="552" y="1425"/>
                  <a:pt x="552" y="1425"/>
                  <a:pt x="552" y="1425"/>
                </a:cubicBezTo>
                <a:cubicBezTo>
                  <a:pt x="552" y="1426"/>
                  <a:pt x="552" y="1426"/>
                  <a:pt x="553" y="1426"/>
                </a:cubicBezTo>
                <a:cubicBezTo>
                  <a:pt x="554" y="1426"/>
                  <a:pt x="556" y="1427"/>
                  <a:pt x="556" y="1428"/>
                </a:cubicBezTo>
                <a:cubicBezTo>
                  <a:pt x="557" y="1429"/>
                  <a:pt x="557" y="1430"/>
                  <a:pt x="558" y="1430"/>
                </a:cubicBezTo>
                <a:cubicBezTo>
                  <a:pt x="559" y="1430"/>
                  <a:pt x="560" y="1430"/>
                  <a:pt x="560" y="1429"/>
                </a:cubicBezTo>
                <a:cubicBezTo>
                  <a:pt x="560" y="1430"/>
                  <a:pt x="561" y="1432"/>
                  <a:pt x="562" y="1433"/>
                </a:cubicBezTo>
                <a:cubicBezTo>
                  <a:pt x="562" y="1434"/>
                  <a:pt x="563" y="1436"/>
                  <a:pt x="564" y="1437"/>
                </a:cubicBezTo>
                <a:cubicBezTo>
                  <a:pt x="566" y="1440"/>
                  <a:pt x="568" y="1442"/>
                  <a:pt x="571" y="1443"/>
                </a:cubicBezTo>
                <a:cubicBezTo>
                  <a:pt x="571" y="1444"/>
                  <a:pt x="571" y="1444"/>
                  <a:pt x="571" y="1444"/>
                </a:cubicBezTo>
                <a:cubicBezTo>
                  <a:pt x="572" y="1445"/>
                  <a:pt x="572" y="1445"/>
                  <a:pt x="572" y="1445"/>
                </a:cubicBezTo>
                <a:cubicBezTo>
                  <a:pt x="572" y="1445"/>
                  <a:pt x="572" y="1445"/>
                  <a:pt x="572" y="1445"/>
                </a:cubicBezTo>
                <a:cubicBezTo>
                  <a:pt x="572" y="1445"/>
                  <a:pt x="573" y="1446"/>
                  <a:pt x="574" y="1446"/>
                </a:cubicBezTo>
                <a:cubicBezTo>
                  <a:pt x="574" y="1446"/>
                  <a:pt x="574" y="1446"/>
                  <a:pt x="574" y="1446"/>
                </a:cubicBezTo>
                <a:cubicBezTo>
                  <a:pt x="574" y="1446"/>
                  <a:pt x="574" y="1447"/>
                  <a:pt x="574" y="1447"/>
                </a:cubicBezTo>
                <a:cubicBezTo>
                  <a:pt x="574" y="1447"/>
                  <a:pt x="574" y="1447"/>
                  <a:pt x="574" y="1447"/>
                </a:cubicBezTo>
                <a:cubicBezTo>
                  <a:pt x="574" y="1447"/>
                  <a:pt x="574" y="1447"/>
                  <a:pt x="574" y="1447"/>
                </a:cubicBezTo>
                <a:cubicBezTo>
                  <a:pt x="573" y="1447"/>
                  <a:pt x="573" y="1447"/>
                  <a:pt x="573" y="1447"/>
                </a:cubicBezTo>
                <a:cubicBezTo>
                  <a:pt x="574" y="1447"/>
                  <a:pt x="574" y="1447"/>
                  <a:pt x="574" y="1447"/>
                </a:cubicBezTo>
                <a:cubicBezTo>
                  <a:pt x="574" y="1448"/>
                  <a:pt x="574" y="1448"/>
                  <a:pt x="574" y="1448"/>
                </a:cubicBezTo>
                <a:cubicBezTo>
                  <a:pt x="574" y="1449"/>
                  <a:pt x="575" y="1450"/>
                  <a:pt x="574" y="1451"/>
                </a:cubicBezTo>
                <a:cubicBezTo>
                  <a:pt x="574" y="1451"/>
                  <a:pt x="574" y="1451"/>
                  <a:pt x="574" y="1451"/>
                </a:cubicBezTo>
                <a:cubicBezTo>
                  <a:pt x="574" y="1453"/>
                  <a:pt x="574" y="1454"/>
                  <a:pt x="573" y="1455"/>
                </a:cubicBezTo>
                <a:cubicBezTo>
                  <a:pt x="573" y="1455"/>
                  <a:pt x="573" y="1455"/>
                  <a:pt x="573" y="1455"/>
                </a:cubicBezTo>
                <a:cubicBezTo>
                  <a:pt x="573" y="1456"/>
                  <a:pt x="573" y="1456"/>
                  <a:pt x="572" y="1457"/>
                </a:cubicBezTo>
                <a:cubicBezTo>
                  <a:pt x="572" y="1457"/>
                  <a:pt x="572" y="1457"/>
                  <a:pt x="572" y="1457"/>
                </a:cubicBezTo>
                <a:cubicBezTo>
                  <a:pt x="572" y="1457"/>
                  <a:pt x="572" y="1457"/>
                  <a:pt x="572" y="1457"/>
                </a:cubicBezTo>
                <a:cubicBezTo>
                  <a:pt x="572" y="1458"/>
                  <a:pt x="572" y="1459"/>
                  <a:pt x="572" y="1459"/>
                </a:cubicBezTo>
                <a:cubicBezTo>
                  <a:pt x="572" y="1460"/>
                  <a:pt x="571" y="1460"/>
                  <a:pt x="571" y="1460"/>
                </a:cubicBezTo>
                <a:cubicBezTo>
                  <a:pt x="571" y="1460"/>
                  <a:pt x="571" y="1461"/>
                  <a:pt x="571" y="1461"/>
                </a:cubicBezTo>
                <a:cubicBezTo>
                  <a:pt x="571" y="1462"/>
                  <a:pt x="571" y="1462"/>
                  <a:pt x="571" y="1462"/>
                </a:cubicBezTo>
                <a:cubicBezTo>
                  <a:pt x="570" y="1463"/>
                  <a:pt x="570" y="1465"/>
                  <a:pt x="570" y="1466"/>
                </a:cubicBezTo>
                <a:cubicBezTo>
                  <a:pt x="570" y="1467"/>
                  <a:pt x="570" y="1467"/>
                  <a:pt x="570" y="1468"/>
                </a:cubicBezTo>
                <a:cubicBezTo>
                  <a:pt x="570" y="1468"/>
                  <a:pt x="570" y="1468"/>
                  <a:pt x="570" y="1468"/>
                </a:cubicBezTo>
                <a:cubicBezTo>
                  <a:pt x="569" y="1470"/>
                  <a:pt x="571" y="1472"/>
                  <a:pt x="570" y="1473"/>
                </a:cubicBezTo>
                <a:cubicBezTo>
                  <a:pt x="571" y="1474"/>
                  <a:pt x="571" y="1474"/>
                  <a:pt x="571" y="1474"/>
                </a:cubicBezTo>
                <a:cubicBezTo>
                  <a:pt x="571" y="1474"/>
                  <a:pt x="571" y="1475"/>
                  <a:pt x="571" y="1475"/>
                </a:cubicBezTo>
                <a:cubicBezTo>
                  <a:pt x="572" y="1476"/>
                  <a:pt x="572" y="1476"/>
                  <a:pt x="572" y="1477"/>
                </a:cubicBezTo>
                <a:cubicBezTo>
                  <a:pt x="573" y="1479"/>
                  <a:pt x="574" y="1480"/>
                  <a:pt x="574" y="1481"/>
                </a:cubicBezTo>
                <a:cubicBezTo>
                  <a:pt x="575" y="1482"/>
                  <a:pt x="576" y="1482"/>
                  <a:pt x="577" y="1482"/>
                </a:cubicBezTo>
                <a:cubicBezTo>
                  <a:pt x="578" y="1484"/>
                  <a:pt x="579" y="1484"/>
                  <a:pt x="581" y="1485"/>
                </a:cubicBezTo>
                <a:cubicBezTo>
                  <a:pt x="580" y="1487"/>
                  <a:pt x="582" y="1488"/>
                  <a:pt x="584" y="1490"/>
                </a:cubicBezTo>
                <a:cubicBezTo>
                  <a:pt x="584" y="1491"/>
                  <a:pt x="585" y="1492"/>
                  <a:pt x="586" y="1493"/>
                </a:cubicBezTo>
                <a:cubicBezTo>
                  <a:pt x="586" y="1493"/>
                  <a:pt x="586" y="1493"/>
                  <a:pt x="586" y="1493"/>
                </a:cubicBezTo>
                <a:cubicBezTo>
                  <a:pt x="587" y="1494"/>
                  <a:pt x="587" y="1494"/>
                  <a:pt x="587" y="1494"/>
                </a:cubicBezTo>
                <a:cubicBezTo>
                  <a:pt x="587" y="1494"/>
                  <a:pt x="587" y="1494"/>
                  <a:pt x="587" y="1495"/>
                </a:cubicBezTo>
                <a:cubicBezTo>
                  <a:pt x="588" y="1495"/>
                  <a:pt x="588" y="1495"/>
                  <a:pt x="588" y="1495"/>
                </a:cubicBezTo>
                <a:cubicBezTo>
                  <a:pt x="588" y="1495"/>
                  <a:pt x="588" y="1495"/>
                  <a:pt x="588" y="1495"/>
                </a:cubicBezTo>
                <a:cubicBezTo>
                  <a:pt x="588" y="1495"/>
                  <a:pt x="588" y="1495"/>
                  <a:pt x="588" y="1495"/>
                </a:cubicBezTo>
                <a:cubicBezTo>
                  <a:pt x="588" y="1495"/>
                  <a:pt x="588" y="1496"/>
                  <a:pt x="589" y="1496"/>
                </a:cubicBezTo>
                <a:cubicBezTo>
                  <a:pt x="589" y="1496"/>
                  <a:pt x="589" y="1496"/>
                  <a:pt x="589" y="1497"/>
                </a:cubicBezTo>
                <a:cubicBezTo>
                  <a:pt x="589" y="1497"/>
                  <a:pt x="589" y="1497"/>
                  <a:pt x="589" y="1497"/>
                </a:cubicBezTo>
                <a:cubicBezTo>
                  <a:pt x="590" y="1498"/>
                  <a:pt x="591" y="1499"/>
                  <a:pt x="592" y="1500"/>
                </a:cubicBezTo>
                <a:cubicBezTo>
                  <a:pt x="592" y="1500"/>
                  <a:pt x="592" y="1500"/>
                  <a:pt x="592" y="1500"/>
                </a:cubicBezTo>
                <a:cubicBezTo>
                  <a:pt x="592" y="1501"/>
                  <a:pt x="592" y="1501"/>
                  <a:pt x="592" y="1501"/>
                </a:cubicBezTo>
                <a:cubicBezTo>
                  <a:pt x="593" y="1501"/>
                  <a:pt x="593" y="1501"/>
                  <a:pt x="593" y="1501"/>
                </a:cubicBezTo>
                <a:cubicBezTo>
                  <a:pt x="592" y="1501"/>
                  <a:pt x="592" y="1501"/>
                  <a:pt x="592" y="1501"/>
                </a:cubicBezTo>
                <a:cubicBezTo>
                  <a:pt x="592" y="1501"/>
                  <a:pt x="593" y="1502"/>
                  <a:pt x="593" y="1502"/>
                </a:cubicBezTo>
                <a:cubicBezTo>
                  <a:pt x="593" y="1502"/>
                  <a:pt x="593" y="1502"/>
                  <a:pt x="593" y="1502"/>
                </a:cubicBezTo>
                <a:cubicBezTo>
                  <a:pt x="593" y="1502"/>
                  <a:pt x="593" y="1503"/>
                  <a:pt x="594" y="1503"/>
                </a:cubicBezTo>
                <a:cubicBezTo>
                  <a:pt x="593" y="1503"/>
                  <a:pt x="593" y="1503"/>
                  <a:pt x="593" y="1503"/>
                </a:cubicBezTo>
                <a:cubicBezTo>
                  <a:pt x="593" y="1504"/>
                  <a:pt x="593" y="1504"/>
                  <a:pt x="593" y="1504"/>
                </a:cubicBezTo>
                <a:cubicBezTo>
                  <a:pt x="592" y="1504"/>
                  <a:pt x="592" y="1504"/>
                  <a:pt x="592" y="1504"/>
                </a:cubicBezTo>
                <a:cubicBezTo>
                  <a:pt x="592" y="1505"/>
                  <a:pt x="592" y="1506"/>
                  <a:pt x="593" y="1507"/>
                </a:cubicBezTo>
                <a:cubicBezTo>
                  <a:pt x="593" y="1507"/>
                  <a:pt x="593" y="1507"/>
                  <a:pt x="593" y="1507"/>
                </a:cubicBezTo>
                <a:cubicBezTo>
                  <a:pt x="593" y="1507"/>
                  <a:pt x="593" y="1507"/>
                  <a:pt x="593" y="1507"/>
                </a:cubicBezTo>
                <a:cubicBezTo>
                  <a:pt x="593" y="1508"/>
                  <a:pt x="593" y="1508"/>
                  <a:pt x="593" y="1508"/>
                </a:cubicBezTo>
                <a:cubicBezTo>
                  <a:pt x="593" y="1508"/>
                  <a:pt x="593" y="1508"/>
                  <a:pt x="593" y="1508"/>
                </a:cubicBezTo>
                <a:cubicBezTo>
                  <a:pt x="593" y="1508"/>
                  <a:pt x="593" y="1508"/>
                  <a:pt x="594" y="1508"/>
                </a:cubicBezTo>
                <a:cubicBezTo>
                  <a:pt x="594" y="1509"/>
                  <a:pt x="595" y="1509"/>
                  <a:pt x="595" y="1509"/>
                </a:cubicBezTo>
                <a:cubicBezTo>
                  <a:pt x="595" y="1509"/>
                  <a:pt x="595" y="1508"/>
                  <a:pt x="595" y="1508"/>
                </a:cubicBezTo>
                <a:cubicBezTo>
                  <a:pt x="595" y="1508"/>
                  <a:pt x="595" y="1508"/>
                  <a:pt x="595" y="1508"/>
                </a:cubicBezTo>
                <a:cubicBezTo>
                  <a:pt x="595" y="1508"/>
                  <a:pt x="595" y="1508"/>
                  <a:pt x="595" y="1508"/>
                </a:cubicBezTo>
                <a:cubicBezTo>
                  <a:pt x="595" y="1508"/>
                  <a:pt x="595" y="1508"/>
                  <a:pt x="595" y="1508"/>
                </a:cubicBezTo>
                <a:cubicBezTo>
                  <a:pt x="596" y="1508"/>
                  <a:pt x="596" y="1508"/>
                  <a:pt x="596" y="1508"/>
                </a:cubicBezTo>
                <a:cubicBezTo>
                  <a:pt x="596" y="1508"/>
                  <a:pt x="596" y="1508"/>
                  <a:pt x="596" y="1508"/>
                </a:cubicBezTo>
                <a:cubicBezTo>
                  <a:pt x="596" y="1508"/>
                  <a:pt x="596" y="1508"/>
                  <a:pt x="596" y="1508"/>
                </a:cubicBezTo>
                <a:cubicBezTo>
                  <a:pt x="596" y="1508"/>
                  <a:pt x="597" y="1508"/>
                  <a:pt x="597" y="1508"/>
                </a:cubicBezTo>
                <a:cubicBezTo>
                  <a:pt x="597" y="1508"/>
                  <a:pt x="597" y="1508"/>
                  <a:pt x="597" y="1508"/>
                </a:cubicBezTo>
                <a:cubicBezTo>
                  <a:pt x="597" y="1508"/>
                  <a:pt x="597" y="1508"/>
                  <a:pt x="597" y="1508"/>
                </a:cubicBezTo>
                <a:cubicBezTo>
                  <a:pt x="597" y="1508"/>
                  <a:pt x="597" y="1508"/>
                  <a:pt x="597" y="1508"/>
                </a:cubicBezTo>
                <a:cubicBezTo>
                  <a:pt x="597" y="1508"/>
                  <a:pt x="597" y="1508"/>
                  <a:pt x="597" y="1508"/>
                </a:cubicBezTo>
                <a:cubicBezTo>
                  <a:pt x="597" y="1508"/>
                  <a:pt x="597" y="1508"/>
                  <a:pt x="597" y="1508"/>
                </a:cubicBezTo>
                <a:cubicBezTo>
                  <a:pt x="598" y="1508"/>
                  <a:pt x="598" y="1508"/>
                  <a:pt x="598" y="1508"/>
                </a:cubicBezTo>
                <a:cubicBezTo>
                  <a:pt x="598" y="1508"/>
                  <a:pt x="599" y="1509"/>
                  <a:pt x="599" y="1509"/>
                </a:cubicBezTo>
                <a:cubicBezTo>
                  <a:pt x="597" y="1509"/>
                  <a:pt x="597" y="1509"/>
                  <a:pt x="597" y="1509"/>
                </a:cubicBezTo>
                <a:cubicBezTo>
                  <a:pt x="598" y="1509"/>
                  <a:pt x="598" y="1509"/>
                  <a:pt x="598" y="1509"/>
                </a:cubicBezTo>
                <a:cubicBezTo>
                  <a:pt x="598" y="1509"/>
                  <a:pt x="598" y="1509"/>
                  <a:pt x="598" y="1510"/>
                </a:cubicBezTo>
                <a:cubicBezTo>
                  <a:pt x="598" y="1510"/>
                  <a:pt x="598" y="1510"/>
                  <a:pt x="598" y="1510"/>
                </a:cubicBezTo>
                <a:cubicBezTo>
                  <a:pt x="598" y="1511"/>
                  <a:pt x="598" y="1511"/>
                  <a:pt x="598" y="1511"/>
                </a:cubicBezTo>
                <a:cubicBezTo>
                  <a:pt x="598" y="1512"/>
                  <a:pt x="598" y="1512"/>
                  <a:pt x="598" y="1512"/>
                </a:cubicBezTo>
                <a:cubicBezTo>
                  <a:pt x="597" y="1512"/>
                  <a:pt x="597" y="1512"/>
                  <a:pt x="597" y="1512"/>
                </a:cubicBezTo>
                <a:cubicBezTo>
                  <a:pt x="597" y="1512"/>
                  <a:pt x="597" y="1512"/>
                  <a:pt x="597" y="1512"/>
                </a:cubicBezTo>
                <a:cubicBezTo>
                  <a:pt x="598" y="1512"/>
                  <a:pt x="598" y="1512"/>
                  <a:pt x="598" y="1512"/>
                </a:cubicBezTo>
                <a:cubicBezTo>
                  <a:pt x="597" y="1512"/>
                  <a:pt x="597" y="1512"/>
                  <a:pt x="597" y="1512"/>
                </a:cubicBezTo>
                <a:cubicBezTo>
                  <a:pt x="598" y="1513"/>
                  <a:pt x="598" y="1513"/>
                  <a:pt x="598" y="1513"/>
                </a:cubicBezTo>
                <a:cubicBezTo>
                  <a:pt x="598" y="1513"/>
                  <a:pt x="598" y="1513"/>
                  <a:pt x="598" y="1513"/>
                </a:cubicBezTo>
                <a:cubicBezTo>
                  <a:pt x="599" y="1513"/>
                  <a:pt x="601" y="1514"/>
                  <a:pt x="602" y="1514"/>
                </a:cubicBezTo>
                <a:cubicBezTo>
                  <a:pt x="603" y="1514"/>
                  <a:pt x="603" y="1514"/>
                  <a:pt x="603" y="1514"/>
                </a:cubicBezTo>
                <a:cubicBezTo>
                  <a:pt x="603" y="1514"/>
                  <a:pt x="603" y="1514"/>
                  <a:pt x="603" y="1514"/>
                </a:cubicBezTo>
                <a:cubicBezTo>
                  <a:pt x="603" y="1515"/>
                  <a:pt x="603" y="1515"/>
                  <a:pt x="603" y="1515"/>
                </a:cubicBezTo>
                <a:cubicBezTo>
                  <a:pt x="604" y="1515"/>
                  <a:pt x="604" y="1515"/>
                  <a:pt x="604" y="1516"/>
                </a:cubicBezTo>
                <a:cubicBezTo>
                  <a:pt x="604" y="1516"/>
                  <a:pt x="605" y="1516"/>
                  <a:pt x="605" y="1516"/>
                </a:cubicBezTo>
                <a:cubicBezTo>
                  <a:pt x="605" y="1516"/>
                  <a:pt x="605" y="1516"/>
                  <a:pt x="605" y="1516"/>
                </a:cubicBezTo>
                <a:cubicBezTo>
                  <a:pt x="606" y="1516"/>
                  <a:pt x="606" y="1516"/>
                  <a:pt x="606" y="1516"/>
                </a:cubicBezTo>
                <a:cubicBezTo>
                  <a:pt x="606" y="1516"/>
                  <a:pt x="606" y="1516"/>
                  <a:pt x="606" y="1516"/>
                </a:cubicBezTo>
                <a:cubicBezTo>
                  <a:pt x="606" y="1516"/>
                  <a:pt x="606" y="1516"/>
                  <a:pt x="607" y="1516"/>
                </a:cubicBezTo>
                <a:cubicBezTo>
                  <a:pt x="607" y="1516"/>
                  <a:pt x="607" y="1516"/>
                  <a:pt x="607" y="1516"/>
                </a:cubicBezTo>
                <a:cubicBezTo>
                  <a:pt x="607" y="1516"/>
                  <a:pt x="607" y="1516"/>
                  <a:pt x="607" y="1516"/>
                </a:cubicBezTo>
                <a:cubicBezTo>
                  <a:pt x="607" y="1516"/>
                  <a:pt x="607" y="1516"/>
                  <a:pt x="607" y="1516"/>
                </a:cubicBezTo>
                <a:cubicBezTo>
                  <a:pt x="607" y="1516"/>
                  <a:pt x="607" y="1516"/>
                  <a:pt x="608" y="1516"/>
                </a:cubicBezTo>
                <a:cubicBezTo>
                  <a:pt x="608" y="1516"/>
                  <a:pt x="608" y="1516"/>
                  <a:pt x="608" y="1516"/>
                </a:cubicBezTo>
                <a:cubicBezTo>
                  <a:pt x="608" y="1516"/>
                  <a:pt x="608" y="1516"/>
                  <a:pt x="608" y="1516"/>
                </a:cubicBezTo>
                <a:cubicBezTo>
                  <a:pt x="608" y="1516"/>
                  <a:pt x="609" y="1515"/>
                  <a:pt x="609" y="1515"/>
                </a:cubicBezTo>
                <a:cubicBezTo>
                  <a:pt x="610" y="1515"/>
                  <a:pt x="612" y="1514"/>
                  <a:pt x="613" y="1513"/>
                </a:cubicBezTo>
                <a:cubicBezTo>
                  <a:pt x="613" y="1513"/>
                  <a:pt x="613" y="1513"/>
                  <a:pt x="613" y="1513"/>
                </a:cubicBezTo>
                <a:cubicBezTo>
                  <a:pt x="613" y="1513"/>
                  <a:pt x="613" y="1513"/>
                  <a:pt x="613" y="1513"/>
                </a:cubicBezTo>
                <a:cubicBezTo>
                  <a:pt x="614" y="1513"/>
                  <a:pt x="614" y="1513"/>
                  <a:pt x="614" y="1513"/>
                </a:cubicBezTo>
                <a:cubicBezTo>
                  <a:pt x="615" y="1513"/>
                  <a:pt x="615" y="1513"/>
                  <a:pt x="615" y="1513"/>
                </a:cubicBezTo>
                <a:cubicBezTo>
                  <a:pt x="615" y="1513"/>
                  <a:pt x="616" y="1513"/>
                  <a:pt x="616" y="1513"/>
                </a:cubicBezTo>
                <a:cubicBezTo>
                  <a:pt x="616" y="1513"/>
                  <a:pt x="616" y="1513"/>
                  <a:pt x="616" y="1513"/>
                </a:cubicBezTo>
                <a:cubicBezTo>
                  <a:pt x="617" y="1513"/>
                  <a:pt x="617" y="1513"/>
                  <a:pt x="618" y="1513"/>
                </a:cubicBezTo>
                <a:cubicBezTo>
                  <a:pt x="618" y="1513"/>
                  <a:pt x="618" y="1513"/>
                  <a:pt x="618" y="1513"/>
                </a:cubicBezTo>
                <a:cubicBezTo>
                  <a:pt x="618" y="1513"/>
                  <a:pt x="618" y="1513"/>
                  <a:pt x="618" y="1513"/>
                </a:cubicBezTo>
                <a:cubicBezTo>
                  <a:pt x="618" y="1512"/>
                  <a:pt x="618" y="1512"/>
                  <a:pt x="618" y="1512"/>
                </a:cubicBezTo>
                <a:lnTo>
                  <a:pt x="636" y="1521"/>
                </a:lnTo>
                <a:close/>
                <a:moveTo>
                  <a:pt x="540" y="1315"/>
                </a:moveTo>
                <a:cubicBezTo>
                  <a:pt x="538" y="1316"/>
                  <a:pt x="538" y="1316"/>
                  <a:pt x="538" y="1316"/>
                </a:cubicBezTo>
                <a:cubicBezTo>
                  <a:pt x="538" y="1314"/>
                  <a:pt x="539" y="1312"/>
                  <a:pt x="539" y="1310"/>
                </a:cubicBezTo>
                <a:cubicBezTo>
                  <a:pt x="540" y="1310"/>
                  <a:pt x="540" y="1310"/>
                  <a:pt x="540" y="1310"/>
                </a:cubicBezTo>
                <a:cubicBezTo>
                  <a:pt x="541" y="1310"/>
                  <a:pt x="541" y="1311"/>
                  <a:pt x="541" y="1311"/>
                </a:cubicBezTo>
                <a:lnTo>
                  <a:pt x="540" y="1315"/>
                </a:lnTo>
                <a:close/>
                <a:moveTo>
                  <a:pt x="681" y="1051"/>
                </a:moveTo>
                <a:cubicBezTo>
                  <a:pt x="682" y="1050"/>
                  <a:pt x="682" y="1050"/>
                  <a:pt x="682" y="1050"/>
                </a:cubicBezTo>
                <a:cubicBezTo>
                  <a:pt x="682" y="1050"/>
                  <a:pt x="682" y="1050"/>
                  <a:pt x="682" y="1050"/>
                </a:cubicBezTo>
                <a:cubicBezTo>
                  <a:pt x="682" y="1051"/>
                  <a:pt x="682" y="1051"/>
                  <a:pt x="682" y="1051"/>
                </a:cubicBezTo>
                <a:cubicBezTo>
                  <a:pt x="682" y="1051"/>
                  <a:pt x="682" y="1051"/>
                  <a:pt x="682" y="1051"/>
                </a:cubicBezTo>
                <a:cubicBezTo>
                  <a:pt x="681" y="1051"/>
                  <a:pt x="681" y="1051"/>
                  <a:pt x="681" y="1051"/>
                </a:cubicBezTo>
                <a:close/>
              </a:path>
            </a:pathLst>
          </a:custGeom>
          <a:solidFill>
            <a:srgbClr val="F37021"/>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20"/>
          <p:cNvSpPr>
            <a:spLocks/>
          </p:cNvSpPr>
          <p:nvPr/>
        </p:nvSpPr>
        <p:spPr bwMode="auto">
          <a:xfrm>
            <a:off x="7453313" y="5145088"/>
            <a:ext cx="1287463" cy="650875"/>
          </a:xfrm>
          <a:custGeom>
            <a:avLst/>
            <a:gdLst>
              <a:gd name="T0" fmla="*/ 704 w 727"/>
              <a:gd name="T1" fmla="*/ 6 h 368"/>
              <a:gd name="T2" fmla="*/ 690 w 727"/>
              <a:gd name="T3" fmla="*/ 15 h 368"/>
              <a:gd name="T4" fmla="*/ 671 w 727"/>
              <a:gd name="T5" fmla="*/ 23 h 368"/>
              <a:gd name="T6" fmla="*/ 638 w 727"/>
              <a:gd name="T7" fmla="*/ 21 h 368"/>
              <a:gd name="T8" fmla="*/ 621 w 727"/>
              <a:gd name="T9" fmla="*/ 22 h 368"/>
              <a:gd name="T10" fmla="*/ 600 w 727"/>
              <a:gd name="T11" fmla="*/ 27 h 368"/>
              <a:gd name="T12" fmla="*/ 587 w 727"/>
              <a:gd name="T13" fmla="*/ 26 h 368"/>
              <a:gd name="T14" fmla="*/ 571 w 727"/>
              <a:gd name="T15" fmla="*/ 32 h 368"/>
              <a:gd name="T16" fmla="*/ 555 w 727"/>
              <a:gd name="T17" fmla="*/ 32 h 368"/>
              <a:gd name="T18" fmla="*/ 548 w 727"/>
              <a:gd name="T19" fmla="*/ 34 h 368"/>
              <a:gd name="T20" fmla="*/ 545 w 727"/>
              <a:gd name="T21" fmla="*/ 43 h 368"/>
              <a:gd name="T22" fmla="*/ 535 w 727"/>
              <a:gd name="T23" fmla="*/ 41 h 368"/>
              <a:gd name="T24" fmla="*/ 517 w 727"/>
              <a:gd name="T25" fmla="*/ 51 h 368"/>
              <a:gd name="T26" fmla="*/ 471 w 727"/>
              <a:gd name="T27" fmla="*/ 59 h 368"/>
              <a:gd name="T28" fmla="*/ 421 w 727"/>
              <a:gd name="T29" fmla="*/ 70 h 368"/>
              <a:gd name="T30" fmla="*/ 402 w 727"/>
              <a:gd name="T31" fmla="*/ 84 h 368"/>
              <a:gd name="T32" fmla="*/ 350 w 727"/>
              <a:gd name="T33" fmla="*/ 112 h 368"/>
              <a:gd name="T34" fmla="*/ 325 w 727"/>
              <a:gd name="T35" fmla="*/ 104 h 368"/>
              <a:gd name="T36" fmla="*/ 306 w 727"/>
              <a:gd name="T37" fmla="*/ 111 h 368"/>
              <a:gd name="T38" fmla="*/ 272 w 727"/>
              <a:gd name="T39" fmla="*/ 125 h 368"/>
              <a:gd name="T40" fmla="*/ 242 w 727"/>
              <a:gd name="T41" fmla="*/ 139 h 368"/>
              <a:gd name="T42" fmla="*/ 214 w 727"/>
              <a:gd name="T43" fmla="*/ 156 h 368"/>
              <a:gd name="T44" fmla="*/ 169 w 727"/>
              <a:gd name="T45" fmla="*/ 169 h 368"/>
              <a:gd name="T46" fmla="*/ 148 w 727"/>
              <a:gd name="T47" fmla="*/ 176 h 368"/>
              <a:gd name="T48" fmla="*/ 59 w 727"/>
              <a:gd name="T49" fmla="*/ 230 h 368"/>
              <a:gd name="T50" fmla="*/ 10 w 727"/>
              <a:gd name="T51" fmla="*/ 291 h 368"/>
              <a:gd name="T52" fmla="*/ 47 w 727"/>
              <a:gd name="T53" fmla="*/ 302 h 368"/>
              <a:gd name="T54" fmla="*/ 68 w 727"/>
              <a:gd name="T55" fmla="*/ 296 h 368"/>
              <a:gd name="T56" fmla="*/ 110 w 727"/>
              <a:gd name="T57" fmla="*/ 287 h 368"/>
              <a:gd name="T58" fmla="*/ 209 w 727"/>
              <a:gd name="T59" fmla="*/ 345 h 368"/>
              <a:gd name="T60" fmla="*/ 212 w 727"/>
              <a:gd name="T61" fmla="*/ 362 h 368"/>
              <a:gd name="T62" fmla="*/ 208 w 727"/>
              <a:gd name="T63" fmla="*/ 341 h 368"/>
              <a:gd name="T64" fmla="*/ 233 w 727"/>
              <a:gd name="T65" fmla="*/ 327 h 368"/>
              <a:gd name="T66" fmla="*/ 280 w 727"/>
              <a:gd name="T67" fmla="*/ 335 h 368"/>
              <a:gd name="T68" fmla="*/ 318 w 727"/>
              <a:gd name="T69" fmla="*/ 341 h 368"/>
              <a:gd name="T70" fmla="*/ 321 w 727"/>
              <a:gd name="T71" fmla="*/ 328 h 368"/>
              <a:gd name="T72" fmla="*/ 342 w 727"/>
              <a:gd name="T73" fmla="*/ 295 h 368"/>
              <a:gd name="T74" fmla="*/ 379 w 727"/>
              <a:gd name="T75" fmla="*/ 288 h 368"/>
              <a:gd name="T76" fmla="*/ 409 w 727"/>
              <a:gd name="T77" fmla="*/ 294 h 368"/>
              <a:gd name="T78" fmla="*/ 443 w 727"/>
              <a:gd name="T79" fmla="*/ 275 h 368"/>
              <a:gd name="T80" fmla="*/ 464 w 727"/>
              <a:gd name="T81" fmla="*/ 255 h 368"/>
              <a:gd name="T82" fmla="*/ 444 w 727"/>
              <a:gd name="T83" fmla="*/ 231 h 368"/>
              <a:gd name="T84" fmla="*/ 464 w 727"/>
              <a:gd name="T85" fmla="*/ 248 h 368"/>
              <a:gd name="T86" fmla="*/ 492 w 727"/>
              <a:gd name="T87" fmla="*/ 267 h 368"/>
              <a:gd name="T88" fmla="*/ 516 w 727"/>
              <a:gd name="T89" fmla="*/ 272 h 368"/>
              <a:gd name="T90" fmla="*/ 534 w 727"/>
              <a:gd name="T91" fmla="*/ 269 h 368"/>
              <a:gd name="T92" fmla="*/ 549 w 727"/>
              <a:gd name="T93" fmla="*/ 263 h 368"/>
              <a:gd name="T94" fmla="*/ 566 w 727"/>
              <a:gd name="T95" fmla="*/ 238 h 368"/>
              <a:gd name="T96" fmla="*/ 577 w 727"/>
              <a:gd name="T97" fmla="*/ 206 h 368"/>
              <a:gd name="T98" fmla="*/ 621 w 727"/>
              <a:gd name="T99" fmla="*/ 186 h 368"/>
              <a:gd name="T100" fmla="*/ 642 w 727"/>
              <a:gd name="T101" fmla="*/ 173 h 368"/>
              <a:gd name="T102" fmla="*/ 661 w 727"/>
              <a:gd name="T103" fmla="*/ 157 h 368"/>
              <a:gd name="T104" fmla="*/ 666 w 727"/>
              <a:gd name="T105" fmla="*/ 135 h 368"/>
              <a:gd name="T106" fmla="*/ 676 w 727"/>
              <a:gd name="T107" fmla="*/ 107 h 368"/>
              <a:gd name="T108" fmla="*/ 693 w 727"/>
              <a:gd name="T109" fmla="*/ 100 h 368"/>
              <a:gd name="T110" fmla="*/ 708 w 727"/>
              <a:gd name="T111" fmla="*/ 75 h 368"/>
              <a:gd name="T112" fmla="*/ 716 w 727"/>
              <a:gd name="T113" fmla="*/ 45 h 368"/>
              <a:gd name="T114" fmla="*/ 726 w 727"/>
              <a:gd name="T115" fmla="*/ 2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7" h="368">
                <a:moveTo>
                  <a:pt x="726" y="24"/>
                </a:moveTo>
                <a:cubicBezTo>
                  <a:pt x="724" y="21"/>
                  <a:pt x="722" y="17"/>
                  <a:pt x="719" y="17"/>
                </a:cubicBezTo>
                <a:cubicBezTo>
                  <a:pt x="715" y="17"/>
                  <a:pt x="712" y="18"/>
                  <a:pt x="708" y="16"/>
                </a:cubicBezTo>
                <a:cubicBezTo>
                  <a:pt x="704" y="13"/>
                  <a:pt x="704" y="11"/>
                  <a:pt x="704" y="6"/>
                </a:cubicBezTo>
                <a:cubicBezTo>
                  <a:pt x="703" y="2"/>
                  <a:pt x="702" y="0"/>
                  <a:pt x="698" y="0"/>
                </a:cubicBezTo>
                <a:cubicBezTo>
                  <a:pt x="695" y="0"/>
                  <a:pt x="690" y="1"/>
                  <a:pt x="690" y="4"/>
                </a:cubicBezTo>
                <a:cubicBezTo>
                  <a:pt x="689" y="7"/>
                  <a:pt x="693" y="13"/>
                  <a:pt x="691" y="15"/>
                </a:cubicBezTo>
                <a:cubicBezTo>
                  <a:pt x="691" y="16"/>
                  <a:pt x="690" y="15"/>
                  <a:pt x="690" y="15"/>
                </a:cubicBezTo>
                <a:cubicBezTo>
                  <a:pt x="688" y="16"/>
                  <a:pt x="689" y="16"/>
                  <a:pt x="688" y="17"/>
                </a:cubicBezTo>
                <a:cubicBezTo>
                  <a:pt x="687" y="19"/>
                  <a:pt x="687" y="19"/>
                  <a:pt x="686" y="20"/>
                </a:cubicBezTo>
                <a:cubicBezTo>
                  <a:pt x="683" y="21"/>
                  <a:pt x="679" y="21"/>
                  <a:pt x="676" y="22"/>
                </a:cubicBezTo>
                <a:cubicBezTo>
                  <a:pt x="674" y="22"/>
                  <a:pt x="672" y="22"/>
                  <a:pt x="671" y="23"/>
                </a:cubicBezTo>
                <a:cubicBezTo>
                  <a:pt x="669" y="24"/>
                  <a:pt x="667" y="25"/>
                  <a:pt x="665" y="26"/>
                </a:cubicBezTo>
                <a:cubicBezTo>
                  <a:pt x="663" y="27"/>
                  <a:pt x="662" y="29"/>
                  <a:pt x="660" y="30"/>
                </a:cubicBezTo>
                <a:cubicBezTo>
                  <a:pt x="656" y="31"/>
                  <a:pt x="652" y="26"/>
                  <a:pt x="649" y="25"/>
                </a:cubicBezTo>
                <a:cubicBezTo>
                  <a:pt x="645" y="24"/>
                  <a:pt x="641" y="23"/>
                  <a:pt x="638" y="21"/>
                </a:cubicBezTo>
                <a:cubicBezTo>
                  <a:pt x="634" y="20"/>
                  <a:pt x="631" y="18"/>
                  <a:pt x="627" y="17"/>
                </a:cubicBezTo>
                <a:cubicBezTo>
                  <a:pt x="626" y="16"/>
                  <a:pt x="627" y="16"/>
                  <a:pt x="625" y="17"/>
                </a:cubicBezTo>
                <a:cubicBezTo>
                  <a:pt x="624" y="17"/>
                  <a:pt x="624" y="19"/>
                  <a:pt x="623" y="20"/>
                </a:cubicBezTo>
                <a:cubicBezTo>
                  <a:pt x="623" y="21"/>
                  <a:pt x="622" y="21"/>
                  <a:pt x="621" y="22"/>
                </a:cubicBezTo>
                <a:cubicBezTo>
                  <a:pt x="620" y="23"/>
                  <a:pt x="620" y="24"/>
                  <a:pt x="619" y="24"/>
                </a:cubicBezTo>
                <a:cubicBezTo>
                  <a:pt x="619" y="25"/>
                  <a:pt x="618" y="24"/>
                  <a:pt x="618" y="25"/>
                </a:cubicBezTo>
                <a:cubicBezTo>
                  <a:pt x="616" y="25"/>
                  <a:pt x="614" y="26"/>
                  <a:pt x="612" y="26"/>
                </a:cubicBezTo>
                <a:cubicBezTo>
                  <a:pt x="608" y="28"/>
                  <a:pt x="604" y="23"/>
                  <a:pt x="600" y="27"/>
                </a:cubicBezTo>
                <a:cubicBezTo>
                  <a:pt x="598" y="28"/>
                  <a:pt x="598" y="30"/>
                  <a:pt x="595" y="29"/>
                </a:cubicBezTo>
                <a:cubicBezTo>
                  <a:pt x="594" y="29"/>
                  <a:pt x="592" y="29"/>
                  <a:pt x="591" y="29"/>
                </a:cubicBezTo>
                <a:cubicBezTo>
                  <a:pt x="590" y="28"/>
                  <a:pt x="590" y="29"/>
                  <a:pt x="589" y="28"/>
                </a:cubicBezTo>
                <a:cubicBezTo>
                  <a:pt x="588" y="27"/>
                  <a:pt x="588" y="26"/>
                  <a:pt x="587" y="26"/>
                </a:cubicBezTo>
                <a:cubicBezTo>
                  <a:pt x="585" y="24"/>
                  <a:pt x="584" y="28"/>
                  <a:pt x="584" y="29"/>
                </a:cubicBezTo>
                <a:cubicBezTo>
                  <a:pt x="584" y="31"/>
                  <a:pt x="581" y="35"/>
                  <a:pt x="579" y="35"/>
                </a:cubicBezTo>
                <a:cubicBezTo>
                  <a:pt x="577" y="36"/>
                  <a:pt x="576" y="33"/>
                  <a:pt x="575" y="32"/>
                </a:cubicBezTo>
                <a:cubicBezTo>
                  <a:pt x="573" y="31"/>
                  <a:pt x="572" y="33"/>
                  <a:pt x="571" y="32"/>
                </a:cubicBezTo>
                <a:cubicBezTo>
                  <a:pt x="572" y="32"/>
                  <a:pt x="567" y="33"/>
                  <a:pt x="567" y="33"/>
                </a:cubicBezTo>
                <a:cubicBezTo>
                  <a:pt x="565" y="32"/>
                  <a:pt x="564" y="32"/>
                  <a:pt x="563" y="32"/>
                </a:cubicBezTo>
                <a:cubicBezTo>
                  <a:pt x="562" y="32"/>
                  <a:pt x="561" y="31"/>
                  <a:pt x="560" y="31"/>
                </a:cubicBezTo>
                <a:cubicBezTo>
                  <a:pt x="558" y="30"/>
                  <a:pt x="557" y="32"/>
                  <a:pt x="555" y="32"/>
                </a:cubicBezTo>
                <a:cubicBezTo>
                  <a:pt x="555" y="32"/>
                  <a:pt x="554" y="31"/>
                  <a:pt x="553" y="31"/>
                </a:cubicBezTo>
                <a:cubicBezTo>
                  <a:pt x="552" y="31"/>
                  <a:pt x="551" y="31"/>
                  <a:pt x="550" y="32"/>
                </a:cubicBezTo>
                <a:cubicBezTo>
                  <a:pt x="550" y="32"/>
                  <a:pt x="549" y="31"/>
                  <a:pt x="549" y="31"/>
                </a:cubicBezTo>
                <a:cubicBezTo>
                  <a:pt x="548" y="31"/>
                  <a:pt x="548" y="33"/>
                  <a:pt x="548" y="34"/>
                </a:cubicBezTo>
                <a:cubicBezTo>
                  <a:pt x="548" y="35"/>
                  <a:pt x="547" y="37"/>
                  <a:pt x="547" y="39"/>
                </a:cubicBezTo>
                <a:cubicBezTo>
                  <a:pt x="547" y="39"/>
                  <a:pt x="547" y="41"/>
                  <a:pt x="547" y="41"/>
                </a:cubicBezTo>
                <a:cubicBezTo>
                  <a:pt x="547" y="42"/>
                  <a:pt x="547" y="42"/>
                  <a:pt x="546" y="42"/>
                </a:cubicBezTo>
                <a:cubicBezTo>
                  <a:pt x="546" y="43"/>
                  <a:pt x="545" y="43"/>
                  <a:pt x="545" y="43"/>
                </a:cubicBezTo>
                <a:cubicBezTo>
                  <a:pt x="545" y="44"/>
                  <a:pt x="545" y="45"/>
                  <a:pt x="545" y="45"/>
                </a:cubicBezTo>
                <a:cubicBezTo>
                  <a:pt x="546" y="44"/>
                  <a:pt x="541" y="44"/>
                  <a:pt x="541" y="44"/>
                </a:cubicBezTo>
                <a:cubicBezTo>
                  <a:pt x="539" y="44"/>
                  <a:pt x="539" y="43"/>
                  <a:pt x="538" y="42"/>
                </a:cubicBezTo>
                <a:cubicBezTo>
                  <a:pt x="537" y="42"/>
                  <a:pt x="535" y="42"/>
                  <a:pt x="535" y="41"/>
                </a:cubicBezTo>
                <a:cubicBezTo>
                  <a:pt x="533" y="40"/>
                  <a:pt x="534" y="38"/>
                  <a:pt x="531" y="39"/>
                </a:cubicBezTo>
                <a:cubicBezTo>
                  <a:pt x="528" y="41"/>
                  <a:pt x="525" y="44"/>
                  <a:pt x="522" y="45"/>
                </a:cubicBezTo>
                <a:cubicBezTo>
                  <a:pt x="521" y="46"/>
                  <a:pt x="520" y="46"/>
                  <a:pt x="519" y="48"/>
                </a:cubicBezTo>
                <a:cubicBezTo>
                  <a:pt x="518" y="49"/>
                  <a:pt x="518" y="50"/>
                  <a:pt x="517" y="51"/>
                </a:cubicBezTo>
                <a:cubicBezTo>
                  <a:pt x="516" y="53"/>
                  <a:pt x="513" y="54"/>
                  <a:pt x="511" y="55"/>
                </a:cubicBezTo>
                <a:cubicBezTo>
                  <a:pt x="507" y="57"/>
                  <a:pt x="504" y="58"/>
                  <a:pt x="500" y="60"/>
                </a:cubicBezTo>
                <a:cubicBezTo>
                  <a:pt x="494" y="63"/>
                  <a:pt x="488" y="62"/>
                  <a:pt x="482" y="61"/>
                </a:cubicBezTo>
                <a:cubicBezTo>
                  <a:pt x="478" y="60"/>
                  <a:pt x="474" y="59"/>
                  <a:pt x="471" y="59"/>
                </a:cubicBezTo>
                <a:cubicBezTo>
                  <a:pt x="466" y="59"/>
                  <a:pt x="462" y="60"/>
                  <a:pt x="458" y="60"/>
                </a:cubicBezTo>
                <a:cubicBezTo>
                  <a:pt x="451" y="61"/>
                  <a:pt x="445" y="60"/>
                  <a:pt x="438" y="60"/>
                </a:cubicBezTo>
                <a:cubicBezTo>
                  <a:pt x="434" y="67"/>
                  <a:pt x="434" y="67"/>
                  <a:pt x="434" y="67"/>
                </a:cubicBezTo>
                <a:cubicBezTo>
                  <a:pt x="430" y="67"/>
                  <a:pt x="425" y="68"/>
                  <a:pt x="421" y="70"/>
                </a:cubicBezTo>
                <a:cubicBezTo>
                  <a:pt x="419" y="71"/>
                  <a:pt x="415" y="72"/>
                  <a:pt x="414" y="74"/>
                </a:cubicBezTo>
                <a:cubicBezTo>
                  <a:pt x="413" y="77"/>
                  <a:pt x="414" y="86"/>
                  <a:pt x="411" y="87"/>
                </a:cubicBezTo>
                <a:cubicBezTo>
                  <a:pt x="410" y="87"/>
                  <a:pt x="408" y="86"/>
                  <a:pt x="407" y="85"/>
                </a:cubicBezTo>
                <a:cubicBezTo>
                  <a:pt x="405" y="85"/>
                  <a:pt x="404" y="84"/>
                  <a:pt x="402" y="84"/>
                </a:cubicBezTo>
                <a:cubicBezTo>
                  <a:pt x="398" y="83"/>
                  <a:pt x="395" y="83"/>
                  <a:pt x="391" y="84"/>
                </a:cubicBezTo>
                <a:cubicBezTo>
                  <a:pt x="381" y="86"/>
                  <a:pt x="381" y="96"/>
                  <a:pt x="375" y="103"/>
                </a:cubicBezTo>
                <a:cubicBezTo>
                  <a:pt x="370" y="103"/>
                  <a:pt x="363" y="103"/>
                  <a:pt x="358" y="106"/>
                </a:cubicBezTo>
                <a:cubicBezTo>
                  <a:pt x="355" y="107"/>
                  <a:pt x="354" y="111"/>
                  <a:pt x="350" y="112"/>
                </a:cubicBezTo>
                <a:cubicBezTo>
                  <a:pt x="348" y="113"/>
                  <a:pt x="346" y="114"/>
                  <a:pt x="345" y="112"/>
                </a:cubicBezTo>
                <a:cubicBezTo>
                  <a:pt x="344" y="111"/>
                  <a:pt x="343" y="108"/>
                  <a:pt x="342" y="106"/>
                </a:cubicBezTo>
                <a:cubicBezTo>
                  <a:pt x="340" y="104"/>
                  <a:pt x="338" y="104"/>
                  <a:pt x="335" y="103"/>
                </a:cubicBezTo>
                <a:cubicBezTo>
                  <a:pt x="331" y="102"/>
                  <a:pt x="329" y="104"/>
                  <a:pt x="325" y="104"/>
                </a:cubicBezTo>
                <a:cubicBezTo>
                  <a:pt x="323" y="104"/>
                  <a:pt x="320" y="104"/>
                  <a:pt x="318" y="104"/>
                </a:cubicBezTo>
                <a:cubicBezTo>
                  <a:pt x="315" y="105"/>
                  <a:pt x="313" y="106"/>
                  <a:pt x="311" y="108"/>
                </a:cubicBezTo>
                <a:cubicBezTo>
                  <a:pt x="310" y="108"/>
                  <a:pt x="308" y="109"/>
                  <a:pt x="307" y="110"/>
                </a:cubicBezTo>
                <a:cubicBezTo>
                  <a:pt x="306" y="110"/>
                  <a:pt x="307" y="111"/>
                  <a:pt x="306" y="111"/>
                </a:cubicBezTo>
                <a:cubicBezTo>
                  <a:pt x="305" y="111"/>
                  <a:pt x="304" y="111"/>
                  <a:pt x="303" y="111"/>
                </a:cubicBezTo>
                <a:cubicBezTo>
                  <a:pt x="297" y="109"/>
                  <a:pt x="292" y="112"/>
                  <a:pt x="287" y="114"/>
                </a:cubicBezTo>
                <a:cubicBezTo>
                  <a:pt x="284" y="115"/>
                  <a:pt x="279" y="116"/>
                  <a:pt x="277" y="118"/>
                </a:cubicBezTo>
                <a:cubicBezTo>
                  <a:pt x="274" y="121"/>
                  <a:pt x="276" y="125"/>
                  <a:pt x="272" y="125"/>
                </a:cubicBezTo>
                <a:cubicBezTo>
                  <a:pt x="267" y="126"/>
                  <a:pt x="263" y="127"/>
                  <a:pt x="259" y="127"/>
                </a:cubicBezTo>
                <a:cubicBezTo>
                  <a:pt x="255" y="128"/>
                  <a:pt x="252" y="130"/>
                  <a:pt x="248" y="132"/>
                </a:cubicBezTo>
                <a:cubicBezTo>
                  <a:pt x="246" y="133"/>
                  <a:pt x="247" y="133"/>
                  <a:pt x="245" y="135"/>
                </a:cubicBezTo>
                <a:cubicBezTo>
                  <a:pt x="245" y="136"/>
                  <a:pt x="243" y="138"/>
                  <a:pt x="242" y="139"/>
                </a:cubicBezTo>
                <a:cubicBezTo>
                  <a:pt x="241" y="141"/>
                  <a:pt x="241" y="142"/>
                  <a:pt x="238" y="143"/>
                </a:cubicBezTo>
                <a:cubicBezTo>
                  <a:pt x="236" y="144"/>
                  <a:pt x="234" y="145"/>
                  <a:pt x="231" y="145"/>
                </a:cubicBezTo>
                <a:cubicBezTo>
                  <a:pt x="228" y="147"/>
                  <a:pt x="226" y="148"/>
                  <a:pt x="224" y="150"/>
                </a:cubicBezTo>
                <a:cubicBezTo>
                  <a:pt x="221" y="152"/>
                  <a:pt x="218" y="154"/>
                  <a:pt x="214" y="156"/>
                </a:cubicBezTo>
                <a:cubicBezTo>
                  <a:pt x="210" y="158"/>
                  <a:pt x="204" y="161"/>
                  <a:pt x="199" y="160"/>
                </a:cubicBezTo>
                <a:cubicBezTo>
                  <a:pt x="195" y="159"/>
                  <a:pt x="192" y="158"/>
                  <a:pt x="188" y="159"/>
                </a:cubicBezTo>
                <a:cubicBezTo>
                  <a:pt x="186" y="160"/>
                  <a:pt x="186" y="162"/>
                  <a:pt x="185" y="164"/>
                </a:cubicBezTo>
                <a:cubicBezTo>
                  <a:pt x="181" y="167"/>
                  <a:pt x="174" y="168"/>
                  <a:pt x="169" y="169"/>
                </a:cubicBezTo>
                <a:cubicBezTo>
                  <a:pt x="166" y="170"/>
                  <a:pt x="163" y="172"/>
                  <a:pt x="160" y="174"/>
                </a:cubicBezTo>
                <a:cubicBezTo>
                  <a:pt x="158" y="175"/>
                  <a:pt x="155" y="175"/>
                  <a:pt x="153" y="176"/>
                </a:cubicBezTo>
                <a:cubicBezTo>
                  <a:pt x="152" y="177"/>
                  <a:pt x="153" y="178"/>
                  <a:pt x="152" y="178"/>
                </a:cubicBezTo>
                <a:cubicBezTo>
                  <a:pt x="151" y="178"/>
                  <a:pt x="149" y="176"/>
                  <a:pt x="148" y="176"/>
                </a:cubicBezTo>
                <a:cubicBezTo>
                  <a:pt x="145" y="176"/>
                  <a:pt x="143" y="179"/>
                  <a:pt x="141" y="180"/>
                </a:cubicBezTo>
                <a:cubicBezTo>
                  <a:pt x="137" y="182"/>
                  <a:pt x="132" y="183"/>
                  <a:pt x="128" y="185"/>
                </a:cubicBezTo>
                <a:cubicBezTo>
                  <a:pt x="125" y="187"/>
                  <a:pt x="121" y="189"/>
                  <a:pt x="118" y="191"/>
                </a:cubicBezTo>
                <a:cubicBezTo>
                  <a:pt x="98" y="204"/>
                  <a:pt x="79" y="217"/>
                  <a:pt x="59" y="230"/>
                </a:cubicBezTo>
                <a:cubicBezTo>
                  <a:pt x="41" y="242"/>
                  <a:pt x="22" y="255"/>
                  <a:pt x="4" y="268"/>
                </a:cubicBezTo>
                <a:cubicBezTo>
                  <a:pt x="3" y="268"/>
                  <a:pt x="3" y="269"/>
                  <a:pt x="2" y="269"/>
                </a:cubicBezTo>
                <a:cubicBezTo>
                  <a:pt x="0" y="271"/>
                  <a:pt x="3" y="275"/>
                  <a:pt x="4" y="277"/>
                </a:cubicBezTo>
                <a:cubicBezTo>
                  <a:pt x="6" y="282"/>
                  <a:pt x="8" y="286"/>
                  <a:pt x="10" y="291"/>
                </a:cubicBezTo>
                <a:cubicBezTo>
                  <a:pt x="14" y="298"/>
                  <a:pt x="17" y="305"/>
                  <a:pt x="21" y="312"/>
                </a:cubicBezTo>
                <a:cubicBezTo>
                  <a:pt x="23" y="309"/>
                  <a:pt x="25" y="308"/>
                  <a:pt x="28" y="306"/>
                </a:cubicBezTo>
                <a:cubicBezTo>
                  <a:pt x="32" y="305"/>
                  <a:pt x="37" y="303"/>
                  <a:pt x="40" y="306"/>
                </a:cubicBezTo>
                <a:cubicBezTo>
                  <a:pt x="41" y="304"/>
                  <a:pt x="45" y="303"/>
                  <a:pt x="47" y="302"/>
                </a:cubicBezTo>
                <a:cubicBezTo>
                  <a:pt x="50" y="302"/>
                  <a:pt x="52" y="302"/>
                  <a:pt x="55" y="302"/>
                </a:cubicBezTo>
                <a:cubicBezTo>
                  <a:pt x="56" y="302"/>
                  <a:pt x="59" y="303"/>
                  <a:pt x="60" y="302"/>
                </a:cubicBezTo>
                <a:cubicBezTo>
                  <a:pt x="61" y="302"/>
                  <a:pt x="62" y="300"/>
                  <a:pt x="63" y="299"/>
                </a:cubicBezTo>
                <a:cubicBezTo>
                  <a:pt x="64" y="298"/>
                  <a:pt x="66" y="297"/>
                  <a:pt x="68" y="296"/>
                </a:cubicBezTo>
                <a:cubicBezTo>
                  <a:pt x="71" y="295"/>
                  <a:pt x="75" y="296"/>
                  <a:pt x="78" y="297"/>
                </a:cubicBezTo>
                <a:cubicBezTo>
                  <a:pt x="82" y="297"/>
                  <a:pt x="85" y="298"/>
                  <a:pt x="89" y="297"/>
                </a:cubicBezTo>
                <a:cubicBezTo>
                  <a:pt x="91" y="296"/>
                  <a:pt x="94" y="294"/>
                  <a:pt x="97" y="292"/>
                </a:cubicBezTo>
                <a:cubicBezTo>
                  <a:pt x="101" y="290"/>
                  <a:pt x="105" y="286"/>
                  <a:pt x="110" y="287"/>
                </a:cubicBezTo>
                <a:cubicBezTo>
                  <a:pt x="129" y="290"/>
                  <a:pt x="147" y="298"/>
                  <a:pt x="163" y="309"/>
                </a:cubicBezTo>
                <a:cubicBezTo>
                  <a:pt x="176" y="319"/>
                  <a:pt x="188" y="330"/>
                  <a:pt x="201" y="340"/>
                </a:cubicBezTo>
                <a:cubicBezTo>
                  <a:pt x="203" y="341"/>
                  <a:pt x="204" y="342"/>
                  <a:pt x="206" y="343"/>
                </a:cubicBezTo>
                <a:cubicBezTo>
                  <a:pt x="207" y="343"/>
                  <a:pt x="209" y="344"/>
                  <a:pt x="209" y="345"/>
                </a:cubicBezTo>
                <a:cubicBezTo>
                  <a:pt x="209" y="346"/>
                  <a:pt x="208" y="348"/>
                  <a:pt x="208" y="349"/>
                </a:cubicBezTo>
                <a:cubicBezTo>
                  <a:pt x="207" y="352"/>
                  <a:pt x="206" y="354"/>
                  <a:pt x="206" y="357"/>
                </a:cubicBezTo>
                <a:cubicBezTo>
                  <a:pt x="206" y="361"/>
                  <a:pt x="206" y="363"/>
                  <a:pt x="208" y="366"/>
                </a:cubicBezTo>
                <a:cubicBezTo>
                  <a:pt x="211" y="368"/>
                  <a:pt x="211" y="363"/>
                  <a:pt x="212" y="362"/>
                </a:cubicBezTo>
                <a:cubicBezTo>
                  <a:pt x="213" y="359"/>
                  <a:pt x="217" y="358"/>
                  <a:pt x="218" y="355"/>
                </a:cubicBezTo>
                <a:cubicBezTo>
                  <a:pt x="219" y="352"/>
                  <a:pt x="218" y="350"/>
                  <a:pt x="216" y="348"/>
                </a:cubicBezTo>
                <a:cubicBezTo>
                  <a:pt x="215" y="346"/>
                  <a:pt x="215" y="345"/>
                  <a:pt x="213" y="344"/>
                </a:cubicBezTo>
                <a:cubicBezTo>
                  <a:pt x="212" y="343"/>
                  <a:pt x="209" y="343"/>
                  <a:pt x="208" y="341"/>
                </a:cubicBezTo>
                <a:cubicBezTo>
                  <a:pt x="207" y="341"/>
                  <a:pt x="207" y="341"/>
                  <a:pt x="207" y="341"/>
                </a:cubicBezTo>
                <a:cubicBezTo>
                  <a:pt x="207" y="340"/>
                  <a:pt x="209" y="337"/>
                  <a:pt x="210" y="337"/>
                </a:cubicBezTo>
                <a:cubicBezTo>
                  <a:pt x="212" y="333"/>
                  <a:pt x="210" y="326"/>
                  <a:pt x="215" y="324"/>
                </a:cubicBezTo>
                <a:cubicBezTo>
                  <a:pt x="222" y="321"/>
                  <a:pt x="227" y="326"/>
                  <a:pt x="233" y="327"/>
                </a:cubicBezTo>
                <a:cubicBezTo>
                  <a:pt x="236" y="328"/>
                  <a:pt x="239" y="328"/>
                  <a:pt x="242" y="328"/>
                </a:cubicBezTo>
                <a:cubicBezTo>
                  <a:pt x="244" y="329"/>
                  <a:pt x="246" y="329"/>
                  <a:pt x="247" y="329"/>
                </a:cubicBezTo>
                <a:cubicBezTo>
                  <a:pt x="255" y="329"/>
                  <a:pt x="264" y="328"/>
                  <a:pt x="271" y="330"/>
                </a:cubicBezTo>
                <a:cubicBezTo>
                  <a:pt x="275" y="331"/>
                  <a:pt x="277" y="334"/>
                  <a:pt x="280" y="335"/>
                </a:cubicBezTo>
                <a:cubicBezTo>
                  <a:pt x="282" y="337"/>
                  <a:pt x="284" y="337"/>
                  <a:pt x="286" y="337"/>
                </a:cubicBezTo>
                <a:cubicBezTo>
                  <a:pt x="291" y="339"/>
                  <a:pt x="296" y="340"/>
                  <a:pt x="299" y="344"/>
                </a:cubicBezTo>
                <a:cubicBezTo>
                  <a:pt x="304" y="345"/>
                  <a:pt x="306" y="338"/>
                  <a:pt x="311" y="339"/>
                </a:cubicBezTo>
                <a:cubicBezTo>
                  <a:pt x="314" y="339"/>
                  <a:pt x="315" y="342"/>
                  <a:pt x="318" y="341"/>
                </a:cubicBezTo>
                <a:cubicBezTo>
                  <a:pt x="319" y="340"/>
                  <a:pt x="320" y="339"/>
                  <a:pt x="321" y="337"/>
                </a:cubicBezTo>
                <a:cubicBezTo>
                  <a:pt x="321" y="336"/>
                  <a:pt x="321" y="336"/>
                  <a:pt x="321" y="335"/>
                </a:cubicBezTo>
                <a:cubicBezTo>
                  <a:pt x="322" y="334"/>
                  <a:pt x="323" y="333"/>
                  <a:pt x="323" y="332"/>
                </a:cubicBezTo>
                <a:cubicBezTo>
                  <a:pt x="324" y="331"/>
                  <a:pt x="320" y="330"/>
                  <a:pt x="321" y="328"/>
                </a:cubicBezTo>
                <a:cubicBezTo>
                  <a:pt x="322" y="325"/>
                  <a:pt x="324" y="324"/>
                  <a:pt x="326" y="322"/>
                </a:cubicBezTo>
                <a:cubicBezTo>
                  <a:pt x="328" y="320"/>
                  <a:pt x="327" y="320"/>
                  <a:pt x="325" y="319"/>
                </a:cubicBezTo>
                <a:cubicBezTo>
                  <a:pt x="320" y="314"/>
                  <a:pt x="325" y="307"/>
                  <a:pt x="325" y="301"/>
                </a:cubicBezTo>
                <a:cubicBezTo>
                  <a:pt x="329" y="296"/>
                  <a:pt x="337" y="295"/>
                  <a:pt x="342" y="295"/>
                </a:cubicBezTo>
                <a:cubicBezTo>
                  <a:pt x="347" y="294"/>
                  <a:pt x="352" y="295"/>
                  <a:pt x="356" y="296"/>
                </a:cubicBezTo>
                <a:cubicBezTo>
                  <a:pt x="361" y="297"/>
                  <a:pt x="366" y="298"/>
                  <a:pt x="369" y="294"/>
                </a:cubicBezTo>
                <a:cubicBezTo>
                  <a:pt x="371" y="292"/>
                  <a:pt x="371" y="291"/>
                  <a:pt x="372" y="290"/>
                </a:cubicBezTo>
                <a:cubicBezTo>
                  <a:pt x="374" y="289"/>
                  <a:pt x="377" y="289"/>
                  <a:pt x="379" y="288"/>
                </a:cubicBezTo>
                <a:cubicBezTo>
                  <a:pt x="383" y="287"/>
                  <a:pt x="387" y="288"/>
                  <a:pt x="391" y="290"/>
                </a:cubicBezTo>
                <a:cubicBezTo>
                  <a:pt x="396" y="292"/>
                  <a:pt x="401" y="295"/>
                  <a:pt x="406" y="298"/>
                </a:cubicBezTo>
                <a:cubicBezTo>
                  <a:pt x="406" y="298"/>
                  <a:pt x="408" y="298"/>
                  <a:pt x="408" y="297"/>
                </a:cubicBezTo>
                <a:cubicBezTo>
                  <a:pt x="410" y="296"/>
                  <a:pt x="409" y="296"/>
                  <a:pt x="409" y="294"/>
                </a:cubicBezTo>
                <a:cubicBezTo>
                  <a:pt x="409" y="291"/>
                  <a:pt x="412" y="290"/>
                  <a:pt x="414" y="288"/>
                </a:cubicBezTo>
                <a:cubicBezTo>
                  <a:pt x="416" y="286"/>
                  <a:pt x="417" y="282"/>
                  <a:pt x="419" y="282"/>
                </a:cubicBezTo>
                <a:cubicBezTo>
                  <a:pt x="422" y="280"/>
                  <a:pt x="426" y="281"/>
                  <a:pt x="429" y="280"/>
                </a:cubicBezTo>
                <a:cubicBezTo>
                  <a:pt x="434" y="279"/>
                  <a:pt x="439" y="278"/>
                  <a:pt x="443" y="275"/>
                </a:cubicBezTo>
                <a:cubicBezTo>
                  <a:pt x="445" y="274"/>
                  <a:pt x="446" y="272"/>
                  <a:pt x="448" y="271"/>
                </a:cubicBezTo>
                <a:cubicBezTo>
                  <a:pt x="453" y="269"/>
                  <a:pt x="459" y="271"/>
                  <a:pt x="463" y="267"/>
                </a:cubicBezTo>
                <a:cubicBezTo>
                  <a:pt x="463" y="264"/>
                  <a:pt x="468" y="261"/>
                  <a:pt x="467" y="258"/>
                </a:cubicBezTo>
                <a:cubicBezTo>
                  <a:pt x="467" y="256"/>
                  <a:pt x="466" y="256"/>
                  <a:pt x="464" y="255"/>
                </a:cubicBezTo>
                <a:cubicBezTo>
                  <a:pt x="462" y="254"/>
                  <a:pt x="461" y="252"/>
                  <a:pt x="459" y="251"/>
                </a:cubicBezTo>
                <a:cubicBezTo>
                  <a:pt x="452" y="245"/>
                  <a:pt x="443" y="238"/>
                  <a:pt x="439" y="230"/>
                </a:cubicBezTo>
                <a:cubicBezTo>
                  <a:pt x="437" y="227"/>
                  <a:pt x="438" y="225"/>
                  <a:pt x="442" y="228"/>
                </a:cubicBezTo>
                <a:cubicBezTo>
                  <a:pt x="444" y="229"/>
                  <a:pt x="443" y="229"/>
                  <a:pt x="444" y="231"/>
                </a:cubicBezTo>
                <a:cubicBezTo>
                  <a:pt x="444" y="232"/>
                  <a:pt x="445" y="236"/>
                  <a:pt x="447" y="235"/>
                </a:cubicBezTo>
                <a:cubicBezTo>
                  <a:pt x="448" y="235"/>
                  <a:pt x="444" y="231"/>
                  <a:pt x="448" y="232"/>
                </a:cubicBezTo>
                <a:cubicBezTo>
                  <a:pt x="452" y="233"/>
                  <a:pt x="454" y="239"/>
                  <a:pt x="456" y="242"/>
                </a:cubicBezTo>
                <a:cubicBezTo>
                  <a:pt x="459" y="244"/>
                  <a:pt x="462" y="245"/>
                  <a:pt x="464" y="248"/>
                </a:cubicBezTo>
                <a:cubicBezTo>
                  <a:pt x="466" y="249"/>
                  <a:pt x="467" y="252"/>
                  <a:pt x="469" y="253"/>
                </a:cubicBezTo>
                <a:cubicBezTo>
                  <a:pt x="471" y="255"/>
                  <a:pt x="474" y="255"/>
                  <a:pt x="476" y="255"/>
                </a:cubicBezTo>
                <a:cubicBezTo>
                  <a:pt x="480" y="256"/>
                  <a:pt x="483" y="260"/>
                  <a:pt x="486" y="263"/>
                </a:cubicBezTo>
                <a:cubicBezTo>
                  <a:pt x="488" y="264"/>
                  <a:pt x="490" y="265"/>
                  <a:pt x="492" y="267"/>
                </a:cubicBezTo>
                <a:cubicBezTo>
                  <a:pt x="495" y="268"/>
                  <a:pt x="500" y="269"/>
                  <a:pt x="501" y="273"/>
                </a:cubicBezTo>
                <a:cubicBezTo>
                  <a:pt x="503" y="274"/>
                  <a:pt x="506" y="274"/>
                  <a:pt x="508" y="272"/>
                </a:cubicBezTo>
                <a:cubicBezTo>
                  <a:pt x="510" y="271"/>
                  <a:pt x="511" y="269"/>
                  <a:pt x="512" y="269"/>
                </a:cubicBezTo>
                <a:cubicBezTo>
                  <a:pt x="513" y="270"/>
                  <a:pt x="515" y="271"/>
                  <a:pt x="516" y="272"/>
                </a:cubicBezTo>
                <a:cubicBezTo>
                  <a:pt x="517" y="272"/>
                  <a:pt x="519" y="273"/>
                  <a:pt x="521" y="273"/>
                </a:cubicBezTo>
                <a:cubicBezTo>
                  <a:pt x="525" y="272"/>
                  <a:pt x="527" y="269"/>
                  <a:pt x="530" y="268"/>
                </a:cubicBezTo>
                <a:cubicBezTo>
                  <a:pt x="532" y="267"/>
                  <a:pt x="532" y="270"/>
                  <a:pt x="533" y="270"/>
                </a:cubicBezTo>
                <a:cubicBezTo>
                  <a:pt x="533" y="270"/>
                  <a:pt x="534" y="269"/>
                  <a:pt x="534" y="269"/>
                </a:cubicBezTo>
                <a:cubicBezTo>
                  <a:pt x="535" y="269"/>
                  <a:pt x="536" y="269"/>
                  <a:pt x="537" y="269"/>
                </a:cubicBezTo>
                <a:cubicBezTo>
                  <a:pt x="539" y="269"/>
                  <a:pt x="541" y="271"/>
                  <a:pt x="544" y="271"/>
                </a:cubicBezTo>
                <a:cubicBezTo>
                  <a:pt x="547" y="272"/>
                  <a:pt x="551" y="272"/>
                  <a:pt x="554" y="271"/>
                </a:cubicBezTo>
                <a:cubicBezTo>
                  <a:pt x="552" y="269"/>
                  <a:pt x="550" y="266"/>
                  <a:pt x="549" y="263"/>
                </a:cubicBezTo>
                <a:cubicBezTo>
                  <a:pt x="548" y="259"/>
                  <a:pt x="551" y="257"/>
                  <a:pt x="554" y="259"/>
                </a:cubicBezTo>
                <a:cubicBezTo>
                  <a:pt x="554" y="255"/>
                  <a:pt x="553" y="249"/>
                  <a:pt x="555" y="245"/>
                </a:cubicBezTo>
                <a:cubicBezTo>
                  <a:pt x="557" y="243"/>
                  <a:pt x="561" y="243"/>
                  <a:pt x="564" y="241"/>
                </a:cubicBezTo>
                <a:cubicBezTo>
                  <a:pt x="565" y="240"/>
                  <a:pt x="565" y="239"/>
                  <a:pt x="566" y="238"/>
                </a:cubicBezTo>
                <a:cubicBezTo>
                  <a:pt x="566" y="237"/>
                  <a:pt x="566" y="237"/>
                  <a:pt x="566" y="236"/>
                </a:cubicBezTo>
                <a:cubicBezTo>
                  <a:pt x="567" y="233"/>
                  <a:pt x="567" y="230"/>
                  <a:pt x="567" y="227"/>
                </a:cubicBezTo>
                <a:cubicBezTo>
                  <a:pt x="567" y="223"/>
                  <a:pt x="567" y="218"/>
                  <a:pt x="571" y="215"/>
                </a:cubicBezTo>
                <a:cubicBezTo>
                  <a:pt x="574" y="212"/>
                  <a:pt x="576" y="211"/>
                  <a:pt x="577" y="206"/>
                </a:cubicBezTo>
                <a:cubicBezTo>
                  <a:pt x="578" y="201"/>
                  <a:pt x="581" y="199"/>
                  <a:pt x="586" y="198"/>
                </a:cubicBezTo>
                <a:cubicBezTo>
                  <a:pt x="592" y="198"/>
                  <a:pt x="596" y="193"/>
                  <a:pt x="601" y="191"/>
                </a:cubicBezTo>
                <a:cubicBezTo>
                  <a:pt x="605" y="189"/>
                  <a:pt x="610" y="188"/>
                  <a:pt x="614" y="187"/>
                </a:cubicBezTo>
                <a:cubicBezTo>
                  <a:pt x="616" y="186"/>
                  <a:pt x="619" y="186"/>
                  <a:pt x="621" y="186"/>
                </a:cubicBezTo>
                <a:cubicBezTo>
                  <a:pt x="622" y="186"/>
                  <a:pt x="623" y="186"/>
                  <a:pt x="624" y="186"/>
                </a:cubicBezTo>
                <a:cubicBezTo>
                  <a:pt x="628" y="185"/>
                  <a:pt x="627" y="182"/>
                  <a:pt x="629" y="180"/>
                </a:cubicBezTo>
                <a:cubicBezTo>
                  <a:pt x="631" y="178"/>
                  <a:pt x="633" y="178"/>
                  <a:pt x="636" y="177"/>
                </a:cubicBezTo>
                <a:cubicBezTo>
                  <a:pt x="638" y="175"/>
                  <a:pt x="641" y="175"/>
                  <a:pt x="642" y="173"/>
                </a:cubicBezTo>
                <a:cubicBezTo>
                  <a:pt x="644" y="171"/>
                  <a:pt x="644" y="169"/>
                  <a:pt x="645" y="168"/>
                </a:cubicBezTo>
                <a:cubicBezTo>
                  <a:pt x="647" y="166"/>
                  <a:pt x="649" y="166"/>
                  <a:pt x="651" y="164"/>
                </a:cubicBezTo>
                <a:cubicBezTo>
                  <a:pt x="652" y="163"/>
                  <a:pt x="653" y="162"/>
                  <a:pt x="655" y="161"/>
                </a:cubicBezTo>
                <a:cubicBezTo>
                  <a:pt x="657" y="160"/>
                  <a:pt x="660" y="160"/>
                  <a:pt x="661" y="157"/>
                </a:cubicBezTo>
                <a:cubicBezTo>
                  <a:pt x="663" y="155"/>
                  <a:pt x="662" y="153"/>
                  <a:pt x="662" y="151"/>
                </a:cubicBezTo>
                <a:cubicBezTo>
                  <a:pt x="662" y="149"/>
                  <a:pt x="663" y="148"/>
                  <a:pt x="663" y="146"/>
                </a:cubicBezTo>
                <a:cubicBezTo>
                  <a:pt x="662" y="143"/>
                  <a:pt x="662" y="142"/>
                  <a:pt x="664" y="140"/>
                </a:cubicBezTo>
                <a:cubicBezTo>
                  <a:pt x="665" y="139"/>
                  <a:pt x="666" y="138"/>
                  <a:pt x="666" y="135"/>
                </a:cubicBezTo>
                <a:cubicBezTo>
                  <a:pt x="664" y="131"/>
                  <a:pt x="661" y="126"/>
                  <a:pt x="666" y="122"/>
                </a:cubicBezTo>
                <a:cubicBezTo>
                  <a:pt x="669" y="121"/>
                  <a:pt x="672" y="118"/>
                  <a:pt x="675" y="116"/>
                </a:cubicBezTo>
                <a:cubicBezTo>
                  <a:pt x="677" y="115"/>
                  <a:pt x="678" y="114"/>
                  <a:pt x="678" y="112"/>
                </a:cubicBezTo>
                <a:cubicBezTo>
                  <a:pt x="678" y="111"/>
                  <a:pt x="675" y="108"/>
                  <a:pt x="676" y="107"/>
                </a:cubicBezTo>
                <a:cubicBezTo>
                  <a:pt x="677" y="106"/>
                  <a:pt x="679" y="107"/>
                  <a:pt x="679" y="107"/>
                </a:cubicBezTo>
                <a:cubicBezTo>
                  <a:pt x="681" y="107"/>
                  <a:pt x="683" y="106"/>
                  <a:pt x="684" y="105"/>
                </a:cubicBezTo>
                <a:cubicBezTo>
                  <a:pt x="686" y="104"/>
                  <a:pt x="686" y="102"/>
                  <a:pt x="688" y="101"/>
                </a:cubicBezTo>
                <a:cubicBezTo>
                  <a:pt x="690" y="100"/>
                  <a:pt x="692" y="103"/>
                  <a:pt x="693" y="100"/>
                </a:cubicBezTo>
                <a:cubicBezTo>
                  <a:pt x="694" y="99"/>
                  <a:pt x="693" y="97"/>
                  <a:pt x="693" y="96"/>
                </a:cubicBezTo>
                <a:cubicBezTo>
                  <a:pt x="693" y="91"/>
                  <a:pt x="696" y="90"/>
                  <a:pt x="700" y="87"/>
                </a:cubicBezTo>
                <a:cubicBezTo>
                  <a:pt x="702" y="85"/>
                  <a:pt x="706" y="82"/>
                  <a:pt x="708" y="80"/>
                </a:cubicBezTo>
                <a:cubicBezTo>
                  <a:pt x="709" y="78"/>
                  <a:pt x="707" y="76"/>
                  <a:pt x="708" y="75"/>
                </a:cubicBezTo>
                <a:cubicBezTo>
                  <a:pt x="710" y="73"/>
                  <a:pt x="712" y="73"/>
                  <a:pt x="712" y="70"/>
                </a:cubicBezTo>
                <a:cubicBezTo>
                  <a:pt x="713" y="67"/>
                  <a:pt x="711" y="67"/>
                  <a:pt x="713" y="64"/>
                </a:cubicBezTo>
                <a:cubicBezTo>
                  <a:pt x="715" y="61"/>
                  <a:pt x="716" y="59"/>
                  <a:pt x="716" y="56"/>
                </a:cubicBezTo>
                <a:cubicBezTo>
                  <a:pt x="715" y="52"/>
                  <a:pt x="714" y="48"/>
                  <a:pt x="716" y="45"/>
                </a:cubicBezTo>
                <a:cubicBezTo>
                  <a:pt x="717" y="42"/>
                  <a:pt x="720" y="41"/>
                  <a:pt x="722" y="39"/>
                </a:cubicBezTo>
                <a:cubicBezTo>
                  <a:pt x="723" y="38"/>
                  <a:pt x="723" y="38"/>
                  <a:pt x="723" y="36"/>
                </a:cubicBezTo>
                <a:cubicBezTo>
                  <a:pt x="723" y="35"/>
                  <a:pt x="724" y="34"/>
                  <a:pt x="724" y="33"/>
                </a:cubicBezTo>
                <a:cubicBezTo>
                  <a:pt x="726" y="30"/>
                  <a:pt x="727" y="26"/>
                  <a:pt x="726" y="24"/>
                </a:cubicBezTo>
                <a:cubicBezTo>
                  <a:pt x="725" y="22"/>
                  <a:pt x="726" y="26"/>
                  <a:pt x="726" y="24"/>
                </a:cubicBezTo>
                <a:close/>
              </a:path>
            </a:pathLst>
          </a:custGeom>
          <a:solidFill>
            <a:srgbClr val="009DBC"/>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21"/>
          <p:cNvSpPr>
            <a:spLocks/>
          </p:cNvSpPr>
          <p:nvPr/>
        </p:nvSpPr>
        <p:spPr bwMode="auto">
          <a:xfrm>
            <a:off x="8161338" y="5621338"/>
            <a:ext cx="215900" cy="133350"/>
          </a:xfrm>
          <a:custGeom>
            <a:avLst/>
            <a:gdLst>
              <a:gd name="T0" fmla="*/ 120 w 122"/>
              <a:gd name="T1" fmla="*/ 28 h 76"/>
              <a:gd name="T2" fmla="*/ 114 w 122"/>
              <a:gd name="T3" fmla="*/ 24 h 76"/>
              <a:gd name="T4" fmla="*/ 112 w 122"/>
              <a:gd name="T5" fmla="*/ 19 h 76"/>
              <a:gd name="T6" fmla="*/ 97 w 122"/>
              <a:gd name="T7" fmla="*/ 12 h 76"/>
              <a:gd name="T8" fmla="*/ 83 w 122"/>
              <a:gd name="T9" fmla="*/ 10 h 76"/>
              <a:gd name="T10" fmla="*/ 76 w 122"/>
              <a:gd name="T11" fmla="*/ 4 h 76"/>
              <a:gd name="T12" fmla="*/ 68 w 122"/>
              <a:gd name="T13" fmla="*/ 2 h 76"/>
              <a:gd name="T14" fmla="*/ 61 w 122"/>
              <a:gd name="T15" fmla="*/ 2 h 76"/>
              <a:gd name="T16" fmla="*/ 56 w 122"/>
              <a:gd name="T17" fmla="*/ 8 h 76"/>
              <a:gd name="T18" fmla="*/ 53 w 122"/>
              <a:gd name="T19" fmla="*/ 11 h 76"/>
              <a:gd name="T20" fmla="*/ 47 w 122"/>
              <a:gd name="T21" fmla="*/ 12 h 76"/>
              <a:gd name="T22" fmla="*/ 43 w 122"/>
              <a:gd name="T23" fmla="*/ 15 h 76"/>
              <a:gd name="T24" fmla="*/ 41 w 122"/>
              <a:gd name="T25" fmla="*/ 18 h 76"/>
              <a:gd name="T26" fmla="*/ 39 w 122"/>
              <a:gd name="T27" fmla="*/ 17 h 76"/>
              <a:gd name="T28" fmla="*/ 32 w 122"/>
              <a:gd name="T29" fmla="*/ 17 h 76"/>
              <a:gd name="T30" fmla="*/ 20 w 122"/>
              <a:gd name="T31" fmla="*/ 24 h 76"/>
              <a:gd name="T32" fmla="*/ 16 w 122"/>
              <a:gd name="T33" fmla="*/ 22 h 76"/>
              <a:gd name="T34" fmla="*/ 12 w 122"/>
              <a:gd name="T35" fmla="*/ 26 h 76"/>
              <a:gd name="T36" fmla="*/ 5 w 122"/>
              <a:gd name="T37" fmla="*/ 36 h 76"/>
              <a:gd name="T38" fmla="*/ 4 w 122"/>
              <a:gd name="T39" fmla="*/ 39 h 76"/>
              <a:gd name="T40" fmla="*/ 4 w 122"/>
              <a:gd name="T41" fmla="*/ 42 h 76"/>
              <a:gd name="T42" fmla="*/ 2 w 122"/>
              <a:gd name="T43" fmla="*/ 43 h 76"/>
              <a:gd name="T44" fmla="*/ 8 w 122"/>
              <a:gd name="T45" fmla="*/ 44 h 76"/>
              <a:gd name="T46" fmla="*/ 21 w 122"/>
              <a:gd name="T47" fmla="*/ 42 h 76"/>
              <a:gd name="T48" fmla="*/ 28 w 122"/>
              <a:gd name="T49" fmla="*/ 45 h 76"/>
              <a:gd name="T50" fmla="*/ 36 w 122"/>
              <a:gd name="T51" fmla="*/ 51 h 76"/>
              <a:gd name="T52" fmla="*/ 45 w 122"/>
              <a:gd name="T53" fmla="*/ 56 h 76"/>
              <a:gd name="T54" fmla="*/ 54 w 122"/>
              <a:gd name="T55" fmla="*/ 63 h 76"/>
              <a:gd name="T56" fmla="*/ 63 w 122"/>
              <a:gd name="T57" fmla="*/ 69 h 76"/>
              <a:gd name="T58" fmla="*/ 69 w 122"/>
              <a:gd name="T59" fmla="*/ 75 h 76"/>
              <a:gd name="T60" fmla="*/ 73 w 122"/>
              <a:gd name="T61" fmla="*/ 73 h 76"/>
              <a:gd name="T62" fmla="*/ 77 w 122"/>
              <a:gd name="T63" fmla="*/ 73 h 76"/>
              <a:gd name="T64" fmla="*/ 88 w 122"/>
              <a:gd name="T65" fmla="*/ 69 h 76"/>
              <a:gd name="T66" fmla="*/ 96 w 122"/>
              <a:gd name="T67" fmla="*/ 64 h 76"/>
              <a:gd name="T68" fmla="*/ 99 w 122"/>
              <a:gd name="T69" fmla="*/ 57 h 76"/>
              <a:gd name="T70" fmla="*/ 101 w 122"/>
              <a:gd name="T71" fmla="*/ 46 h 76"/>
              <a:gd name="T72" fmla="*/ 111 w 122"/>
              <a:gd name="T73" fmla="*/ 43 h 76"/>
              <a:gd name="T74" fmla="*/ 114 w 122"/>
              <a:gd name="T75" fmla="*/ 40 h 76"/>
              <a:gd name="T76" fmla="*/ 118 w 122"/>
              <a:gd name="T77" fmla="*/ 37 h 76"/>
              <a:gd name="T78" fmla="*/ 120 w 122"/>
              <a:gd name="T79"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2" h="76">
                <a:moveTo>
                  <a:pt x="120" y="28"/>
                </a:moveTo>
                <a:cubicBezTo>
                  <a:pt x="118" y="28"/>
                  <a:pt x="115" y="26"/>
                  <a:pt x="114" y="24"/>
                </a:cubicBezTo>
                <a:cubicBezTo>
                  <a:pt x="113" y="23"/>
                  <a:pt x="113" y="21"/>
                  <a:pt x="112" y="19"/>
                </a:cubicBezTo>
                <a:cubicBezTo>
                  <a:pt x="108" y="16"/>
                  <a:pt x="102" y="13"/>
                  <a:pt x="97" y="12"/>
                </a:cubicBezTo>
                <a:cubicBezTo>
                  <a:pt x="92" y="11"/>
                  <a:pt x="87" y="12"/>
                  <a:pt x="83" y="10"/>
                </a:cubicBezTo>
                <a:cubicBezTo>
                  <a:pt x="80" y="9"/>
                  <a:pt x="78" y="6"/>
                  <a:pt x="76" y="4"/>
                </a:cubicBezTo>
                <a:cubicBezTo>
                  <a:pt x="74" y="2"/>
                  <a:pt x="71" y="2"/>
                  <a:pt x="68" y="2"/>
                </a:cubicBezTo>
                <a:cubicBezTo>
                  <a:pt x="66" y="1"/>
                  <a:pt x="62" y="0"/>
                  <a:pt x="61" y="2"/>
                </a:cubicBezTo>
                <a:cubicBezTo>
                  <a:pt x="59" y="3"/>
                  <a:pt x="57" y="6"/>
                  <a:pt x="56" y="8"/>
                </a:cubicBezTo>
                <a:cubicBezTo>
                  <a:pt x="55" y="8"/>
                  <a:pt x="54" y="11"/>
                  <a:pt x="53" y="11"/>
                </a:cubicBezTo>
                <a:cubicBezTo>
                  <a:pt x="52" y="12"/>
                  <a:pt x="49" y="12"/>
                  <a:pt x="47" y="12"/>
                </a:cubicBezTo>
                <a:cubicBezTo>
                  <a:pt x="45" y="13"/>
                  <a:pt x="44" y="14"/>
                  <a:pt x="43" y="15"/>
                </a:cubicBezTo>
                <a:cubicBezTo>
                  <a:pt x="43" y="15"/>
                  <a:pt x="41" y="18"/>
                  <a:pt x="41" y="18"/>
                </a:cubicBezTo>
                <a:cubicBezTo>
                  <a:pt x="41" y="18"/>
                  <a:pt x="39" y="17"/>
                  <a:pt x="39" y="17"/>
                </a:cubicBezTo>
                <a:cubicBezTo>
                  <a:pt x="37" y="17"/>
                  <a:pt x="34" y="17"/>
                  <a:pt x="32" y="17"/>
                </a:cubicBezTo>
                <a:cubicBezTo>
                  <a:pt x="28" y="19"/>
                  <a:pt x="24" y="22"/>
                  <a:pt x="20" y="24"/>
                </a:cubicBezTo>
                <a:cubicBezTo>
                  <a:pt x="19" y="24"/>
                  <a:pt x="17" y="22"/>
                  <a:pt x="16" y="22"/>
                </a:cubicBezTo>
                <a:cubicBezTo>
                  <a:pt x="14" y="22"/>
                  <a:pt x="13" y="25"/>
                  <a:pt x="12" y="26"/>
                </a:cubicBezTo>
                <a:cubicBezTo>
                  <a:pt x="10" y="30"/>
                  <a:pt x="7" y="32"/>
                  <a:pt x="5" y="36"/>
                </a:cubicBezTo>
                <a:cubicBezTo>
                  <a:pt x="4" y="37"/>
                  <a:pt x="4" y="38"/>
                  <a:pt x="4" y="39"/>
                </a:cubicBezTo>
                <a:cubicBezTo>
                  <a:pt x="4" y="40"/>
                  <a:pt x="4" y="42"/>
                  <a:pt x="4" y="42"/>
                </a:cubicBezTo>
                <a:cubicBezTo>
                  <a:pt x="3" y="43"/>
                  <a:pt x="2" y="42"/>
                  <a:pt x="2" y="43"/>
                </a:cubicBezTo>
                <a:cubicBezTo>
                  <a:pt x="0" y="45"/>
                  <a:pt x="6" y="44"/>
                  <a:pt x="8" y="44"/>
                </a:cubicBezTo>
                <a:cubicBezTo>
                  <a:pt x="12" y="44"/>
                  <a:pt x="16" y="42"/>
                  <a:pt x="21" y="42"/>
                </a:cubicBezTo>
                <a:cubicBezTo>
                  <a:pt x="24" y="42"/>
                  <a:pt x="25" y="42"/>
                  <a:pt x="28" y="45"/>
                </a:cubicBezTo>
                <a:cubicBezTo>
                  <a:pt x="30" y="48"/>
                  <a:pt x="32" y="50"/>
                  <a:pt x="36" y="51"/>
                </a:cubicBezTo>
                <a:cubicBezTo>
                  <a:pt x="39" y="52"/>
                  <a:pt x="42" y="54"/>
                  <a:pt x="45" y="56"/>
                </a:cubicBezTo>
                <a:cubicBezTo>
                  <a:pt x="49" y="57"/>
                  <a:pt x="51" y="61"/>
                  <a:pt x="54" y="63"/>
                </a:cubicBezTo>
                <a:cubicBezTo>
                  <a:pt x="57" y="65"/>
                  <a:pt x="60" y="66"/>
                  <a:pt x="63" y="69"/>
                </a:cubicBezTo>
                <a:cubicBezTo>
                  <a:pt x="65" y="71"/>
                  <a:pt x="65" y="76"/>
                  <a:pt x="69" y="75"/>
                </a:cubicBezTo>
                <a:cubicBezTo>
                  <a:pt x="70" y="75"/>
                  <a:pt x="72" y="74"/>
                  <a:pt x="73" y="73"/>
                </a:cubicBezTo>
                <a:cubicBezTo>
                  <a:pt x="74" y="73"/>
                  <a:pt x="76" y="73"/>
                  <a:pt x="77" y="73"/>
                </a:cubicBezTo>
                <a:cubicBezTo>
                  <a:pt x="81" y="72"/>
                  <a:pt x="84" y="70"/>
                  <a:pt x="88" y="69"/>
                </a:cubicBezTo>
                <a:cubicBezTo>
                  <a:pt x="92" y="68"/>
                  <a:pt x="94" y="68"/>
                  <a:pt x="96" y="64"/>
                </a:cubicBezTo>
                <a:cubicBezTo>
                  <a:pt x="97" y="62"/>
                  <a:pt x="98" y="60"/>
                  <a:pt x="99" y="57"/>
                </a:cubicBezTo>
                <a:cubicBezTo>
                  <a:pt x="100" y="53"/>
                  <a:pt x="99" y="49"/>
                  <a:pt x="101" y="46"/>
                </a:cubicBezTo>
                <a:cubicBezTo>
                  <a:pt x="104" y="43"/>
                  <a:pt x="108" y="44"/>
                  <a:pt x="111" y="43"/>
                </a:cubicBezTo>
                <a:cubicBezTo>
                  <a:pt x="113" y="43"/>
                  <a:pt x="113" y="42"/>
                  <a:pt x="114" y="40"/>
                </a:cubicBezTo>
                <a:cubicBezTo>
                  <a:pt x="115" y="39"/>
                  <a:pt x="117" y="38"/>
                  <a:pt x="118" y="37"/>
                </a:cubicBezTo>
                <a:cubicBezTo>
                  <a:pt x="119" y="36"/>
                  <a:pt x="122" y="29"/>
                  <a:pt x="120" y="28"/>
                </a:cubicBezTo>
                <a:close/>
              </a:path>
            </a:pathLst>
          </a:custGeom>
          <a:solidFill>
            <a:srgbClr val="009DBC"/>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 name="Freeform 22"/>
          <p:cNvSpPr>
            <a:spLocks/>
          </p:cNvSpPr>
          <p:nvPr/>
        </p:nvSpPr>
        <p:spPr bwMode="auto">
          <a:xfrm>
            <a:off x="8696325" y="5143500"/>
            <a:ext cx="65088" cy="26988"/>
          </a:xfrm>
          <a:custGeom>
            <a:avLst/>
            <a:gdLst>
              <a:gd name="T0" fmla="*/ 0 w 41"/>
              <a:gd name="T1" fmla="*/ 0 h 17"/>
              <a:gd name="T2" fmla="*/ 16 w 41"/>
              <a:gd name="T3" fmla="*/ 2 h 17"/>
              <a:gd name="T4" fmla="*/ 23 w 41"/>
              <a:gd name="T5" fmla="*/ 2 h 17"/>
              <a:gd name="T6" fmla="*/ 41 w 41"/>
              <a:gd name="T7" fmla="*/ 7 h 17"/>
              <a:gd name="T8" fmla="*/ 22 w 41"/>
              <a:gd name="T9" fmla="*/ 17 h 17"/>
              <a:gd name="T10" fmla="*/ 9 w 41"/>
              <a:gd name="T11" fmla="*/ 17 h 17"/>
              <a:gd name="T12" fmla="*/ 0 w 4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41" h="17">
                <a:moveTo>
                  <a:pt x="0" y="0"/>
                </a:moveTo>
                <a:lnTo>
                  <a:pt x="16" y="2"/>
                </a:lnTo>
                <a:lnTo>
                  <a:pt x="23" y="2"/>
                </a:lnTo>
                <a:lnTo>
                  <a:pt x="41" y="7"/>
                </a:lnTo>
                <a:lnTo>
                  <a:pt x="22" y="17"/>
                </a:lnTo>
                <a:lnTo>
                  <a:pt x="9" y="17"/>
                </a:lnTo>
                <a:lnTo>
                  <a:pt x="0" y="0"/>
                </a:lnTo>
                <a:close/>
              </a:path>
            </a:pathLst>
          </a:custGeom>
          <a:solidFill>
            <a:srgbClr val="FFFFFF"/>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grpSp>
        <p:nvGrpSpPr>
          <p:cNvPr id="3" name="Group 2"/>
          <p:cNvGrpSpPr/>
          <p:nvPr/>
        </p:nvGrpSpPr>
        <p:grpSpPr>
          <a:xfrm>
            <a:off x="6696075" y="3956050"/>
            <a:ext cx="1220788" cy="1295401"/>
            <a:chOff x="6696075" y="3956050"/>
            <a:chExt cx="1220788" cy="1295401"/>
          </a:xfrm>
        </p:grpSpPr>
        <p:sp>
          <p:nvSpPr>
            <p:cNvPr id="7" name="Freeform 5"/>
            <p:cNvSpPr>
              <a:spLocks/>
            </p:cNvSpPr>
            <p:nvPr/>
          </p:nvSpPr>
          <p:spPr bwMode="auto">
            <a:xfrm>
              <a:off x="6696075" y="4014788"/>
              <a:ext cx="1220788" cy="1236663"/>
            </a:xfrm>
            <a:custGeom>
              <a:avLst/>
              <a:gdLst>
                <a:gd name="T0" fmla="*/ 609 w 689"/>
                <a:gd name="T1" fmla="*/ 591 h 700"/>
                <a:gd name="T2" fmla="*/ 625 w 689"/>
                <a:gd name="T3" fmla="*/ 542 h 700"/>
                <a:gd name="T4" fmla="*/ 592 w 689"/>
                <a:gd name="T5" fmla="*/ 446 h 700"/>
                <a:gd name="T6" fmla="*/ 585 w 689"/>
                <a:gd name="T7" fmla="*/ 242 h 700"/>
                <a:gd name="T8" fmla="*/ 637 w 689"/>
                <a:gd name="T9" fmla="*/ 154 h 700"/>
                <a:gd name="T10" fmla="*/ 651 w 689"/>
                <a:gd name="T11" fmla="*/ 150 h 700"/>
                <a:gd name="T12" fmla="*/ 595 w 689"/>
                <a:gd name="T13" fmla="*/ 103 h 700"/>
                <a:gd name="T14" fmla="*/ 518 w 689"/>
                <a:gd name="T15" fmla="*/ 74 h 700"/>
                <a:gd name="T16" fmla="*/ 485 w 689"/>
                <a:gd name="T17" fmla="*/ 27 h 700"/>
                <a:gd name="T18" fmla="*/ 400 w 689"/>
                <a:gd name="T19" fmla="*/ 17 h 700"/>
                <a:gd name="T20" fmla="*/ 354 w 689"/>
                <a:gd name="T21" fmla="*/ 6 h 700"/>
                <a:gd name="T22" fmla="*/ 341 w 689"/>
                <a:gd name="T23" fmla="*/ 18 h 700"/>
                <a:gd name="T24" fmla="*/ 299 w 689"/>
                <a:gd name="T25" fmla="*/ 36 h 700"/>
                <a:gd name="T26" fmla="*/ 240 w 689"/>
                <a:gd name="T27" fmla="*/ 72 h 700"/>
                <a:gd name="T28" fmla="*/ 219 w 689"/>
                <a:gd name="T29" fmla="*/ 114 h 700"/>
                <a:gd name="T30" fmla="*/ 190 w 689"/>
                <a:gd name="T31" fmla="*/ 139 h 700"/>
                <a:gd name="T32" fmla="*/ 152 w 689"/>
                <a:gd name="T33" fmla="*/ 163 h 700"/>
                <a:gd name="T34" fmla="*/ 136 w 689"/>
                <a:gd name="T35" fmla="*/ 190 h 700"/>
                <a:gd name="T36" fmla="*/ 169 w 689"/>
                <a:gd name="T37" fmla="*/ 181 h 700"/>
                <a:gd name="T38" fmla="*/ 195 w 689"/>
                <a:gd name="T39" fmla="*/ 187 h 700"/>
                <a:gd name="T40" fmla="*/ 212 w 689"/>
                <a:gd name="T41" fmla="*/ 160 h 700"/>
                <a:gd name="T42" fmla="*/ 264 w 689"/>
                <a:gd name="T43" fmla="*/ 153 h 700"/>
                <a:gd name="T44" fmla="*/ 272 w 689"/>
                <a:gd name="T45" fmla="*/ 181 h 700"/>
                <a:gd name="T46" fmla="*/ 271 w 689"/>
                <a:gd name="T47" fmla="*/ 256 h 700"/>
                <a:gd name="T48" fmla="*/ 263 w 689"/>
                <a:gd name="T49" fmla="*/ 364 h 700"/>
                <a:gd name="T50" fmla="*/ 230 w 689"/>
                <a:gd name="T51" fmla="*/ 395 h 700"/>
                <a:gd name="T52" fmla="*/ 194 w 689"/>
                <a:gd name="T53" fmla="*/ 414 h 700"/>
                <a:gd name="T54" fmla="*/ 171 w 689"/>
                <a:gd name="T55" fmla="*/ 421 h 700"/>
                <a:gd name="T56" fmla="*/ 142 w 689"/>
                <a:gd name="T57" fmla="*/ 428 h 700"/>
                <a:gd name="T58" fmla="*/ 137 w 689"/>
                <a:gd name="T59" fmla="*/ 433 h 700"/>
                <a:gd name="T60" fmla="*/ 111 w 689"/>
                <a:gd name="T61" fmla="*/ 451 h 700"/>
                <a:gd name="T62" fmla="*/ 92 w 689"/>
                <a:gd name="T63" fmla="*/ 458 h 700"/>
                <a:gd name="T64" fmla="*/ 53 w 689"/>
                <a:gd name="T65" fmla="*/ 460 h 700"/>
                <a:gd name="T66" fmla="*/ 43 w 689"/>
                <a:gd name="T67" fmla="*/ 482 h 700"/>
                <a:gd name="T68" fmla="*/ 14 w 689"/>
                <a:gd name="T69" fmla="*/ 496 h 700"/>
                <a:gd name="T70" fmla="*/ 0 w 689"/>
                <a:gd name="T71" fmla="*/ 515 h 700"/>
                <a:gd name="T72" fmla="*/ 44 w 689"/>
                <a:gd name="T73" fmla="*/ 527 h 700"/>
                <a:gd name="T74" fmla="*/ 20 w 689"/>
                <a:gd name="T75" fmla="*/ 561 h 700"/>
                <a:gd name="T76" fmla="*/ 27 w 689"/>
                <a:gd name="T77" fmla="*/ 577 h 700"/>
                <a:gd name="T78" fmla="*/ 40 w 689"/>
                <a:gd name="T79" fmla="*/ 568 h 700"/>
                <a:gd name="T80" fmla="*/ 70 w 689"/>
                <a:gd name="T81" fmla="*/ 576 h 700"/>
                <a:gd name="T82" fmla="*/ 83 w 689"/>
                <a:gd name="T83" fmla="*/ 573 h 700"/>
                <a:gd name="T84" fmla="*/ 57 w 689"/>
                <a:gd name="T85" fmla="*/ 579 h 700"/>
                <a:gd name="T86" fmla="*/ 56 w 689"/>
                <a:gd name="T87" fmla="*/ 596 h 700"/>
                <a:gd name="T88" fmla="*/ 88 w 689"/>
                <a:gd name="T89" fmla="*/ 606 h 700"/>
                <a:gd name="T90" fmla="*/ 116 w 689"/>
                <a:gd name="T91" fmla="*/ 598 h 700"/>
                <a:gd name="T92" fmla="*/ 136 w 689"/>
                <a:gd name="T93" fmla="*/ 577 h 700"/>
                <a:gd name="T94" fmla="*/ 197 w 689"/>
                <a:gd name="T95" fmla="*/ 564 h 700"/>
                <a:gd name="T96" fmla="*/ 208 w 689"/>
                <a:gd name="T97" fmla="*/ 550 h 700"/>
                <a:gd name="T98" fmla="*/ 215 w 689"/>
                <a:gd name="T99" fmla="*/ 572 h 700"/>
                <a:gd name="T100" fmla="*/ 253 w 689"/>
                <a:gd name="T101" fmla="*/ 595 h 700"/>
                <a:gd name="T102" fmla="*/ 242 w 689"/>
                <a:gd name="T103" fmla="*/ 605 h 700"/>
                <a:gd name="T104" fmla="*/ 221 w 689"/>
                <a:gd name="T105" fmla="*/ 630 h 700"/>
                <a:gd name="T106" fmla="*/ 256 w 689"/>
                <a:gd name="T107" fmla="*/ 636 h 700"/>
                <a:gd name="T108" fmla="*/ 285 w 689"/>
                <a:gd name="T109" fmla="*/ 631 h 700"/>
                <a:gd name="T110" fmla="*/ 322 w 689"/>
                <a:gd name="T111" fmla="*/ 613 h 700"/>
                <a:gd name="T112" fmla="*/ 360 w 689"/>
                <a:gd name="T113" fmla="*/ 665 h 700"/>
                <a:gd name="T114" fmla="*/ 410 w 689"/>
                <a:gd name="T115" fmla="*/ 696 h 700"/>
                <a:gd name="T116" fmla="*/ 438 w 689"/>
                <a:gd name="T117" fmla="*/ 698 h 700"/>
                <a:gd name="T118" fmla="*/ 465 w 689"/>
                <a:gd name="T119" fmla="*/ 693 h 700"/>
                <a:gd name="T120" fmla="*/ 480 w 689"/>
                <a:gd name="T121" fmla="*/ 668 h 700"/>
                <a:gd name="T122" fmla="*/ 517 w 689"/>
                <a:gd name="T123" fmla="*/ 643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9" h="700">
                  <a:moveTo>
                    <a:pt x="577" y="629"/>
                  </a:moveTo>
                  <a:cubicBezTo>
                    <a:pt x="578" y="628"/>
                    <a:pt x="578" y="626"/>
                    <a:pt x="579" y="625"/>
                  </a:cubicBezTo>
                  <a:cubicBezTo>
                    <a:pt x="580" y="624"/>
                    <a:pt x="582" y="623"/>
                    <a:pt x="583" y="622"/>
                  </a:cubicBezTo>
                  <a:cubicBezTo>
                    <a:pt x="587" y="621"/>
                    <a:pt x="591" y="622"/>
                    <a:pt x="591" y="618"/>
                  </a:cubicBezTo>
                  <a:cubicBezTo>
                    <a:pt x="591" y="615"/>
                    <a:pt x="591" y="614"/>
                    <a:pt x="593" y="611"/>
                  </a:cubicBezTo>
                  <a:cubicBezTo>
                    <a:pt x="594" y="609"/>
                    <a:pt x="595" y="608"/>
                    <a:pt x="595" y="605"/>
                  </a:cubicBezTo>
                  <a:cubicBezTo>
                    <a:pt x="596" y="602"/>
                    <a:pt x="596" y="602"/>
                    <a:pt x="598" y="600"/>
                  </a:cubicBezTo>
                  <a:cubicBezTo>
                    <a:pt x="602" y="597"/>
                    <a:pt x="605" y="593"/>
                    <a:pt x="609" y="591"/>
                  </a:cubicBezTo>
                  <a:cubicBezTo>
                    <a:pt x="612" y="590"/>
                    <a:pt x="615" y="588"/>
                    <a:pt x="618" y="587"/>
                  </a:cubicBezTo>
                  <a:cubicBezTo>
                    <a:pt x="619" y="586"/>
                    <a:pt x="622" y="586"/>
                    <a:pt x="623" y="584"/>
                  </a:cubicBezTo>
                  <a:cubicBezTo>
                    <a:pt x="624" y="583"/>
                    <a:pt x="623" y="580"/>
                    <a:pt x="625" y="579"/>
                  </a:cubicBezTo>
                  <a:cubicBezTo>
                    <a:pt x="626" y="577"/>
                    <a:pt x="628" y="576"/>
                    <a:pt x="630" y="575"/>
                  </a:cubicBezTo>
                  <a:cubicBezTo>
                    <a:pt x="632" y="573"/>
                    <a:pt x="634" y="570"/>
                    <a:pt x="636" y="568"/>
                  </a:cubicBezTo>
                  <a:cubicBezTo>
                    <a:pt x="634" y="567"/>
                    <a:pt x="630" y="566"/>
                    <a:pt x="629" y="564"/>
                  </a:cubicBezTo>
                  <a:cubicBezTo>
                    <a:pt x="629" y="563"/>
                    <a:pt x="629" y="561"/>
                    <a:pt x="628" y="560"/>
                  </a:cubicBezTo>
                  <a:cubicBezTo>
                    <a:pt x="627" y="554"/>
                    <a:pt x="626" y="548"/>
                    <a:pt x="625" y="542"/>
                  </a:cubicBezTo>
                  <a:cubicBezTo>
                    <a:pt x="624" y="536"/>
                    <a:pt x="623" y="529"/>
                    <a:pt x="621" y="522"/>
                  </a:cubicBezTo>
                  <a:cubicBezTo>
                    <a:pt x="619" y="510"/>
                    <a:pt x="617" y="499"/>
                    <a:pt x="615" y="487"/>
                  </a:cubicBezTo>
                  <a:cubicBezTo>
                    <a:pt x="614" y="481"/>
                    <a:pt x="613" y="476"/>
                    <a:pt x="612" y="470"/>
                  </a:cubicBezTo>
                  <a:cubicBezTo>
                    <a:pt x="612" y="469"/>
                    <a:pt x="612" y="465"/>
                    <a:pt x="611" y="464"/>
                  </a:cubicBezTo>
                  <a:cubicBezTo>
                    <a:pt x="610" y="463"/>
                    <a:pt x="607" y="463"/>
                    <a:pt x="606" y="462"/>
                  </a:cubicBezTo>
                  <a:cubicBezTo>
                    <a:pt x="602" y="461"/>
                    <a:pt x="599" y="460"/>
                    <a:pt x="596" y="459"/>
                  </a:cubicBezTo>
                  <a:cubicBezTo>
                    <a:pt x="591" y="457"/>
                    <a:pt x="586" y="455"/>
                    <a:pt x="581" y="454"/>
                  </a:cubicBezTo>
                  <a:cubicBezTo>
                    <a:pt x="585" y="452"/>
                    <a:pt x="589" y="449"/>
                    <a:pt x="592" y="446"/>
                  </a:cubicBezTo>
                  <a:cubicBezTo>
                    <a:pt x="593" y="445"/>
                    <a:pt x="595" y="442"/>
                    <a:pt x="596" y="440"/>
                  </a:cubicBezTo>
                  <a:cubicBezTo>
                    <a:pt x="603" y="431"/>
                    <a:pt x="610" y="422"/>
                    <a:pt x="618" y="413"/>
                  </a:cubicBezTo>
                  <a:cubicBezTo>
                    <a:pt x="631" y="399"/>
                    <a:pt x="648" y="391"/>
                    <a:pt x="665" y="384"/>
                  </a:cubicBezTo>
                  <a:cubicBezTo>
                    <a:pt x="673" y="380"/>
                    <a:pt x="681" y="376"/>
                    <a:pt x="689" y="373"/>
                  </a:cubicBezTo>
                  <a:cubicBezTo>
                    <a:pt x="676" y="360"/>
                    <a:pt x="664" y="347"/>
                    <a:pt x="651" y="334"/>
                  </a:cubicBezTo>
                  <a:cubicBezTo>
                    <a:pt x="638" y="321"/>
                    <a:pt x="625" y="309"/>
                    <a:pt x="614" y="295"/>
                  </a:cubicBezTo>
                  <a:cubicBezTo>
                    <a:pt x="609" y="289"/>
                    <a:pt x="604" y="283"/>
                    <a:pt x="601" y="277"/>
                  </a:cubicBezTo>
                  <a:cubicBezTo>
                    <a:pt x="595" y="265"/>
                    <a:pt x="590" y="254"/>
                    <a:pt x="585" y="242"/>
                  </a:cubicBezTo>
                  <a:cubicBezTo>
                    <a:pt x="583" y="238"/>
                    <a:pt x="581" y="233"/>
                    <a:pt x="580" y="228"/>
                  </a:cubicBezTo>
                  <a:cubicBezTo>
                    <a:pt x="580" y="225"/>
                    <a:pt x="582" y="223"/>
                    <a:pt x="584" y="221"/>
                  </a:cubicBezTo>
                  <a:cubicBezTo>
                    <a:pt x="593" y="213"/>
                    <a:pt x="602" y="205"/>
                    <a:pt x="611" y="197"/>
                  </a:cubicBezTo>
                  <a:cubicBezTo>
                    <a:pt x="618" y="191"/>
                    <a:pt x="624" y="184"/>
                    <a:pt x="629" y="178"/>
                  </a:cubicBezTo>
                  <a:cubicBezTo>
                    <a:pt x="631" y="175"/>
                    <a:pt x="636" y="172"/>
                    <a:pt x="636" y="169"/>
                  </a:cubicBezTo>
                  <a:cubicBezTo>
                    <a:pt x="636" y="166"/>
                    <a:pt x="633" y="165"/>
                    <a:pt x="633" y="162"/>
                  </a:cubicBezTo>
                  <a:cubicBezTo>
                    <a:pt x="634" y="161"/>
                    <a:pt x="635" y="160"/>
                    <a:pt x="636" y="158"/>
                  </a:cubicBezTo>
                  <a:cubicBezTo>
                    <a:pt x="637" y="157"/>
                    <a:pt x="636" y="155"/>
                    <a:pt x="637" y="154"/>
                  </a:cubicBezTo>
                  <a:cubicBezTo>
                    <a:pt x="637" y="153"/>
                    <a:pt x="638" y="151"/>
                    <a:pt x="639" y="151"/>
                  </a:cubicBezTo>
                  <a:cubicBezTo>
                    <a:pt x="639" y="151"/>
                    <a:pt x="640" y="152"/>
                    <a:pt x="640" y="152"/>
                  </a:cubicBezTo>
                  <a:cubicBezTo>
                    <a:pt x="640" y="151"/>
                    <a:pt x="641" y="150"/>
                    <a:pt x="641" y="150"/>
                  </a:cubicBezTo>
                  <a:cubicBezTo>
                    <a:pt x="641" y="150"/>
                    <a:pt x="642" y="153"/>
                    <a:pt x="642" y="153"/>
                  </a:cubicBezTo>
                  <a:cubicBezTo>
                    <a:pt x="642" y="153"/>
                    <a:pt x="644" y="151"/>
                    <a:pt x="645" y="151"/>
                  </a:cubicBezTo>
                  <a:cubicBezTo>
                    <a:pt x="646" y="151"/>
                    <a:pt x="648" y="154"/>
                    <a:pt x="649" y="151"/>
                  </a:cubicBezTo>
                  <a:cubicBezTo>
                    <a:pt x="650" y="150"/>
                    <a:pt x="648" y="148"/>
                    <a:pt x="648" y="147"/>
                  </a:cubicBezTo>
                  <a:cubicBezTo>
                    <a:pt x="650" y="146"/>
                    <a:pt x="650" y="150"/>
                    <a:pt x="651" y="150"/>
                  </a:cubicBezTo>
                  <a:cubicBezTo>
                    <a:pt x="652" y="151"/>
                    <a:pt x="653" y="150"/>
                    <a:pt x="654" y="149"/>
                  </a:cubicBezTo>
                  <a:cubicBezTo>
                    <a:pt x="655" y="149"/>
                    <a:pt x="658" y="149"/>
                    <a:pt x="659" y="147"/>
                  </a:cubicBezTo>
                  <a:cubicBezTo>
                    <a:pt x="660" y="146"/>
                    <a:pt x="655" y="142"/>
                    <a:pt x="654" y="140"/>
                  </a:cubicBezTo>
                  <a:cubicBezTo>
                    <a:pt x="649" y="133"/>
                    <a:pt x="643" y="126"/>
                    <a:pt x="638" y="119"/>
                  </a:cubicBezTo>
                  <a:cubicBezTo>
                    <a:pt x="636" y="116"/>
                    <a:pt x="634" y="112"/>
                    <a:pt x="632" y="109"/>
                  </a:cubicBezTo>
                  <a:cubicBezTo>
                    <a:pt x="630" y="106"/>
                    <a:pt x="631" y="101"/>
                    <a:pt x="629" y="100"/>
                  </a:cubicBezTo>
                  <a:cubicBezTo>
                    <a:pt x="622" y="95"/>
                    <a:pt x="611" y="99"/>
                    <a:pt x="603" y="100"/>
                  </a:cubicBezTo>
                  <a:cubicBezTo>
                    <a:pt x="600" y="101"/>
                    <a:pt x="598" y="101"/>
                    <a:pt x="595" y="103"/>
                  </a:cubicBezTo>
                  <a:cubicBezTo>
                    <a:pt x="593" y="104"/>
                    <a:pt x="591" y="105"/>
                    <a:pt x="588" y="107"/>
                  </a:cubicBezTo>
                  <a:cubicBezTo>
                    <a:pt x="587" y="107"/>
                    <a:pt x="586" y="109"/>
                    <a:pt x="585" y="109"/>
                  </a:cubicBezTo>
                  <a:cubicBezTo>
                    <a:pt x="581" y="109"/>
                    <a:pt x="577" y="107"/>
                    <a:pt x="573" y="106"/>
                  </a:cubicBezTo>
                  <a:cubicBezTo>
                    <a:pt x="568" y="105"/>
                    <a:pt x="563" y="104"/>
                    <a:pt x="558" y="103"/>
                  </a:cubicBezTo>
                  <a:cubicBezTo>
                    <a:pt x="551" y="102"/>
                    <a:pt x="544" y="103"/>
                    <a:pt x="537" y="103"/>
                  </a:cubicBezTo>
                  <a:cubicBezTo>
                    <a:pt x="532" y="103"/>
                    <a:pt x="527" y="103"/>
                    <a:pt x="522" y="104"/>
                  </a:cubicBezTo>
                  <a:cubicBezTo>
                    <a:pt x="519" y="104"/>
                    <a:pt x="519" y="104"/>
                    <a:pt x="518" y="101"/>
                  </a:cubicBezTo>
                  <a:cubicBezTo>
                    <a:pt x="518" y="93"/>
                    <a:pt x="519" y="83"/>
                    <a:pt x="518" y="74"/>
                  </a:cubicBezTo>
                  <a:cubicBezTo>
                    <a:pt x="517" y="69"/>
                    <a:pt x="516" y="63"/>
                    <a:pt x="515" y="57"/>
                  </a:cubicBezTo>
                  <a:cubicBezTo>
                    <a:pt x="515" y="53"/>
                    <a:pt x="511" y="51"/>
                    <a:pt x="508" y="49"/>
                  </a:cubicBezTo>
                  <a:cubicBezTo>
                    <a:pt x="509" y="49"/>
                    <a:pt x="510" y="50"/>
                    <a:pt x="510" y="51"/>
                  </a:cubicBezTo>
                  <a:cubicBezTo>
                    <a:pt x="510" y="50"/>
                    <a:pt x="507" y="46"/>
                    <a:pt x="506" y="46"/>
                  </a:cubicBezTo>
                  <a:cubicBezTo>
                    <a:pt x="506" y="46"/>
                    <a:pt x="507" y="47"/>
                    <a:pt x="506" y="47"/>
                  </a:cubicBezTo>
                  <a:cubicBezTo>
                    <a:pt x="506" y="47"/>
                    <a:pt x="505" y="46"/>
                    <a:pt x="505" y="46"/>
                  </a:cubicBezTo>
                  <a:cubicBezTo>
                    <a:pt x="503" y="44"/>
                    <a:pt x="502" y="43"/>
                    <a:pt x="500" y="41"/>
                  </a:cubicBezTo>
                  <a:cubicBezTo>
                    <a:pt x="495" y="36"/>
                    <a:pt x="490" y="31"/>
                    <a:pt x="485" y="27"/>
                  </a:cubicBezTo>
                  <a:cubicBezTo>
                    <a:pt x="478" y="21"/>
                    <a:pt x="471" y="15"/>
                    <a:pt x="464" y="9"/>
                  </a:cubicBezTo>
                  <a:cubicBezTo>
                    <a:pt x="462" y="8"/>
                    <a:pt x="461" y="7"/>
                    <a:pt x="458" y="6"/>
                  </a:cubicBezTo>
                  <a:cubicBezTo>
                    <a:pt x="455" y="5"/>
                    <a:pt x="453" y="4"/>
                    <a:pt x="450" y="3"/>
                  </a:cubicBezTo>
                  <a:cubicBezTo>
                    <a:pt x="449" y="2"/>
                    <a:pt x="447" y="1"/>
                    <a:pt x="446" y="1"/>
                  </a:cubicBezTo>
                  <a:cubicBezTo>
                    <a:pt x="445" y="1"/>
                    <a:pt x="443" y="1"/>
                    <a:pt x="442" y="2"/>
                  </a:cubicBezTo>
                  <a:cubicBezTo>
                    <a:pt x="440" y="2"/>
                    <a:pt x="437" y="3"/>
                    <a:pt x="435" y="4"/>
                  </a:cubicBezTo>
                  <a:cubicBezTo>
                    <a:pt x="431" y="4"/>
                    <a:pt x="428" y="5"/>
                    <a:pt x="425" y="6"/>
                  </a:cubicBezTo>
                  <a:cubicBezTo>
                    <a:pt x="417" y="9"/>
                    <a:pt x="408" y="13"/>
                    <a:pt x="400" y="17"/>
                  </a:cubicBezTo>
                  <a:cubicBezTo>
                    <a:pt x="397" y="18"/>
                    <a:pt x="395" y="19"/>
                    <a:pt x="392" y="20"/>
                  </a:cubicBezTo>
                  <a:cubicBezTo>
                    <a:pt x="391" y="20"/>
                    <a:pt x="389" y="21"/>
                    <a:pt x="388" y="21"/>
                  </a:cubicBezTo>
                  <a:cubicBezTo>
                    <a:pt x="387" y="21"/>
                    <a:pt x="386" y="20"/>
                    <a:pt x="385" y="19"/>
                  </a:cubicBezTo>
                  <a:cubicBezTo>
                    <a:pt x="382" y="19"/>
                    <a:pt x="379" y="20"/>
                    <a:pt x="376" y="19"/>
                  </a:cubicBezTo>
                  <a:cubicBezTo>
                    <a:pt x="373" y="19"/>
                    <a:pt x="369" y="19"/>
                    <a:pt x="367" y="18"/>
                  </a:cubicBezTo>
                  <a:cubicBezTo>
                    <a:pt x="363" y="16"/>
                    <a:pt x="361" y="12"/>
                    <a:pt x="358" y="10"/>
                  </a:cubicBezTo>
                  <a:cubicBezTo>
                    <a:pt x="357" y="9"/>
                    <a:pt x="356" y="9"/>
                    <a:pt x="355" y="8"/>
                  </a:cubicBezTo>
                  <a:cubicBezTo>
                    <a:pt x="354" y="7"/>
                    <a:pt x="355" y="6"/>
                    <a:pt x="354" y="6"/>
                  </a:cubicBezTo>
                  <a:cubicBezTo>
                    <a:pt x="352" y="5"/>
                    <a:pt x="348" y="6"/>
                    <a:pt x="346" y="7"/>
                  </a:cubicBezTo>
                  <a:cubicBezTo>
                    <a:pt x="342" y="8"/>
                    <a:pt x="338" y="3"/>
                    <a:pt x="335" y="1"/>
                  </a:cubicBezTo>
                  <a:cubicBezTo>
                    <a:pt x="334" y="1"/>
                    <a:pt x="334" y="0"/>
                    <a:pt x="333" y="1"/>
                  </a:cubicBezTo>
                  <a:cubicBezTo>
                    <a:pt x="332" y="1"/>
                    <a:pt x="332" y="3"/>
                    <a:pt x="332" y="4"/>
                  </a:cubicBezTo>
                  <a:cubicBezTo>
                    <a:pt x="332" y="5"/>
                    <a:pt x="335" y="6"/>
                    <a:pt x="337" y="6"/>
                  </a:cubicBezTo>
                  <a:cubicBezTo>
                    <a:pt x="339" y="8"/>
                    <a:pt x="339" y="9"/>
                    <a:pt x="339" y="11"/>
                  </a:cubicBezTo>
                  <a:cubicBezTo>
                    <a:pt x="339" y="12"/>
                    <a:pt x="340" y="15"/>
                    <a:pt x="340" y="16"/>
                  </a:cubicBezTo>
                  <a:cubicBezTo>
                    <a:pt x="341" y="17"/>
                    <a:pt x="342" y="17"/>
                    <a:pt x="341" y="18"/>
                  </a:cubicBezTo>
                  <a:cubicBezTo>
                    <a:pt x="340" y="19"/>
                    <a:pt x="335" y="21"/>
                    <a:pt x="333" y="20"/>
                  </a:cubicBezTo>
                  <a:cubicBezTo>
                    <a:pt x="332" y="20"/>
                    <a:pt x="332" y="19"/>
                    <a:pt x="331" y="20"/>
                  </a:cubicBezTo>
                  <a:cubicBezTo>
                    <a:pt x="329" y="21"/>
                    <a:pt x="328" y="22"/>
                    <a:pt x="326" y="23"/>
                  </a:cubicBezTo>
                  <a:cubicBezTo>
                    <a:pt x="324" y="24"/>
                    <a:pt x="322" y="26"/>
                    <a:pt x="319" y="27"/>
                  </a:cubicBezTo>
                  <a:cubicBezTo>
                    <a:pt x="317" y="27"/>
                    <a:pt x="315" y="27"/>
                    <a:pt x="314" y="28"/>
                  </a:cubicBezTo>
                  <a:cubicBezTo>
                    <a:pt x="312" y="29"/>
                    <a:pt x="311" y="29"/>
                    <a:pt x="309" y="30"/>
                  </a:cubicBezTo>
                  <a:cubicBezTo>
                    <a:pt x="306" y="30"/>
                    <a:pt x="305" y="33"/>
                    <a:pt x="302" y="34"/>
                  </a:cubicBezTo>
                  <a:cubicBezTo>
                    <a:pt x="301" y="35"/>
                    <a:pt x="300" y="35"/>
                    <a:pt x="299" y="36"/>
                  </a:cubicBezTo>
                  <a:cubicBezTo>
                    <a:pt x="299" y="36"/>
                    <a:pt x="298" y="37"/>
                    <a:pt x="298" y="37"/>
                  </a:cubicBezTo>
                  <a:cubicBezTo>
                    <a:pt x="297" y="38"/>
                    <a:pt x="295" y="38"/>
                    <a:pt x="294" y="38"/>
                  </a:cubicBezTo>
                  <a:cubicBezTo>
                    <a:pt x="292" y="38"/>
                    <a:pt x="290" y="39"/>
                    <a:pt x="289" y="39"/>
                  </a:cubicBezTo>
                  <a:cubicBezTo>
                    <a:pt x="287" y="40"/>
                    <a:pt x="285" y="38"/>
                    <a:pt x="284" y="38"/>
                  </a:cubicBezTo>
                  <a:cubicBezTo>
                    <a:pt x="276" y="44"/>
                    <a:pt x="267" y="50"/>
                    <a:pt x="259" y="56"/>
                  </a:cubicBezTo>
                  <a:cubicBezTo>
                    <a:pt x="256" y="59"/>
                    <a:pt x="251" y="61"/>
                    <a:pt x="248" y="65"/>
                  </a:cubicBezTo>
                  <a:cubicBezTo>
                    <a:pt x="247" y="66"/>
                    <a:pt x="246" y="69"/>
                    <a:pt x="244" y="70"/>
                  </a:cubicBezTo>
                  <a:cubicBezTo>
                    <a:pt x="243" y="71"/>
                    <a:pt x="241" y="71"/>
                    <a:pt x="240" y="72"/>
                  </a:cubicBezTo>
                  <a:cubicBezTo>
                    <a:pt x="239" y="73"/>
                    <a:pt x="237" y="73"/>
                    <a:pt x="237" y="75"/>
                  </a:cubicBezTo>
                  <a:cubicBezTo>
                    <a:pt x="236" y="76"/>
                    <a:pt x="237" y="77"/>
                    <a:pt x="235" y="78"/>
                  </a:cubicBezTo>
                  <a:cubicBezTo>
                    <a:pt x="234" y="78"/>
                    <a:pt x="232" y="78"/>
                    <a:pt x="231" y="79"/>
                  </a:cubicBezTo>
                  <a:cubicBezTo>
                    <a:pt x="229" y="79"/>
                    <a:pt x="229" y="79"/>
                    <a:pt x="229" y="80"/>
                  </a:cubicBezTo>
                  <a:cubicBezTo>
                    <a:pt x="229" y="81"/>
                    <a:pt x="230" y="84"/>
                    <a:pt x="230" y="85"/>
                  </a:cubicBezTo>
                  <a:cubicBezTo>
                    <a:pt x="231" y="91"/>
                    <a:pt x="230" y="95"/>
                    <a:pt x="229" y="101"/>
                  </a:cubicBezTo>
                  <a:cubicBezTo>
                    <a:pt x="228" y="104"/>
                    <a:pt x="228" y="106"/>
                    <a:pt x="226" y="108"/>
                  </a:cubicBezTo>
                  <a:cubicBezTo>
                    <a:pt x="224" y="110"/>
                    <a:pt x="222" y="112"/>
                    <a:pt x="219" y="114"/>
                  </a:cubicBezTo>
                  <a:cubicBezTo>
                    <a:pt x="218" y="115"/>
                    <a:pt x="216" y="118"/>
                    <a:pt x="214" y="119"/>
                  </a:cubicBezTo>
                  <a:cubicBezTo>
                    <a:pt x="213" y="120"/>
                    <a:pt x="211" y="119"/>
                    <a:pt x="210" y="119"/>
                  </a:cubicBezTo>
                  <a:cubicBezTo>
                    <a:pt x="207" y="120"/>
                    <a:pt x="208" y="121"/>
                    <a:pt x="207" y="122"/>
                  </a:cubicBezTo>
                  <a:cubicBezTo>
                    <a:pt x="205" y="123"/>
                    <a:pt x="204" y="123"/>
                    <a:pt x="203" y="125"/>
                  </a:cubicBezTo>
                  <a:cubicBezTo>
                    <a:pt x="202" y="127"/>
                    <a:pt x="203" y="129"/>
                    <a:pt x="201" y="130"/>
                  </a:cubicBezTo>
                  <a:cubicBezTo>
                    <a:pt x="200" y="131"/>
                    <a:pt x="199" y="131"/>
                    <a:pt x="197" y="132"/>
                  </a:cubicBezTo>
                  <a:cubicBezTo>
                    <a:pt x="196" y="133"/>
                    <a:pt x="195" y="134"/>
                    <a:pt x="194" y="135"/>
                  </a:cubicBezTo>
                  <a:cubicBezTo>
                    <a:pt x="193" y="137"/>
                    <a:pt x="192" y="138"/>
                    <a:pt x="190" y="139"/>
                  </a:cubicBezTo>
                  <a:cubicBezTo>
                    <a:pt x="189" y="140"/>
                    <a:pt x="187" y="139"/>
                    <a:pt x="186" y="139"/>
                  </a:cubicBezTo>
                  <a:cubicBezTo>
                    <a:pt x="185" y="140"/>
                    <a:pt x="184" y="140"/>
                    <a:pt x="183" y="140"/>
                  </a:cubicBezTo>
                  <a:cubicBezTo>
                    <a:pt x="182" y="140"/>
                    <a:pt x="181" y="140"/>
                    <a:pt x="180" y="139"/>
                  </a:cubicBezTo>
                  <a:cubicBezTo>
                    <a:pt x="178" y="139"/>
                    <a:pt x="177" y="140"/>
                    <a:pt x="175" y="141"/>
                  </a:cubicBezTo>
                  <a:cubicBezTo>
                    <a:pt x="172" y="143"/>
                    <a:pt x="169" y="144"/>
                    <a:pt x="167" y="147"/>
                  </a:cubicBezTo>
                  <a:cubicBezTo>
                    <a:pt x="165" y="152"/>
                    <a:pt x="159" y="151"/>
                    <a:pt x="158" y="157"/>
                  </a:cubicBezTo>
                  <a:cubicBezTo>
                    <a:pt x="157" y="159"/>
                    <a:pt x="157" y="159"/>
                    <a:pt x="155" y="161"/>
                  </a:cubicBezTo>
                  <a:cubicBezTo>
                    <a:pt x="154" y="161"/>
                    <a:pt x="153" y="162"/>
                    <a:pt x="152" y="163"/>
                  </a:cubicBezTo>
                  <a:cubicBezTo>
                    <a:pt x="151" y="164"/>
                    <a:pt x="151" y="166"/>
                    <a:pt x="150" y="166"/>
                  </a:cubicBezTo>
                  <a:cubicBezTo>
                    <a:pt x="149" y="167"/>
                    <a:pt x="147" y="168"/>
                    <a:pt x="146" y="168"/>
                  </a:cubicBezTo>
                  <a:cubicBezTo>
                    <a:pt x="146" y="169"/>
                    <a:pt x="145" y="168"/>
                    <a:pt x="144" y="169"/>
                  </a:cubicBezTo>
                  <a:cubicBezTo>
                    <a:pt x="144" y="170"/>
                    <a:pt x="145" y="172"/>
                    <a:pt x="145" y="173"/>
                  </a:cubicBezTo>
                  <a:cubicBezTo>
                    <a:pt x="145" y="174"/>
                    <a:pt x="144" y="175"/>
                    <a:pt x="143" y="176"/>
                  </a:cubicBezTo>
                  <a:cubicBezTo>
                    <a:pt x="142" y="178"/>
                    <a:pt x="139" y="180"/>
                    <a:pt x="138" y="183"/>
                  </a:cubicBezTo>
                  <a:cubicBezTo>
                    <a:pt x="137" y="185"/>
                    <a:pt x="138" y="185"/>
                    <a:pt x="136" y="186"/>
                  </a:cubicBezTo>
                  <a:cubicBezTo>
                    <a:pt x="134" y="188"/>
                    <a:pt x="135" y="188"/>
                    <a:pt x="136" y="190"/>
                  </a:cubicBezTo>
                  <a:cubicBezTo>
                    <a:pt x="138" y="193"/>
                    <a:pt x="139" y="195"/>
                    <a:pt x="142" y="192"/>
                  </a:cubicBezTo>
                  <a:cubicBezTo>
                    <a:pt x="144" y="191"/>
                    <a:pt x="144" y="186"/>
                    <a:pt x="148" y="186"/>
                  </a:cubicBezTo>
                  <a:cubicBezTo>
                    <a:pt x="150" y="186"/>
                    <a:pt x="149" y="188"/>
                    <a:pt x="151" y="189"/>
                  </a:cubicBezTo>
                  <a:cubicBezTo>
                    <a:pt x="152" y="190"/>
                    <a:pt x="152" y="189"/>
                    <a:pt x="154" y="188"/>
                  </a:cubicBezTo>
                  <a:cubicBezTo>
                    <a:pt x="155" y="188"/>
                    <a:pt x="157" y="186"/>
                    <a:pt x="158" y="186"/>
                  </a:cubicBezTo>
                  <a:cubicBezTo>
                    <a:pt x="160" y="186"/>
                    <a:pt x="160" y="189"/>
                    <a:pt x="162" y="188"/>
                  </a:cubicBezTo>
                  <a:cubicBezTo>
                    <a:pt x="163" y="188"/>
                    <a:pt x="164" y="185"/>
                    <a:pt x="164" y="185"/>
                  </a:cubicBezTo>
                  <a:cubicBezTo>
                    <a:pt x="166" y="183"/>
                    <a:pt x="167" y="182"/>
                    <a:pt x="169" y="181"/>
                  </a:cubicBezTo>
                  <a:cubicBezTo>
                    <a:pt x="172" y="179"/>
                    <a:pt x="174" y="181"/>
                    <a:pt x="176" y="183"/>
                  </a:cubicBezTo>
                  <a:cubicBezTo>
                    <a:pt x="179" y="184"/>
                    <a:pt x="183" y="186"/>
                    <a:pt x="184" y="189"/>
                  </a:cubicBezTo>
                  <a:cubicBezTo>
                    <a:pt x="185" y="191"/>
                    <a:pt x="184" y="190"/>
                    <a:pt x="183" y="192"/>
                  </a:cubicBezTo>
                  <a:cubicBezTo>
                    <a:pt x="182" y="194"/>
                    <a:pt x="184" y="196"/>
                    <a:pt x="186" y="196"/>
                  </a:cubicBezTo>
                  <a:cubicBezTo>
                    <a:pt x="188" y="196"/>
                    <a:pt x="187" y="194"/>
                    <a:pt x="188" y="192"/>
                  </a:cubicBezTo>
                  <a:cubicBezTo>
                    <a:pt x="189" y="191"/>
                    <a:pt x="191" y="191"/>
                    <a:pt x="193" y="191"/>
                  </a:cubicBezTo>
                  <a:cubicBezTo>
                    <a:pt x="194" y="192"/>
                    <a:pt x="194" y="193"/>
                    <a:pt x="195" y="191"/>
                  </a:cubicBezTo>
                  <a:cubicBezTo>
                    <a:pt x="196" y="190"/>
                    <a:pt x="196" y="188"/>
                    <a:pt x="195" y="187"/>
                  </a:cubicBezTo>
                  <a:cubicBezTo>
                    <a:pt x="194" y="186"/>
                    <a:pt x="192" y="186"/>
                    <a:pt x="192" y="184"/>
                  </a:cubicBezTo>
                  <a:cubicBezTo>
                    <a:pt x="192" y="183"/>
                    <a:pt x="193" y="182"/>
                    <a:pt x="192" y="181"/>
                  </a:cubicBezTo>
                  <a:cubicBezTo>
                    <a:pt x="192" y="180"/>
                    <a:pt x="192" y="180"/>
                    <a:pt x="192" y="179"/>
                  </a:cubicBezTo>
                  <a:cubicBezTo>
                    <a:pt x="192" y="177"/>
                    <a:pt x="195" y="174"/>
                    <a:pt x="197" y="173"/>
                  </a:cubicBezTo>
                  <a:cubicBezTo>
                    <a:pt x="201" y="171"/>
                    <a:pt x="200" y="167"/>
                    <a:pt x="203" y="164"/>
                  </a:cubicBezTo>
                  <a:cubicBezTo>
                    <a:pt x="205" y="163"/>
                    <a:pt x="207" y="162"/>
                    <a:pt x="209" y="161"/>
                  </a:cubicBezTo>
                  <a:cubicBezTo>
                    <a:pt x="211" y="161"/>
                    <a:pt x="213" y="161"/>
                    <a:pt x="215" y="161"/>
                  </a:cubicBezTo>
                  <a:cubicBezTo>
                    <a:pt x="215" y="161"/>
                    <a:pt x="212" y="160"/>
                    <a:pt x="212" y="160"/>
                  </a:cubicBezTo>
                  <a:cubicBezTo>
                    <a:pt x="211" y="158"/>
                    <a:pt x="215" y="158"/>
                    <a:pt x="217" y="158"/>
                  </a:cubicBezTo>
                  <a:cubicBezTo>
                    <a:pt x="218" y="158"/>
                    <a:pt x="219" y="158"/>
                    <a:pt x="221" y="157"/>
                  </a:cubicBezTo>
                  <a:cubicBezTo>
                    <a:pt x="222" y="157"/>
                    <a:pt x="223" y="157"/>
                    <a:pt x="225" y="157"/>
                  </a:cubicBezTo>
                  <a:cubicBezTo>
                    <a:pt x="226" y="157"/>
                    <a:pt x="228" y="158"/>
                    <a:pt x="229" y="158"/>
                  </a:cubicBezTo>
                  <a:cubicBezTo>
                    <a:pt x="232" y="157"/>
                    <a:pt x="231" y="155"/>
                    <a:pt x="232" y="153"/>
                  </a:cubicBezTo>
                  <a:cubicBezTo>
                    <a:pt x="234" y="151"/>
                    <a:pt x="237" y="151"/>
                    <a:pt x="239" y="151"/>
                  </a:cubicBezTo>
                  <a:cubicBezTo>
                    <a:pt x="244" y="151"/>
                    <a:pt x="247" y="151"/>
                    <a:pt x="252" y="150"/>
                  </a:cubicBezTo>
                  <a:cubicBezTo>
                    <a:pt x="257" y="149"/>
                    <a:pt x="260" y="152"/>
                    <a:pt x="264" y="153"/>
                  </a:cubicBezTo>
                  <a:cubicBezTo>
                    <a:pt x="269" y="155"/>
                    <a:pt x="271" y="148"/>
                    <a:pt x="276" y="150"/>
                  </a:cubicBezTo>
                  <a:cubicBezTo>
                    <a:pt x="277" y="151"/>
                    <a:pt x="282" y="154"/>
                    <a:pt x="282" y="156"/>
                  </a:cubicBezTo>
                  <a:cubicBezTo>
                    <a:pt x="282" y="156"/>
                    <a:pt x="280" y="157"/>
                    <a:pt x="279" y="157"/>
                  </a:cubicBezTo>
                  <a:cubicBezTo>
                    <a:pt x="277" y="158"/>
                    <a:pt x="277" y="158"/>
                    <a:pt x="275" y="157"/>
                  </a:cubicBezTo>
                  <a:cubicBezTo>
                    <a:pt x="272" y="157"/>
                    <a:pt x="270" y="156"/>
                    <a:pt x="270" y="160"/>
                  </a:cubicBezTo>
                  <a:cubicBezTo>
                    <a:pt x="270" y="162"/>
                    <a:pt x="271" y="164"/>
                    <a:pt x="272" y="166"/>
                  </a:cubicBezTo>
                  <a:cubicBezTo>
                    <a:pt x="273" y="169"/>
                    <a:pt x="275" y="172"/>
                    <a:pt x="274" y="175"/>
                  </a:cubicBezTo>
                  <a:cubicBezTo>
                    <a:pt x="274" y="177"/>
                    <a:pt x="273" y="179"/>
                    <a:pt x="272" y="181"/>
                  </a:cubicBezTo>
                  <a:cubicBezTo>
                    <a:pt x="272" y="183"/>
                    <a:pt x="270" y="184"/>
                    <a:pt x="269" y="185"/>
                  </a:cubicBezTo>
                  <a:cubicBezTo>
                    <a:pt x="267" y="189"/>
                    <a:pt x="270" y="191"/>
                    <a:pt x="272" y="193"/>
                  </a:cubicBezTo>
                  <a:cubicBezTo>
                    <a:pt x="276" y="196"/>
                    <a:pt x="279" y="200"/>
                    <a:pt x="281" y="204"/>
                  </a:cubicBezTo>
                  <a:cubicBezTo>
                    <a:pt x="284" y="209"/>
                    <a:pt x="288" y="216"/>
                    <a:pt x="286" y="221"/>
                  </a:cubicBezTo>
                  <a:cubicBezTo>
                    <a:pt x="285" y="225"/>
                    <a:pt x="282" y="229"/>
                    <a:pt x="280" y="233"/>
                  </a:cubicBezTo>
                  <a:cubicBezTo>
                    <a:pt x="278" y="237"/>
                    <a:pt x="276" y="241"/>
                    <a:pt x="274" y="246"/>
                  </a:cubicBezTo>
                  <a:cubicBezTo>
                    <a:pt x="274" y="248"/>
                    <a:pt x="274" y="249"/>
                    <a:pt x="273" y="251"/>
                  </a:cubicBezTo>
                  <a:cubicBezTo>
                    <a:pt x="272" y="253"/>
                    <a:pt x="271" y="255"/>
                    <a:pt x="271" y="256"/>
                  </a:cubicBezTo>
                  <a:cubicBezTo>
                    <a:pt x="271" y="260"/>
                    <a:pt x="275" y="266"/>
                    <a:pt x="277" y="269"/>
                  </a:cubicBezTo>
                  <a:cubicBezTo>
                    <a:pt x="278" y="273"/>
                    <a:pt x="280" y="276"/>
                    <a:pt x="282" y="280"/>
                  </a:cubicBezTo>
                  <a:cubicBezTo>
                    <a:pt x="283" y="284"/>
                    <a:pt x="285" y="288"/>
                    <a:pt x="286" y="293"/>
                  </a:cubicBezTo>
                  <a:cubicBezTo>
                    <a:pt x="286" y="296"/>
                    <a:pt x="287" y="301"/>
                    <a:pt x="286" y="304"/>
                  </a:cubicBezTo>
                  <a:cubicBezTo>
                    <a:pt x="284" y="308"/>
                    <a:pt x="281" y="311"/>
                    <a:pt x="279" y="315"/>
                  </a:cubicBezTo>
                  <a:cubicBezTo>
                    <a:pt x="276" y="319"/>
                    <a:pt x="274" y="322"/>
                    <a:pt x="274" y="327"/>
                  </a:cubicBezTo>
                  <a:cubicBezTo>
                    <a:pt x="273" y="335"/>
                    <a:pt x="273" y="345"/>
                    <a:pt x="269" y="352"/>
                  </a:cubicBezTo>
                  <a:cubicBezTo>
                    <a:pt x="267" y="356"/>
                    <a:pt x="265" y="360"/>
                    <a:pt x="263" y="364"/>
                  </a:cubicBezTo>
                  <a:cubicBezTo>
                    <a:pt x="262" y="365"/>
                    <a:pt x="261" y="367"/>
                    <a:pt x="260" y="369"/>
                  </a:cubicBezTo>
                  <a:cubicBezTo>
                    <a:pt x="260" y="369"/>
                    <a:pt x="259" y="369"/>
                    <a:pt x="259" y="370"/>
                  </a:cubicBezTo>
                  <a:cubicBezTo>
                    <a:pt x="259" y="370"/>
                    <a:pt x="258" y="371"/>
                    <a:pt x="258" y="371"/>
                  </a:cubicBezTo>
                  <a:cubicBezTo>
                    <a:pt x="257" y="372"/>
                    <a:pt x="256" y="372"/>
                    <a:pt x="255" y="372"/>
                  </a:cubicBezTo>
                  <a:cubicBezTo>
                    <a:pt x="254" y="373"/>
                    <a:pt x="254" y="376"/>
                    <a:pt x="253" y="377"/>
                  </a:cubicBezTo>
                  <a:cubicBezTo>
                    <a:pt x="252" y="379"/>
                    <a:pt x="251" y="380"/>
                    <a:pt x="250" y="381"/>
                  </a:cubicBezTo>
                  <a:cubicBezTo>
                    <a:pt x="247" y="384"/>
                    <a:pt x="244" y="385"/>
                    <a:pt x="241" y="387"/>
                  </a:cubicBezTo>
                  <a:cubicBezTo>
                    <a:pt x="237" y="390"/>
                    <a:pt x="233" y="392"/>
                    <a:pt x="230" y="395"/>
                  </a:cubicBezTo>
                  <a:cubicBezTo>
                    <a:pt x="228" y="396"/>
                    <a:pt x="226" y="398"/>
                    <a:pt x="223" y="399"/>
                  </a:cubicBezTo>
                  <a:cubicBezTo>
                    <a:pt x="222" y="399"/>
                    <a:pt x="221" y="399"/>
                    <a:pt x="220" y="399"/>
                  </a:cubicBezTo>
                  <a:cubicBezTo>
                    <a:pt x="219" y="399"/>
                    <a:pt x="218" y="400"/>
                    <a:pt x="217" y="399"/>
                  </a:cubicBezTo>
                  <a:cubicBezTo>
                    <a:pt x="216" y="399"/>
                    <a:pt x="216" y="398"/>
                    <a:pt x="214" y="397"/>
                  </a:cubicBezTo>
                  <a:cubicBezTo>
                    <a:pt x="213" y="397"/>
                    <a:pt x="212" y="397"/>
                    <a:pt x="211" y="398"/>
                  </a:cubicBezTo>
                  <a:cubicBezTo>
                    <a:pt x="208" y="402"/>
                    <a:pt x="205" y="405"/>
                    <a:pt x="201" y="409"/>
                  </a:cubicBezTo>
                  <a:cubicBezTo>
                    <a:pt x="200" y="410"/>
                    <a:pt x="199" y="411"/>
                    <a:pt x="197" y="412"/>
                  </a:cubicBezTo>
                  <a:cubicBezTo>
                    <a:pt x="196" y="413"/>
                    <a:pt x="195" y="413"/>
                    <a:pt x="194" y="414"/>
                  </a:cubicBezTo>
                  <a:cubicBezTo>
                    <a:pt x="194" y="414"/>
                    <a:pt x="192" y="414"/>
                    <a:pt x="192" y="414"/>
                  </a:cubicBezTo>
                  <a:cubicBezTo>
                    <a:pt x="191" y="415"/>
                    <a:pt x="191" y="415"/>
                    <a:pt x="190" y="416"/>
                  </a:cubicBezTo>
                  <a:cubicBezTo>
                    <a:pt x="190" y="417"/>
                    <a:pt x="189" y="418"/>
                    <a:pt x="188" y="418"/>
                  </a:cubicBezTo>
                  <a:cubicBezTo>
                    <a:pt x="186" y="420"/>
                    <a:pt x="185" y="422"/>
                    <a:pt x="183" y="423"/>
                  </a:cubicBezTo>
                  <a:cubicBezTo>
                    <a:pt x="180" y="425"/>
                    <a:pt x="179" y="425"/>
                    <a:pt x="176" y="425"/>
                  </a:cubicBezTo>
                  <a:cubicBezTo>
                    <a:pt x="174" y="424"/>
                    <a:pt x="174" y="424"/>
                    <a:pt x="173" y="423"/>
                  </a:cubicBezTo>
                  <a:cubicBezTo>
                    <a:pt x="172" y="423"/>
                    <a:pt x="172" y="423"/>
                    <a:pt x="171" y="423"/>
                  </a:cubicBezTo>
                  <a:cubicBezTo>
                    <a:pt x="171" y="422"/>
                    <a:pt x="171" y="421"/>
                    <a:pt x="171" y="421"/>
                  </a:cubicBezTo>
                  <a:cubicBezTo>
                    <a:pt x="168" y="420"/>
                    <a:pt x="167" y="423"/>
                    <a:pt x="165" y="423"/>
                  </a:cubicBezTo>
                  <a:cubicBezTo>
                    <a:pt x="163" y="424"/>
                    <a:pt x="160" y="422"/>
                    <a:pt x="158" y="422"/>
                  </a:cubicBezTo>
                  <a:cubicBezTo>
                    <a:pt x="156" y="422"/>
                    <a:pt x="154" y="422"/>
                    <a:pt x="153" y="423"/>
                  </a:cubicBezTo>
                  <a:cubicBezTo>
                    <a:pt x="152" y="423"/>
                    <a:pt x="153" y="424"/>
                    <a:pt x="152" y="424"/>
                  </a:cubicBezTo>
                  <a:cubicBezTo>
                    <a:pt x="151" y="424"/>
                    <a:pt x="149" y="424"/>
                    <a:pt x="148" y="425"/>
                  </a:cubicBezTo>
                  <a:cubicBezTo>
                    <a:pt x="147" y="425"/>
                    <a:pt x="146" y="425"/>
                    <a:pt x="146" y="425"/>
                  </a:cubicBezTo>
                  <a:cubicBezTo>
                    <a:pt x="145" y="425"/>
                    <a:pt x="144" y="425"/>
                    <a:pt x="143" y="425"/>
                  </a:cubicBezTo>
                  <a:cubicBezTo>
                    <a:pt x="143" y="425"/>
                    <a:pt x="143" y="427"/>
                    <a:pt x="142" y="428"/>
                  </a:cubicBezTo>
                  <a:cubicBezTo>
                    <a:pt x="142" y="430"/>
                    <a:pt x="142" y="431"/>
                    <a:pt x="143" y="432"/>
                  </a:cubicBezTo>
                  <a:cubicBezTo>
                    <a:pt x="143" y="433"/>
                    <a:pt x="142" y="433"/>
                    <a:pt x="143" y="434"/>
                  </a:cubicBezTo>
                  <a:cubicBezTo>
                    <a:pt x="143" y="435"/>
                    <a:pt x="145" y="434"/>
                    <a:pt x="145" y="435"/>
                  </a:cubicBezTo>
                  <a:cubicBezTo>
                    <a:pt x="145" y="436"/>
                    <a:pt x="144" y="441"/>
                    <a:pt x="143" y="440"/>
                  </a:cubicBezTo>
                  <a:cubicBezTo>
                    <a:pt x="143" y="439"/>
                    <a:pt x="143" y="438"/>
                    <a:pt x="143" y="438"/>
                  </a:cubicBezTo>
                  <a:cubicBezTo>
                    <a:pt x="142" y="437"/>
                    <a:pt x="142" y="437"/>
                    <a:pt x="141" y="437"/>
                  </a:cubicBezTo>
                  <a:cubicBezTo>
                    <a:pt x="141" y="436"/>
                    <a:pt x="141" y="435"/>
                    <a:pt x="141" y="435"/>
                  </a:cubicBezTo>
                  <a:cubicBezTo>
                    <a:pt x="140" y="434"/>
                    <a:pt x="138" y="434"/>
                    <a:pt x="137" y="433"/>
                  </a:cubicBezTo>
                  <a:cubicBezTo>
                    <a:pt x="136" y="433"/>
                    <a:pt x="134" y="429"/>
                    <a:pt x="133" y="429"/>
                  </a:cubicBezTo>
                  <a:cubicBezTo>
                    <a:pt x="132" y="429"/>
                    <a:pt x="131" y="435"/>
                    <a:pt x="129" y="434"/>
                  </a:cubicBezTo>
                  <a:cubicBezTo>
                    <a:pt x="129" y="435"/>
                    <a:pt x="130" y="434"/>
                    <a:pt x="130" y="435"/>
                  </a:cubicBezTo>
                  <a:cubicBezTo>
                    <a:pt x="130" y="436"/>
                    <a:pt x="129" y="437"/>
                    <a:pt x="128" y="438"/>
                  </a:cubicBezTo>
                  <a:cubicBezTo>
                    <a:pt x="128" y="439"/>
                    <a:pt x="128" y="439"/>
                    <a:pt x="127" y="440"/>
                  </a:cubicBezTo>
                  <a:cubicBezTo>
                    <a:pt x="126" y="444"/>
                    <a:pt x="124" y="445"/>
                    <a:pt x="121" y="448"/>
                  </a:cubicBezTo>
                  <a:cubicBezTo>
                    <a:pt x="119" y="450"/>
                    <a:pt x="119" y="450"/>
                    <a:pt x="116" y="451"/>
                  </a:cubicBezTo>
                  <a:cubicBezTo>
                    <a:pt x="115" y="451"/>
                    <a:pt x="112" y="450"/>
                    <a:pt x="111" y="451"/>
                  </a:cubicBezTo>
                  <a:cubicBezTo>
                    <a:pt x="110" y="452"/>
                    <a:pt x="109" y="453"/>
                    <a:pt x="108" y="454"/>
                  </a:cubicBezTo>
                  <a:cubicBezTo>
                    <a:pt x="108" y="454"/>
                    <a:pt x="107" y="455"/>
                    <a:pt x="107" y="455"/>
                  </a:cubicBezTo>
                  <a:cubicBezTo>
                    <a:pt x="106" y="456"/>
                    <a:pt x="108" y="458"/>
                    <a:pt x="109" y="459"/>
                  </a:cubicBezTo>
                  <a:cubicBezTo>
                    <a:pt x="109" y="460"/>
                    <a:pt x="111" y="462"/>
                    <a:pt x="110" y="463"/>
                  </a:cubicBezTo>
                  <a:cubicBezTo>
                    <a:pt x="110" y="463"/>
                    <a:pt x="108" y="463"/>
                    <a:pt x="107" y="463"/>
                  </a:cubicBezTo>
                  <a:cubicBezTo>
                    <a:pt x="105" y="463"/>
                    <a:pt x="103" y="463"/>
                    <a:pt x="100" y="463"/>
                  </a:cubicBezTo>
                  <a:cubicBezTo>
                    <a:pt x="98" y="463"/>
                    <a:pt x="97" y="461"/>
                    <a:pt x="95" y="460"/>
                  </a:cubicBezTo>
                  <a:cubicBezTo>
                    <a:pt x="95" y="459"/>
                    <a:pt x="94" y="457"/>
                    <a:pt x="92" y="458"/>
                  </a:cubicBezTo>
                  <a:cubicBezTo>
                    <a:pt x="92" y="458"/>
                    <a:pt x="91" y="460"/>
                    <a:pt x="91" y="460"/>
                  </a:cubicBezTo>
                  <a:cubicBezTo>
                    <a:pt x="91" y="461"/>
                    <a:pt x="91" y="462"/>
                    <a:pt x="91" y="463"/>
                  </a:cubicBezTo>
                  <a:cubicBezTo>
                    <a:pt x="90" y="465"/>
                    <a:pt x="85" y="467"/>
                    <a:pt x="83" y="467"/>
                  </a:cubicBezTo>
                  <a:cubicBezTo>
                    <a:pt x="81" y="468"/>
                    <a:pt x="75" y="471"/>
                    <a:pt x="74" y="468"/>
                  </a:cubicBezTo>
                  <a:cubicBezTo>
                    <a:pt x="73" y="465"/>
                    <a:pt x="79" y="462"/>
                    <a:pt x="74" y="460"/>
                  </a:cubicBezTo>
                  <a:cubicBezTo>
                    <a:pt x="71" y="459"/>
                    <a:pt x="67" y="459"/>
                    <a:pt x="65" y="459"/>
                  </a:cubicBezTo>
                  <a:cubicBezTo>
                    <a:pt x="63" y="459"/>
                    <a:pt x="60" y="457"/>
                    <a:pt x="57" y="458"/>
                  </a:cubicBezTo>
                  <a:cubicBezTo>
                    <a:pt x="56" y="458"/>
                    <a:pt x="54" y="459"/>
                    <a:pt x="53" y="460"/>
                  </a:cubicBezTo>
                  <a:cubicBezTo>
                    <a:pt x="52" y="462"/>
                    <a:pt x="54" y="462"/>
                    <a:pt x="54" y="463"/>
                  </a:cubicBezTo>
                  <a:cubicBezTo>
                    <a:pt x="55" y="463"/>
                    <a:pt x="55" y="466"/>
                    <a:pt x="55" y="466"/>
                  </a:cubicBezTo>
                  <a:cubicBezTo>
                    <a:pt x="55" y="467"/>
                    <a:pt x="53" y="468"/>
                    <a:pt x="52" y="469"/>
                  </a:cubicBezTo>
                  <a:cubicBezTo>
                    <a:pt x="51" y="471"/>
                    <a:pt x="52" y="471"/>
                    <a:pt x="53" y="472"/>
                  </a:cubicBezTo>
                  <a:cubicBezTo>
                    <a:pt x="54" y="474"/>
                    <a:pt x="54" y="476"/>
                    <a:pt x="53" y="478"/>
                  </a:cubicBezTo>
                  <a:cubicBezTo>
                    <a:pt x="53" y="480"/>
                    <a:pt x="52" y="480"/>
                    <a:pt x="50" y="479"/>
                  </a:cubicBezTo>
                  <a:cubicBezTo>
                    <a:pt x="48" y="478"/>
                    <a:pt x="49" y="479"/>
                    <a:pt x="47" y="481"/>
                  </a:cubicBezTo>
                  <a:cubicBezTo>
                    <a:pt x="46" y="481"/>
                    <a:pt x="45" y="482"/>
                    <a:pt x="43" y="482"/>
                  </a:cubicBezTo>
                  <a:cubicBezTo>
                    <a:pt x="42" y="482"/>
                    <a:pt x="40" y="481"/>
                    <a:pt x="40" y="481"/>
                  </a:cubicBezTo>
                  <a:cubicBezTo>
                    <a:pt x="39" y="482"/>
                    <a:pt x="39" y="483"/>
                    <a:pt x="39" y="484"/>
                  </a:cubicBezTo>
                  <a:cubicBezTo>
                    <a:pt x="39" y="485"/>
                    <a:pt x="38" y="485"/>
                    <a:pt x="37" y="485"/>
                  </a:cubicBezTo>
                  <a:cubicBezTo>
                    <a:pt x="35" y="486"/>
                    <a:pt x="34" y="485"/>
                    <a:pt x="32" y="485"/>
                  </a:cubicBezTo>
                  <a:cubicBezTo>
                    <a:pt x="31" y="485"/>
                    <a:pt x="29" y="484"/>
                    <a:pt x="28" y="485"/>
                  </a:cubicBezTo>
                  <a:cubicBezTo>
                    <a:pt x="26" y="486"/>
                    <a:pt x="27" y="489"/>
                    <a:pt x="25" y="491"/>
                  </a:cubicBezTo>
                  <a:cubicBezTo>
                    <a:pt x="23" y="492"/>
                    <a:pt x="21" y="491"/>
                    <a:pt x="20" y="492"/>
                  </a:cubicBezTo>
                  <a:cubicBezTo>
                    <a:pt x="18" y="493"/>
                    <a:pt x="16" y="495"/>
                    <a:pt x="14" y="496"/>
                  </a:cubicBezTo>
                  <a:cubicBezTo>
                    <a:pt x="12" y="497"/>
                    <a:pt x="10" y="497"/>
                    <a:pt x="8" y="497"/>
                  </a:cubicBezTo>
                  <a:cubicBezTo>
                    <a:pt x="6" y="497"/>
                    <a:pt x="5" y="498"/>
                    <a:pt x="4" y="500"/>
                  </a:cubicBezTo>
                  <a:cubicBezTo>
                    <a:pt x="4" y="500"/>
                    <a:pt x="3" y="501"/>
                    <a:pt x="4" y="502"/>
                  </a:cubicBezTo>
                  <a:cubicBezTo>
                    <a:pt x="4" y="502"/>
                    <a:pt x="5" y="503"/>
                    <a:pt x="5" y="503"/>
                  </a:cubicBezTo>
                  <a:cubicBezTo>
                    <a:pt x="5" y="504"/>
                    <a:pt x="4" y="505"/>
                    <a:pt x="3" y="505"/>
                  </a:cubicBezTo>
                  <a:cubicBezTo>
                    <a:pt x="3" y="506"/>
                    <a:pt x="0" y="508"/>
                    <a:pt x="1" y="509"/>
                  </a:cubicBezTo>
                  <a:cubicBezTo>
                    <a:pt x="1" y="510"/>
                    <a:pt x="2" y="509"/>
                    <a:pt x="2" y="510"/>
                  </a:cubicBezTo>
                  <a:cubicBezTo>
                    <a:pt x="2" y="512"/>
                    <a:pt x="0" y="514"/>
                    <a:pt x="0" y="515"/>
                  </a:cubicBezTo>
                  <a:cubicBezTo>
                    <a:pt x="1" y="517"/>
                    <a:pt x="2" y="514"/>
                    <a:pt x="4" y="514"/>
                  </a:cubicBezTo>
                  <a:cubicBezTo>
                    <a:pt x="5" y="514"/>
                    <a:pt x="6" y="514"/>
                    <a:pt x="7" y="514"/>
                  </a:cubicBezTo>
                  <a:cubicBezTo>
                    <a:pt x="9" y="514"/>
                    <a:pt x="11" y="513"/>
                    <a:pt x="13" y="513"/>
                  </a:cubicBezTo>
                  <a:cubicBezTo>
                    <a:pt x="16" y="513"/>
                    <a:pt x="18" y="513"/>
                    <a:pt x="21" y="513"/>
                  </a:cubicBezTo>
                  <a:cubicBezTo>
                    <a:pt x="26" y="513"/>
                    <a:pt x="28" y="515"/>
                    <a:pt x="31" y="517"/>
                  </a:cubicBezTo>
                  <a:cubicBezTo>
                    <a:pt x="33" y="518"/>
                    <a:pt x="34" y="518"/>
                    <a:pt x="36" y="517"/>
                  </a:cubicBezTo>
                  <a:cubicBezTo>
                    <a:pt x="38" y="517"/>
                    <a:pt x="40" y="516"/>
                    <a:pt x="41" y="518"/>
                  </a:cubicBezTo>
                  <a:cubicBezTo>
                    <a:pt x="43" y="520"/>
                    <a:pt x="43" y="524"/>
                    <a:pt x="44" y="527"/>
                  </a:cubicBezTo>
                  <a:cubicBezTo>
                    <a:pt x="45" y="531"/>
                    <a:pt x="46" y="535"/>
                    <a:pt x="46" y="539"/>
                  </a:cubicBezTo>
                  <a:cubicBezTo>
                    <a:pt x="46" y="542"/>
                    <a:pt x="46" y="547"/>
                    <a:pt x="44" y="549"/>
                  </a:cubicBezTo>
                  <a:cubicBezTo>
                    <a:pt x="42" y="550"/>
                    <a:pt x="40" y="550"/>
                    <a:pt x="38" y="549"/>
                  </a:cubicBezTo>
                  <a:cubicBezTo>
                    <a:pt x="36" y="549"/>
                    <a:pt x="35" y="548"/>
                    <a:pt x="33" y="548"/>
                  </a:cubicBezTo>
                  <a:cubicBezTo>
                    <a:pt x="31" y="548"/>
                    <a:pt x="31" y="549"/>
                    <a:pt x="30" y="551"/>
                  </a:cubicBezTo>
                  <a:cubicBezTo>
                    <a:pt x="28" y="552"/>
                    <a:pt x="26" y="553"/>
                    <a:pt x="25" y="554"/>
                  </a:cubicBezTo>
                  <a:cubicBezTo>
                    <a:pt x="25" y="555"/>
                    <a:pt x="25" y="558"/>
                    <a:pt x="25" y="559"/>
                  </a:cubicBezTo>
                  <a:cubicBezTo>
                    <a:pt x="24" y="563"/>
                    <a:pt x="23" y="563"/>
                    <a:pt x="20" y="561"/>
                  </a:cubicBezTo>
                  <a:cubicBezTo>
                    <a:pt x="18" y="560"/>
                    <a:pt x="17" y="559"/>
                    <a:pt x="15" y="560"/>
                  </a:cubicBezTo>
                  <a:cubicBezTo>
                    <a:pt x="14" y="560"/>
                    <a:pt x="11" y="560"/>
                    <a:pt x="13" y="562"/>
                  </a:cubicBezTo>
                  <a:cubicBezTo>
                    <a:pt x="13" y="562"/>
                    <a:pt x="15" y="562"/>
                    <a:pt x="16" y="563"/>
                  </a:cubicBezTo>
                  <a:cubicBezTo>
                    <a:pt x="17" y="563"/>
                    <a:pt x="18" y="564"/>
                    <a:pt x="19" y="565"/>
                  </a:cubicBezTo>
                  <a:cubicBezTo>
                    <a:pt x="19" y="565"/>
                    <a:pt x="20" y="565"/>
                    <a:pt x="21" y="565"/>
                  </a:cubicBezTo>
                  <a:cubicBezTo>
                    <a:pt x="23" y="566"/>
                    <a:pt x="22" y="568"/>
                    <a:pt x="23" y="569"/>
                  </a:cubicBezTo>
                  <a:cubicBezTo>
                    <a:pt x="24" y="570"/>
                    <a:pt x="25" y="570"/>
                    <a:pt x="26" y="571"/>
                  </a:cubicBezTo>
                  <a:cubicBezTo>
                    <a:pt x="27" y="572"/>
                    <a:pt x="27" y="575"/>
                    <a:pt x="27" y="577"/>
                  </a:cubicBezTo>
                  <a:cubicBezTo>
                    <a:pt x="27" y="578"/>
                    <a:pt x="26" y="581"/>
                    <a:pt x="28" y="580"/>
                  </a:cubicBezTo>
                  <a:cubicBezTo>
                    <a:pt x="28" y="580"/>
                    <a:pt x="28" y="579"/>
                    <a:pt x="29" y="578"/>
                  </a:cubicBezTo>
                  <a:cubicBezTo>
                    <a:pt x="30" y="578"/>
                    <a:pt x="31" y="578"/>
                    <a:pt x="31" y="578"/>
                  </a:cubicBezTo>
                  <a:cubicBezTo>
                    <a:pt x="33" y="578"/>
                    <a:pt x="32" y="577"/>
                    <a:pt x="32" y="575"/>
                  </a:cubicBezTo>
                  <a:cubicBezTo>
                    <a:pt x="32" y="575"/>
                    <a:pt x="32" y="574"/>
                    <a:pt x="32" y="573"/>
                  </a:cubicBezTo>
                  <a:cubicBezTo>
                    <a:pt x="32" y="571"/>
                    <a:pt x="31" y="568"/>
                    <a:pt x="31" y="566"/>
                  </a:cubicBezTo>
                  <a:cubicBezTo>
                    <a:pt x="33" y="567"/>
                    <a:pt x="36" y="569"/>
                    <a:pt x="38" y="569"/>
                  </a:cubicBezTo>
                  <a:cubicBezTo>
                    <a:pt x="39" y="569"/>
                    <a:pt x="38" y="568"/>
                    <a:pt x="40" y="568"/>
                  </a:cubicBezTo>
                  <a:cubicBezTo>
                    <a:pt x="41" y="569"/>
                    <a:pt x="41" y="570"/>
                    <a:pt x="42" y="570"/>
                  </a:cubicBezTo>
                  <a:cubicBezTo>
                    <a:pt x="43" y="570"/>
                    <a:pt x="44" y="566"/>
                    <a:pt x="46" y="567"/>
                  </a:cubicBezTo>
                  <a:cubicBezTo>
                    <a:pt x="47" y="567"/>
                    <a:pt x="47" y="570"/>
                    <a:pt x="48" y="571"/>
                  </a:cubicBezTo>
                  <a:cubicBezTo>
                    <a:pt x="49" y="572"/>
                    <a:pt x="49" y="572"/>
                    <a:pt x="50" y="572"/>
                  </a:cubicBezTo>
                  <a:cubicBezTo>
                    <a:pt x="53" y="573"/>
                    <a:pt x="55" y="573"/>
                    <a:pt x="58" y="573"/>
                  </a:cubicBezTo>
                  <a:cubicBezTo>
                    <a:pt x="59" y="573"/>
                    <a:pt x="61" y="573"/>
                    <a:pt x="63" y="573"/>
                  </a:cubicBezTo>
                  <a:cubicBezTo>
                    <a:pt x="64" y="573"/>
                    <a:pt x="63" y="574"/>
                    <a:pt x="64" y="574"/>
                  </a:cubicBezTo>
                  <a:cubicBezTo>
                    <a:pt x="66" y="576"/>
                    <a:pt x="67" y="576"/>
                    <a:pt x="70" y="576"/>
                  </a:cubicBezTo>
                  <a:cubicBezTo>
                    <a:pt x="72" y="576"/>
                    <a:pt x="73" y="574"/>
                    <a:pt x="74" y="573"/>
                  </a:cubicBezTo>
                  <a:cubicBezTo>
                    <a:pt x="76" y="573"/>
                    <a:pt x="78" y="575"/>
                    <a:pt x="79" y="574"/>
                  </a:cubicBezTo>
                  <a:cubicBezTo>
                    <a:pt x="80" y="574"/>
                    <a:pt x="80" y="572"/>
                    <a:pt x="80" y="571"/>
                  </a:cubicBezTo>
                  <a:cubicBezTo>
                    <a:pt x="80" y="570"/>
                    <a:pt x="80" y="569"/>
                    <a:pt x="80" y="568"/>
                  </a:cubicBezTo>
                  <a:cubicBezTo>
                    <a:pt x="79" y="568"/>
                    <a:pt x="79" y="567"/>
                    <a:pt x="79" y="566"/>
                  </a:cubicBezTo>
                  <a:cubicBezTo>
                    <a:pt x="79" y="566"/>
                    <a:pt x="78" y="566"/>
                    <a:pt x="79" y="566"/>
                  </a:cubicBezTo>
                  <a:cubicBezTo>
                    <a:pt x="81" y="566"/>
                    <a:pt x="81" y="569"/>
                    <a:pt x="82" y="570"/>
                  </a:cubicBezTo>
                  <a:cubicBezTo>
                    <a:pt x="82" y="571"/>
                    <a:pt x="82" y="572"/>
                    <a:pt x="83" y="573"/>
                  </a:cubicBezTo>
                  <a:cubicBezTo>
                    <a:pt x="83" y="573"/>
                    <a:pt x="84" y="573"/>
                    <a:pt x="84" y="574"/>
                  </a:cubicBezTo>
                  <a:cubicBezTo>
                    <a:pt x="84" y="574"/>
                    <a:pt x="80" y="578"/>
                    <a:pt x="81" y="578"/>
                  </a:cubicBezTo>
                  <a:cubicBezTo>
                    <a:pt x="80" y="578"/>
                    <a:pt x="75" y="576"/>
                    <a:pt x="77" y="578"/>
                  </a:cubicBezTo>
                  <a:cubicBezTo>
                    <a:pt x="77" y="577"/>
                    <a:pt x="72" y="579"/>
                    <a:pt x="71" y="579"/>
                  </a:cubicBezTo>
                  <a:cubicBezTo>
                    <a:pt x="69" y="579"/>
                    <a:pt x="67" y="580"/>
                    <a:pt x="65" y="579"/>
                  </a:cubicBezTo>
                  <a:cubicBezTo>
                    <a:pt x="63" y="579"/>
                    <a:pt x="62" y="578"/>
                    <a:pt x="60" y="577"/>
                  </a:cubicBezTo>
                  <a:cubicBezTo>
                    <a:pt x="59" y="577"/>
                    <a:pt x="54" y="578"/>
                    <a:pt x="56" y="579"/>
                  </a:cubicBezTo>
                  <a:cubicBezTo>
                    <a:pt x="56" y="580"/>
                    <a:pt x="57" y="579"/>
                    <a:pt x="57" y="579"/>
                  </a:cubicBezTo>
                  <a:cubicBezTo>
                    <a:pt x="58" y="580"/>
                    <a:pt x="57" y="582"/>
                    <a:pt x="57" y="582"/>
                  </a:cubicBezTo>
                  <a:cubicBezTo>
                    <a:pt x="56" y="584"/>
                    <a:pt x="54" y="584"/>
                    <a:pt x="52" y="583"/>
                  </a:cubicBezTo>
                  <a:cubicBezTo>
                    <a:pt x="49" y="582"/>
                    <a:pt x="51" y="580"/>
                    <a:pt x="49" y="578"/>
                  </a:cubicBezTo>
                  <a:cubicBezTo>
                    <a:pt x="48" y="577"/>
                    <a:pt x="43" y="578"/>
                    <a:pt x="42" y="578"/>
                  </a:cubicBezTo>
                  <a:cubicBezTo>
                    <a:pt x="44" y="580"/>
                    <a:pt x="39" y="580"/>
                    <a:pt x="39" y="582"/>
                  </a:cubicBezTo>
                  <a:cubicBezTo>
                    <a:pt x="39" y="583"/>
                    <a:pt x="43" y="585"/>
                    <a:pt x="44" y="586"/>
                  </a:cubicBezTo>
                  <a:cubicBezTo>
                    <a:pt x="48" y="587"/>
                    <a:pt x="52" y="587"/>
                    <a:pt x="54" y="591"/>
                  </a:cubicBezTo>
                  <a:cubicBezTo>
                    <a:pt x="55" y="592"/>
                    <a:pt x="56" y="595"/>
                    <a:pt x="56" y="596"/>
                  </a:cubicBezTo>
                  <a:cubicBezTo>
                    <a:pt x="56" y="599"/>
                    <a:pt x="55" y="597"/>
                    <a:pt x="53" y="599"/>
                  </a:cubicBezTo>
                  <a:cubicBezTo>
                    <a:pt x="50" y="603"/>
                    <a:pt x="59" y="605"/>
                    <a:pt x="61" y="606"/>
                  </a:cubicBezTo>
                  <a:cubicBezTo>
                    <a:pt x="64" y="608"/>
                    <a:pt x="65" y="607"/>
                    <a:pt x="68" y="608"/>
                  </a:cubicBezTo>
                  <a:cubicBezTo>
                    <a:pt x="71" y="608"/>
                    <a:pt x="74" y="610"/>
                    <a:pt x="76" y="611"/>
                  </a:cubicBezTo>
                  <a:cubicBezTo>
                    <a:pt x="78" y="612"/>
                    <a:pt x="80" y="613"/>
                    <a:pt x="82" y="612"/>
                  </a:cubicBezTo>
                  <a:cubicBezTo>
                    <a:pt x="83" y="612"/>
                    <a:pt x="83" y="613"/>
                    <a:pt x="84" y="611"/>
                  </a:cubicBezTo>
                  <a:cubicBezTo>
                    <a:pt x="84" y="610"/>
                    <a:pt x="85" y="608"/>
                    <a:pt x="86" y="608"/>
                  </a:cubicBezTo>
                  <a:cubicBezTo>
                    <a:pt x="87" y="607"/>
                    <a:pt x="87" y="607"/>
                    <a:pt x="88" y="606"/>
                  </a:cubicBezTo>
                  <a:cubicBezTo>
                    <a:pt x="88" y="606"/>
                    <a:pt x="89" y="605"/>
                    <a:pt x="89" y="604"/>
                  </a:cubicBezTo>
                  <a:cubicBezTo>
                    <a:pt x="91" y="603"/>
                    <a:pt x="92" y="601"/>
                    <a:pt x="94" y="600"/>
                  </a:cubicBezTo>
                  <a:cubicBezTo>
                    <a:pt x="95" y="600"/>
                    <a:pt x="97" y="599"/>
                    <a:pt x="97" y="598"/>
                  </a:cubicBezTo>
                  <a:cubicBezTo>
                    <a:pt x="98" y="597"/>
                    <a:pt x="97" y="596"/>
                    <a:pt x="98" y="595"/>
                  </a:cubicBezTo>
                  <a:cubicBezTo>
                    <a:pt x="99" y="595"/>
                    <a:pt x="103" y="596"/>
                    <a:pt x="104" y="597"/>
                  </a:cubicBezTo>
                  <a:cubicBezTo>
                    <a:pt x="106" y="597"/>
                    <a:pt x="109" y="598"/>
                    <a:pt x="111" y="599"/>
                  </a:cubicBezTo>
                  <a:cubicBezTo>
                    <a:pt x="112" y="599"/>
                    <a:pt x="115" y="600"/>
                    <a:pt x="115" y="600"/>
                  </a:cubicBezTo>
                  <a:cubicBezTo>
                    <a:pt x="116" y="600"/>
                    <a:pt x="115" y="599"/>
                    <a:pt x="116" y="598"/>
                  </a:cubicBezTo>
                  <a:cubicBezTo>
                    <a:pt x="116" y="597"/>
                    <a:pt x="119" y="598"/>
                    <a:pt x="119" y="597"/>
                  </a:cubicBezTo>
                  <a:cubicBezTo>
                    <a:pt x="121" y="597"/>
                    <a:pt x="120" y="598"/>
                    <a:pt x="121" y="597"/>
                  </a:cubicBezTo>
                  <a:cubicBezTo>
                    <a:pt x="121" y="596"/>
                    <a:pt x="120" y="595"/>
                    <a:pt x="120" y="594"/>
                  </a:cubicBezTo>
                  <a:cubicBezTo>
                    <a:pt x="121" y="593"/>
                    <a:pt x="124" y="595"/>
                    <a:pt x="125" y="595"/>
                  </a:cubicBezTo>
                  <a:cubicBezTo>
                    <a:pt x="131" y="595"/>
                    <a:pt x="132" y="594"/>
                    <a:pt x="134" y="590"/>
                  </a:cubicBezTo>
                  <a:cubicBezTo>
                    <a:pt x="135" y="588"/>
                    <a:pt x="136" y="586"/>
                    <a:pt x="137" y="584"/>
                  </a:cubicBezTo>
                  <a:cubicBezTo>
                    <a:pt x="137" y="583"/>
                    <a:pt x="139" y="581"/>
                    <a:pt x="139" y="580"/>
                  </a:cubicBezTo>
                  <a:cubicBezTo>
                    <a:pt x="139" y="579"/>
                    <a:pt x="137" y="577"/>
                    <a:pt x="136" y="577"/>
                  </a:cubicBezTo>
                  <a:cubicBezTo>
                    <a:pt x="135" y="575"/>
                    <a:pt x="135" y="574"/>
                    <a:pt x="136" y="573"/>
                  </a:cubicBezTo>
                  <a:cubicBezTo>
                    <a:pt x="139" y="566"/>
                    <a:pt x="150" y="566"/>
                    <a:pt x="156" y="566"/>
                  </a:cubicBezTo>
                  <a:cubicBezTo>
                    <a:pt x="158" y="566"/>
                    <a:pt x="161" y="566"/>
                    <a:pt x="163" y="566"/>
                  </a:cubicBezTo>
                  <a:cubicBezTo>
                    <a:pt x="164" y="566"/>
                    <a:pt x="164" y="564"/>
                    <a:pt x="166" y="564"/>
                  </a:cubicBezTo>
                  <a:cubicBezTo>
                    <a:pt x="167" y="564"/>
                    <a:pt x="170" y="565"/>
                    <a:pt x="171" y="565"/>
                  </a:cubicBezTo>
                  <a:cubicBezTo>
                    <a:pt x="173" y="565"/>
                    <a:pt x="176" y="566"/>
                    <a:pt x="178" y="566"/>
                  </a:cubicBezTo>
                  <a:cubicBezTo>
                    <a:pt x="181" y="567"/>
                    <a:pt x="185" y="568"/>
                    <a:pt x="188" y="568"/>
                  </a:cubicBezTo>
                  <a:cubicBezTo>
                    <a:pt x="190" y="568"/>
                    <a:pt x="195" y="563"/>
                    <a:pt x="197" y="564"/>
                  </a:cubicBezTo>
                  <a:cubicBezTo>
                    <a:pt x="194" y="563"/>
                    <a:pt x="192" y="559"/>
                    <a:pt x="190" y="557"/>
                  </a:cubicBezTo>
                  <a:cubicBezTo>
                    <a:pt x="190" y="557"/>
                    <a:pt x="188" y="556"/>
                    <a:pt x="189" y="555"/>
                  </a:cubicBezTo>
                  <a:cubicBezTo>
                    <a:pt x="189" y="553"/>
                    <a:pt x="190" y="554"/>
                    <a:pt x="191" y="555"/>
                  </a:cubicBezTo>
                  <a:cubicBezTo>
                    <a:pt x="192" y="555"/>
                    <a:pt x="193" y="556"/>
                    <a:pt x="194" y="557"/>
                  </a:cubicBezTo>
                  <a:cubicBezTo>
                    <a:pt x="195" y="558"/>
                    <a:pt x="197" y="558"/>
                    <a:pt x="198" y="559"/>
                  </a:cubicBezTo>
                  <a:cubicBezTo>
                    <a:pt x="200" y="560"/>
                    <a:pt x="200" y="560"/>
                    <a:pt x="202" y="558"/>
                  </a:cubicBezTo>
                  <a:cubicBezTo>
                    <a:pt x="204" y="557"/>
                    <a:pt x="206" y="555"/>
                    <a:pt x="207" y="554"/>
                  </a:cubicBezTo>
                  <a:cubicBezTo>
                    <a:pt x="208" y="553"/>
                    <a:pt x="207" y="551"/>
                    <a:pt x="208" y="550"/>
                  </a:cubicBezTo>
                  <a:cubicBezTo>
                    <a:pt x="209" y="549"/>
                    <a:pt x="211" y="552"/>
                    <a:pt x="211" y="553"/>
                  </a:cubicBezTo>
                  <a:cubicBezTo>
                    <a:pt x="210" y="554"/>
                    <a:pt x="209" y="555"/>
                    <a:pt x="208" y="556"/>
                  </a:cubicBezTo>
                  <a:cubicBezTo>
                    <a:pt x="208" y="557"/>
                    <a:pt x="207" y="558"/>
                    <a:pt x="207" y="559"/>
                  </a:cubicBezTo>
                  <a:cubicBezTo>
                    <a:pt x="206" y="562"/>
                    <a:pt x="207" y="565"/>
                    <a:pt x="209" y="567"/>
                  </a:cubicBezTo>
                  <a:cubicBezTo>
                    <a:pt x="211" y="568"/>
                    <a:pt x="212" y="567"/>
                    <a:pt x="214" y="567"/>
                  </a:cubicBezTo>
                  <a:cubicBezTo>
                    <a:pt x="215" y="567"/>
                    <a:pt x="216" y="568"/>
                    <a:pt x="217" y="568"/>
                  </a:cubicBezTo>
                  <a:cubicBezTo>
                    <a:pt x="219" y="569"/>
                    <a:pt x="218" y="568"/>
                    <a:pt x="218" y="570"/>
                  </a:cubicBezTo>
                  <a:cubicBezTo>
                    <a:pt x="219" y="572"/>
                    <a:pt x="217" y="572"/>
                    <a:pt x="215" y="572"/>
                  </a:cubicBezTo>
                  <a:cubicBezTo>
                    <a:pt x="212" y="571"/>
                    <a:pt x="208" y="570"/>
                    <a:pt x="205" y="569"/>
                  </a:cubicBezTo>
                  <a:cubicBezTo>
                    <a:pt x="207" y="575"/>
                    <a:pt x="210" y="579"/>
                    <a:pt x="213" y="583"/>
                  </a:cubicBezTo>
                  <a:cubicBezTo>
                    <a:pt x="215" y="587"/>
                    <a:pt x="220" y="590"/>
                    <a:pt x="225" y="592"/>
                  </a:cubicBezTo>
                  <a:cubicBezTo>
                    <a:pt x="228" y="593"/>
                    <a:pt x="231" y="590"/>
                    <a:pt x="235" y="589"/>
                  </a:cubicBezTo>
                  <a:cubicBezTo>
                    <a:pt x="237" y="589"/>
                    <a:pt x="239" y="588"/>
                    <a:pt x="240" y="588"/>
                  </a:cubicBezTo>
                  <a:cubicBezTo>
                    <a:pt x="245" y="587"/>
                    <a:pt x="247" y="589"/>
                    <a:pt x="251" y="591"/>
                  </a:cubicBezTo>
                  <a:cubicBezTo>
                    <a:pt x="252" y="592"/>
                    <a:pt x="254" y="593"/>
                    <a:pt x="255" y="594"/>
                  </a:cubicBezTo>
                  <a:cubicBezTo>
                    <a:pt x="255" y="594"/>
                    <a:pt x="253" y="595"/>
                    <a:pt x="253" y="595"/>
                  </a:cubicBezTo>
                  <a:cubicBezTo>
                    <a:pt x="254" y="597"/>
                    <a:pt x="254" y="596"/>
                    <a:pt x="255" y="597"/>
                  </a:cubicBezTo>
                  <a:cubicBezTo>
                    <a:pt x="257" y="597"/>
                    <a:pt x="260" y="596"/>
                    <a:pt x="262" y="596"/>
                  </a:cubicBezTo>
                  <a:cubicBezTo>
                    <a:pt x="266" y="596"/>
                    <a:pt x="268" y="596"/>
                    <a:pt x="271" y="598"/>
                  </a:cubicBezTo>
                  <a:cubicBezTo>
                    <a:pt x="268" y="599"/>
                    <a:pt x="266" y="600"/>
                    <a:pt x="263" y="602"/>
                  </a:cubicBezTo>
                  <a:cubicBezTo>
                    <a:pt x="262" y="602"/>
                    <a:pt x="257" y="604"/>
                    <a:pt x="259" y="605"/>
                  </a:cubicBezTo>
                  <a:cubicBezTo>
                    <a:pt x="259" y="605"/>
                    <a:pt x="254" y="606"/>
                    <a:pt x="253" y="606"/>
                  </a:cubicBezTo>
                  <a:cubicBezTo>
                    <a:pt x="252" y="607"/>
                    <a:pt x="253" y="609"/>
                    <a:pt x="252" y="609"/>
                  </a:cubicBezTo>
                  <a:cubicBezTo>
                    <a:pt x="251" y="610"/>
                    <a:pt x="242" y="606"/>
                    <a:pt x="242" y="605"/>
                  </a:cubicBezTo>
                  <a:cubicBezTo>
                    <a:pt x="242" y="606"/>
                    <a:pt x="239" y="605"/>
                    <a:pt x="239" y="605"/>
                  </a:cubicBezTo>
                  <a:cubicBezTo>
                    <a:pt x="236" y="604"/>
                    <a:pt x="237" y="603"/>
                    <a:pt x="237" y="602"/>
                  </a:cubicBezTo>
                  <a:cubicBezTo>
                    <a:pt x="235" y="598"/>
                    <a:pt x="233" y="605"/>
                    <a:pt x="232" y="606"/>
                  </a:cubicBezTo>
                  <a:cubicBezTo>
                    <a:pt x="230" y="608"/>
                    <a:pt x="227" y="609"/>
                    <a:pt x="225" y="611"/>
                  </a:cubicBezTo>
                  <a:cubicBezTo>
                    <a:pt x="223" y="612"/>
                    <a:pt x="221" y="613"/>
                    <a:pt x="219" y="613"/>
                  </a:cubicBezTo>
                  <a:cubicBezTo>
                    <a:pt x="220" y="616"/>
                    <a:pt x="223" y="618"/>
                    <a:pt x="224" y="621"/>
                  </a:cubicBezTo>
                  <a:cubicBezTo>
                    <a:pt x="224" y="622"/>
                    <a:pt x="225" y="625"/>
                    <a:pt x="224" y="627"/>
                  </a:cubicBezTo>
                  <a:cubicBezTo>
                    <a:pt x="223" y="628"/>
                    <a:pt x="218" y="629"/>
                    <a:pt x="221" y="630"/>
                  </a:cubicBezTo>
                  <a:cubicBezTo>
                    <a:pt x="222" y="630"/>
                    <a:pt x="223" y="630"/>
                    <a:pt x="224" y="631"/>
                  </a:cubicBezTo>
                  <a:cubicBezTo>
                    <a:pt x="225" y="631"/>
                    <a:pt x="227" y="631"/>
                    <a:pt x="228" y="632"/>
                  </a:cubicBezTo>
                  <a:cubicBezTo>
                    <a:pt x="229" y="633"/>
                    <a:pt x="230" y="633"/>
                    <a:pt x="232" y="634"/>
                  </a:cubicBezTo>
                  <a:cubicBezTo>
                    <a:pt x="234" y="635"/>
                    <a:pt x="236" y="637"/>
                    <a:pt x="238" y="637"/>
                  </a:cubicBezTo>
                  <a:cubicBezTo>
                    <a:pt x="239" y="638"/>
                    <a:pt x="240" y="638"/>
                    <a:pt x="241" y="639"/>
                  </a:cubicBezTo>
                  <a:cubicBezTo>
                    <a:pt x="240" y="638"/>
                    <a:pt x="246" y="636"/>
                    <a:pt x="247" y="636"/>
                  </a:cubicBezTo>
                  <a:cubicBezTo>
                    <a:pt x="249" y="636"/>
                    <a:pt x="253" y="638"/>
                    <a:pt x="255" y="638"/>
                  </a:cubicBezTo>
                  <a:cubicBezTo>
                    <a:pt x="255" y="637"/>
                    <a:pt x="256" y="638"/>
                    <a:pt x="256" y="636"/>
                  </a:cubicBezTo>
                  <a:cubicBezTo>
                    <a:pt x="256" y="635"/>
                    <a:pt x="254" y="635"/>
                    <a:pt x="253" y="634"/>
                  </a:cubicBezTo>
                  <a:cubicBezTo>
                    <a:pt x="251" y="632"/>
                    <a:pt x="256" y="630"/>
                    <a:pt x="258" y="630"/>
                  </a:cubicBezTo>
                  <a:cubicBezTo>
                    <a:pt x="261" y="629"/>
                    <a:pt x="265" y="628"/>
                    <a:pt x="268" y="629"/>
                  </a:cubicBezTo>
                  <a:cubicBezTo>
                    <a:pt x="270" y="630"/>
                    <a:pt x="272" y="633"/>
                    <a:pt x="274" y="633"/>
                  </a:cubicBezTo>
                  <a:cubicBezTo>
                    <a:pt x="276" y="633"/>
                    <a:pt x="274" y="632"/>
                    <a:pt x="275" y="631"/>
                  </a:cubicBezTo>
                  <a:cubicBezTo>
                    <a:pt x="276" y="630"/>
                    <a:pt x="277" y="630"/>
                    <a:pt x="278" y="630"/>
                  </a:cubicBezTo>
                  <a:cubicBezTo>
                    <a:pt x="279" y="630"/>
                    <a:pt x="280" y="629"/>
                    <a:pt x="281" y="630"/>
                  </a:cubicBezTo>
                  <a:cubicBezTo>
                    <a:pt x="282" y="630"/>
                    <a:pt x="285" y="631"/>
                    <a:pt x="285" y="631"/>
                  </a:cubicBezTo>
                  <a:cubicBezTo>
                    <a:pt x="286" y="630"/>
                    <a:pt x="285" y="630"/>
                    <a:pt x="286" y="630"/>
                  </a:cubicBezTo>
                  <a:cubicBezTo>
                    <a:pt x="287" y="630"/>
                    <a:pt x="288" y="631"/>
                    <a:pt x="290" y="631"/>
                  </a:cubicBezTo>
                  <a:cubicBezTo>
                    <a:pt x="291" y="632"/>
                    <a:pt x="293" y="631"/>
                    <a:pt x="295" y="631"/>
                  </a:cubicBezTo>
                  <a:cubicBezTo>
                    <a:pt x="292" y="630"/>
                    <a:pt x="288" y="627"/>
                    <a:pt x="289" y="624"/>
                  </a:cubicBezTo>
                  <a:cubicBezTo>
                    <a:pt x="289" y="622"/>
                    <a:pt x="291" y="620"/>
                    <a:pt x="292" y="618"/>
                  </a:cubicBezTo>
                  <a:cubicBezTo>
                    <a:pt x="294" y="616"/>
                    <a:pt x="296" y="615"/>
                    <a:pt x="298" y="614"/>
                  </a:cubicBezTo>
                  <a:cubicBezTo>
                    <a:pt x="302" y="614"/>
                    <a:pt x="306" y="615"/>
                    <a:pt x="311" y="614"/>
                  </a:cubicBezTo>
                  <a:cubicBezTo>
                    <a:pt x="313" y="613"/>
                    <a:pt x="319" y="612"/>
                    <a:pt x="322" y="613"/>
                  </a:cubicBezTo>
                  <a:cubicBezTo>
                    <a:pt x="323" y="614"/>
                    <a:pt x="323" y="615"/>
                    <a:pt x="324" y="616"/>
                  </a:cubicBezTo>
                  <a:cubicBezTo>
                    <a:pt x="326" y="618"/>
                    <a:pt x="327" y="620"/>
                    <a:pt x="329" y="622"/>
                  </a:cubicBezTo>
                  <a:cubicBezTo>
                    <a:pt x="332" y="626"/>
                    <a:pt x="336" y="630"/>
                    <a:pt x="338" y="635"/>
                  </a:cubicBezTo>
                  <a:cubicBezTo>
                    <a:pt x="340" y="639"/>
                    <a:pt x="342" y="643"/>
                    <a:pt x="343" y="647"/>
                  </a:cubicBezTo>
                  <a:cubicBezTo>
                    <a:pt x="344" y="650"/>
                    <a:pt x="344" y="654"/>
                    <a:pt x="346" y="656"/>
                  </a:cubicBezTo>
                  <a:cubicBezTo>
                    <a:pt x="347" y="657"/>
                    <a:pt x="348" y="658"/>
                    <a:pt x="349" y="659"/>
                  </a:cubicBezTo>
                  <a:cubicBezTo>
                    <a:pt x="350" y="662"/>
                    <a:pt x="350" y="662"/>
                    <a:pt x="354" y="663"/>
                  </a:cubicBezTo>
                  <a:cubicBezTo>
                    <a:pt x="356" y="664"/>
                    <a:pt x="358" y="665"/>
                    <a:pt x="360" y="665"/>
                  </a:cubicBezTo>
                  <a:cubicBezTo>
                    <a:pt x="362" y="665"/>
                    <a:pt x="363" y="663"/>
                    <a:pt x="365" y="663"/>
                  </a:cubicBezTo>
                  <a:cubicBezTo>
                    <a:pt x="366" y="664"/>
                    <a:pt x="368" y="666"/>
                    <a:pt x="368" y="667"/>
                  </a:cubicBezTo>
                  <a:cubicBezTo>
                    <a:pt x="369" y="668"/>
                    <a:pt x="368" y="669"/>
                    <a:pt x="368" y="670"/>
                  </a:cubicBezTo>
                  <a:cubicBezTo>
                    <a:pt x="369" y="671"/>
                    <a:pt x="371" y="672"/>
                    <a:pt x="372" y="673"/>
                  </a:cubicBezTo>
                  <a:cubicBezTo>
                    <a:pt x="375" y="675"/>
                    <a:pt x="377" y="678"/>
                    <a:pt x="379" y="681"/>
                  </a:cubicBezTo>
                  <a:cubicBezTo>
                    <a:pt x="381" y="683"/>
                    <a:pt x="382" y="686"/>
                    <a:pt x="383" y="688"/>
                  </a:cubicBezTo>
                  <a:cubicBezTo>
                    <a:pt x="386" y="691"/>
                    <a:pt x="392" y="693"/>
                    <a:pt x="395" y="693"/>
                  </a:cubicBezTo>
                  <a:cubicBezTo>
                    <a:pt x="401" y="693"/>
                    <a:pt x="405" y="695"/>
                    <a:pt x="410" y="696"/>
                  </a:cubicBezTo>
                  <a:cubicBezTo>
                    <a:pt x="412" y="697"/>
                    <a:pt x="413" y="697"/>
                    <a:pt x="414" y="696"/>
                  </a:cubicBezTo>
                  <a:cubicBezTo>
                    <a:pt x="415" y="696"/>
                    <a:pt x="417" y="696"/>
                    <a:pt x="418" y="696"/>
                  </a:cubicBezTo>
                  <a:cubicBezTo>
                    <a:pt x="419" y="697"/>
                    <a:pt x="419" y="698"/>
                    <a:pt x="419" y="699"/>
                  </a:cubicBezTo>
                  <a:cubicBezTo>
                    <a:pt x="420" y="700"/>
                    <a:pt x="419" y="700"/>
                    <a:pt x="420" y="700"/>
                  </a:cubicBezTo>
                  <a:cubicBezTo>
                    <a:pt x="421" y="700"/>
                    <a:pt x="422" y="698"/>
                    <a:pt x="424" y="698"/>
                  </a:cubicBezTo>
                  <a:cubicBezTo>
                    <a:pt x="425" y="698"/>
                    <a:pt x="426" y="699"/>
                    <a:pt x="427" y="699"/>
                  </a:cubicBezTo>
                  <a:cubicBezTo>
                    <a:pt x="429" y="699"/>
                    <a:pt x="430" y="698"/>
                    <a:pt x="432" y="698"/>
                  </a:cubicBezTo>
                  <a:cubicBezTo>
                    <a:pt x="434" y="698"/>
                    <a:pt x="436" y="699"/>
                    <a:pt x="438" y="698"/>
                  </a:cubicBezTo>
                  <a:cubicBezTo>
                    <a:pt x="439" y="697"/>
                    <a:pt x="440" y="696"/>
                    <a:pt x="441" y="695"/>
                  </a:cubicBezTo>
                  <a:cubicBezTo>
                    <a:pt x="443" y="695"/>
                    <a:pt x="445" y="697"/>
                    <a:pt x="447" y="697"/>
                  </a:cubicBezTo>
                  <a:cubicBezTo>
                    <a:pt x="447" y="697"/>
                    <a:pt x="448" y="698"/>
                    <a:pt x="448" y="698"/>
                  </a:cubicBezTo>
                  <a:cubicBezTo>
                    <a:pt x="449" y="698"/>
                    <a:pt x="449" y="697"/>
                    <a:pt x="449" y="697"/>
                  </a:cubicBezTo>
                  <a:cubicBezTo>
                    <a:pt x="450" y="697"/>
                    <a:pt x="450" y="698"/>
                    <a:pt x="451" y="698"/>
                  </a:cubicBezTo>
                  <a:cubicBezTo>
                    <a:pt x="451" y="698"/>
                    <a:pt x="452" y="696"/>
                    <a:pt x="452" y="696"/>
                  </a:cubicBezTo>
                  <a:cubicBezTo>
                    <a:pt x="453" y="694"/>
                    <a:pt x="458" y="694"/>
                    <a:pt x="460" y="693"/>
                  </a:cubicBezTo>
                  <a:cubicBezTo>
                    <a:pt x="462" y="692"/>
                    <a:pt x="463" y="692"/>
                    <a:pt x="465" y="693"/>
                  </a:cubicBezTo>
                  <a:cubicBezTo>
                    <a:pt x="467" y="693"/>
                    <a:pt x="468" y="694"/>
                    <a:pt x="470" y="693"/>
                  </a:cubicBezTo>
                  <a:cubicBezTo>
                    <a:pt x="474" y="692"/>
                    <a:pt x="473" y="687"/>
                    <a:pt x="474" y="684"/>
                  </a:cubicBezTo>
                  <a:cubicBezTo>
                    <a:pt x="474" y="683"/>
                    <a:pt x="475" y="681"/>
                    <a:pt x="474" y="679"/>
                  </a:cubicBezTo>
                  <a:cubicBezTo>
                    <a:pt x="474" y="677"/>
                    <a:pt x="472" y="677"/>
                    <a:pt x="472" y="675"/>
                  </a:cubicBezTo>
                  <a:cubicBezTo>
                    <a:pt x="471" y="673"/>
                    <a:pt x="475" y="671"/>
                    <a:pt x="475" y="671"/>
                  </a:cubicBezTo>
                  <a:cubicBezTo>
                    <a:pt x="475" y="673"/>
                    <a:pt x="471" y="678"/>
                    <a:pt x="476" y="675"/>
                  </a:cubicBezTo>
                  <a:cubicBezTo>
                    <a:pt x="477" y="674"/>
                    <a:pt x="479" y="673"/>
                    <a:pt x="480" y="671"/>
                  </a:cubicBezTo>
                  <a:cubicBezTo>
                    <a:pt x="480" y="671"/>
                    <a:pt x="482" y="668"/>
                    <a:pt x="480" y="668"/>
                  </a:cubicBezTo>
                  <a:cubicBezTo>
                    <a:pt x="481" y="668"/>
                    <a:pt x="482" y="666"/>
                    <a:pt x="482" y="665"/>
                  </a:cubicBezTo>
                  <a:cubicBezTo>
                    <a:pt x="483" y="665"/>
                    <a:pt x="484" y="665"/>
                    <a:pt x="484" y="664"/>
                  </a:cubicBezTo>
                  <a:cubicBezTo>
                    <a:pt x="484" y="663"/>
                    <a:pt x="483" y="662"/>
                    <a:pt x="484" y="662"/>
                  </a:cubicBezTo>
                  <a:cubicBezTo>
                    <a:pt x="484" y="661"/>
                    <a:pt x="486" y="661"/>
                    <a:pt x="487" y="661"/>
                  </a:cubicBezTo>
                  <a:cubicBezTo>
                    <a:pt x="489" y="660"/>
                    <a:pt x="491" y="660"/>
                    <a:pt x="493" y="659"/>
                  </a:cubicBezTo>
                  <a:cubicBezTo>
                    <a:pt x="496" y="657"/>
                    <a:pt x="498" y="655"/>
                    <a:pt x="501" y="653"/>
                  </a:cubicBezTo>
                  <a:cubicBezTo>
                    <a:pt x="504" y="651"/>
                    <a:pt x="507" y="650"/>
                    <a:pt x="510" y="647"/>
                  </a:cubicBezTo>
                  <a:cubicBezTo>
                    <a:pt x="513" y="645"/>
                    <a:pt x="514" y="640"/>
                    <a:pt x="517" y="643"/>
                  </a:cubicBezTo>
                  <a:cubicBezTo>
                    <a:pt x="521" y="647"/>
                    <a:pt x="525" y="646"/>
                    <a:pt x="530" y="646"/>
                  </a:cubicBezTo>
                  <a:cubicBezTo>
                    <a:pt x="535" y="646"/>
                    <a:pt x="539" y="645"/>
                    <a:pt x="543" y="644"/>
                  </a:cubicBezTo>
                  <a:cubicBezTo>
                    <a:pt x="548" y="643"/>
                    <a:pt x="552" y="640"/>
                    <a:pt x="556" y="638"/>
                  </a:cubicBezTo>
                  <a:cubicBezTo>
                    <a:pt x="562" y="634"/>
                    <a:pt x="570" y="628"/>
                    <a:pt x="577" y="631"/>
                  </a:cubicBezTo>
                </a:path>
              </a:pathLst>
            </a:custGeom>
            <a:solidFill>
              <a:srgbClr val="E62236"/>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9" name="Freeform 7"/>
            <p:cNvSpPr>
              <a:spLocks/>
            </p:cNvSpPr>
            <p:nvPr/>
          </p:nvSpPr>
          <p:spPr bwMode="auto">
            <a:xfrm>
              <a:off x="6975475" y="3956050"/>
              <a:ext cx="247650" cy="185738"/>
            </a:xfrm>
            <a:custGeom>
              <a:avLst/>
              <a:gdLst>
                <a:gd name="T0" fmla="*/ 140 w 140"/>
                <a:gd name="T1" fmla="*/ 45 h 105"/>
                <a:gd name="T2" fmla="*/ 122 w 140"/>
                <a:gd name="T3" fmla="*/ 41 h 105"/>
                <a:gd name="T4" fmla="*/ 114 w 140"/>
                <a:gd name="T5" fmla="*/ 46 h 105"/>
                <a:gd name="T6" fmla="*/ 103 w 140"/>
                <a:gd name="T7" fmla="*/ 38 h 105"/>
                <a:gd name="T8" fmla="*/ 101 w 140"/>
                <a:gd name="T9" fmla="*/ 27 h 105"/>
                <a:gd name="T10" fmla="*/ 90 w 140"/>
                <a:gd name="T11" fmla="*/ 22 h 105"/>
                <a:gd name="T12" fmla="*/ 92 w 140"/>
                <a:gd name="T13" fmla="*/ 16 h 105"/>
                <a:gd name="T14" fmla="*/ 83 w 140"/>
                <a:gd name="T15" fmla="*/ 4 h 105"/>
                <a:gd name="T16" fmla="*/ 62 w 140"/>
                <a:gd name="T17" fmla="*/ 0 h 105"/>
                <a:gd name="T18" fmla="*/ 28 w 140"/>
                <a:gd name="T19" fmla="*/ 9 h 105"/>
                <a:gd name="T20" fmla="*/ 24 w 140"/>
                <a:gd name="T21" fmla="*/ 35 h 105"/>
                <a:gd name="T22" fmla="*/ 27 w 140"/>
                <a:gd name="T23" fmla="*/ 38 h 105"/>
                <a:gd name="T24" fmla="*/ 28 w 140"/>
                <a:gd name="T25" fmla="*/ 42 h 105"/>
                <a:gd name="T26" fmla="*/ 26 w 140"/>
                <a:gd name="T27" fmla="*/ 47 h 105"/>
                <a:gd name="T28" fmla="*/ 17 w 140"/>
                <a:gd name="T29" fmla="*/ 39 h 105"/>
                <a:gd name="T30" fmla="*/ 13 w 140"/>
                <a:gd name="T31" fmla="*/ 34 h 105"/>
                <a:gd name="T32" fmla="*/ 2 w 140"/>
                <a:gd name="T33" fmla="*/ 39 h 105"/>
                <a:gd name="T34" fmla="*/ 9 w 140"/>
                <a:gd name="T35" fmla="*/ 51 h 105"/>
                <a:gd name="T36" fmla="*/ 15 w 140"/>
                <a:gd name="T37" fmla="*/ 55 h 105"/>
                <a:gd name="T38" fmla="*/ 19 w 140"/>
                <a:gd name="T39" fmla="*/ 65 h 105"/>
                <a:gd name="T40" fmla="*/ 27 w 140"/>
                <a:gd name="T41" fmla="*/ 64 h 105"/>
                <a:gd name="T42" fmla="*/ 39 w 140"/>
                <a:gd name="T43" fmla="*/ 74 h 105"/>
                <a:gd name="T44" fmla="*/ 39 w 140"/>
                <a:gd name="T45" fmla="*/ 78 h 105"/>
                <a:gd name="T46" fmla="*/ 40 w 140"/>
                <a:gd name="T47" fmla="*/ 84 h 105"/>
                <a:gd name="T48" fmla="*/ 49 w 140"/>
                <a:gd name="T49" fmla="*/ 87 h 105"/>
                <a:gd name="T50" fmla="*/ 54 w 140"/>
                <a:gd name="T51" fmla="*/ 96 h 105"/>
                <a:gd name="T52" fmla="*/ 59 w 140"/>
                <a:gd name="T53" fmla="*/ 99 h 105"/>
                <a:gd name="T54" fmla="*/ 69 w 140"/>
                <a:gd name="T55" fmla="*/ 104 h 105"/>
                <a:gd name="T56" fmla="*/ 74 w 140"/>
                <a:gd name="T57" fmla="*/ 98 h 105"/>
                <a:gd name="T58" fmla="*/ 76 w 140"/>
                <a:gd name="T59" fmla="*/ 100 h 105"/>
                <a:gd name="T60" fmla="*/ 78 w 140"/>
                <a:gd name="T61" fmla="*/ 101 h 105"/>
                <a:gd name="T62" fmla="*/ 96 w 140"/>
                <a:gd name="T63"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05">
                  <a:moveTo>
                    <a:pt x="121" y="68"/>
                  </a:moveTo>
                  <a:cubicBezTo>
                    <a:pt x="127" y="60"/>
                    <a:pt x="133" y="53"/>
                    <a:pt x="140" y="45"/>
                  </a:cubicBezTo>
                  <a:cubicBezTo>
                    <a:pt x="137" y="44"/>
                    <a:pt x="134" y="43"/>
                    <a:pt x="131" y="43"/>
                  </a:cubicBezTo>
                  <a:cubicBezTo>
                    <a:pt x="128" y="42"/>
                    <a:pt x="124" y="40"/>
                    <a:pt x="122" y="41"/>
                  </a:cubicBezTo>
                  <a:cubicBezTo>
                    <a:pt x="120" y="42"/>
                    <a:pt x="119" y="44"/>
                    <a:pt x="118" y="45"/>
                  </a:cubicBezTo>
                  <a:cubicBezTo>
                    <a:pt x="117" y="46"/>
                    <a:pt x="115" y="46"/>
                    <a:pt x="114" y="46"/>
                  </a:cubicBezTo>
                  <a:cubicBezTo>
                    <a:pt x="111" y="47"/>
                    <a:pt x="107" y="48"/>
                    <a:pt x="104" y="48"/>
                  </a:cubicBezTo>
                  <a:cubicBezTo>
                    <a:pt x="105" y="44"/>
                    <a:pt x="104" y="42"/>
                    <a:pt x="103" y="38"/>
                  </a:cubicBezTo>
                  <a:cubicBezTo>
                    <a:pt x="103" y="36"/>
                    <a:pt x="102" y="33"/>
                    <a:pt x="102" y="31"/>
                  </a:cubicBezTo>
                  <a:cubicBezTo>
                    <a:pt x="101" y="30"/>
                    <a:pt x="101" y="28"/>
                    <a:pt x="101" y="27"/>
                  </a:cubicBezTo>
                  <a:cubicBezTo>
                    <a:pt x="100" y="26"/>
                    <a:pt x="96" y="25"/>
                    <a:pt x="95" y="24"/>
                  </a:cubicBezTo>
                  <a:cubicBezTo>
                    <a:pt x="94" y="23"/>
                    <a:pt x="92" y="22"/>
                    <a:pt x="90" y="22"/>
                  </a:cubicBezTo>
                  <a:cubicBezTo>
                    <a:pt x="89" y="22"/>
                    <a:pt x="87" y="24"/>
                    <a:pt x="86" y="23"/>
                  </a:cubicBezTo>
                  <a:cubicBezTo>
                    <a:pt x="86" y="23"/>
                    <a:pt x="91" y="17"/>
                    <a:pt x="92" y="16"/>
                  </a:cubicBezTo>
                  <a:cubicBezTo>
                    <a:pt x="93" y="13"/>
                    <a:pt x="90" y="6"/>
                    <a:pt x="87" y="4"/>
                  </a:cubicBezTo>
                  <a:cubicBezTo>
                    <a:pt x="86" y="4"/>
                    <a:pt x="84" y="4"/>
                    <a:pt x="83" y="4"/>
                  </a:cubicBezTo>
                  <a:cubicBezTo>
                    <a:pt x="81" y="3"/>
                    <a:pt x="78" y="3"/>
                    <a:pt x="75" y="3"/>
                  </a:cubicBezTo>
                  <a:cubicBezTo>
                    <a:pt x="71" y="2"/>
                    <a:pt x="66" y="0"/>
                    <a:pt x="62" y="0"/>
                  </a:cubicBezTo>
                  <a:cubicBezTo>
                    <a:pt x="60" y="1"/>
                    <a:pt x="58" y="1"/>
                    <a:pt x="56" y="2"/>
                  </a:cubicBezTo>
                  <a:cubicBezTo>
                    <a:pt x="46" y="4"/>
                    <a:pt x="37" y="7"/>
                    <a:pt x="28" y="9"/>
                  </a:cubicBezTo>
                  <a:cubicBezTo>
                    <a:pt x="29" y="13"/>
                    <a:pt x="31" y="17"/>
                    <a:pt x="30" y="21"/>
                  </a:cubicBezTo>
                  <a:cubicBezTo>
                    <a:pt x="28" y="25"/>
                    <a:pt x="26" y="30"/>
                    <a:pt x="24" y="35"/>
                  </a:cubicBezTo>
                  <a:cubicBezTo>
                    <a:pt x="25" y="34"/>
                    <a:pt x="26" y="35"/>
                    <a:pt x="26" y="35"/>
                  </a:cubicBezTo>
                  <a:cubicBezTo>
                    <a:pt x="27" y="35"/>
                    <a:pt x="27" y="37"/>
                    <a:pt x="27" y="38"/>
                  </a:cubicBezTo>
                  <a:cubicBezTo>
                    <a:pt x="27" y="38"/>
                    <a:pt x="28" y="38"/>
                    <a:pt x="28" y="38"/>
                  </a:cubicBezTo>
                  <a:cubicBezTo>
                    <a:pt x="29" y="39"/>
                    <a:pt x="27" y="41"/>
                    <a:pt x="28" y="42"/>
                  </a:cubicBezTo>
                  <a:cubicBezTo>
                    <a:pt x="28" y="43"/>
                    <a:pt x="30" y="43"/>
                    <a:pt x="30" y="43"/>
                  </a:cubicBezTo>
                  <a:cubicBezTo>
                    <a:pt x="30" y="44"/>
                    <a:pt x="27" y="47"/>
                    <a:pt x="26" y="47"/>
                  </a:cubicBezTo>
                  <a:cubicBezTo>
                    <a:pt x="22" y="49"/>
                    <a:pt x="23" y="45"/>
                    <a:pt x="22" y="43"/>
                  </a:cubicBezTo>
                  <a:cubicBezTo>
                    <a:pt x="21" y="41"/>
                    <a:pt x="18" y="40"/>
                    <a:pt x="17" y="39"/>
                  </a:cubicBezTo>
                  <a:cubicBezTo>
                    <a:pt x="14" y="38"/>
                    <a:pt x="16" y="38"/>
                    <a:pt x="16" y="35"/>
                  </a:cubicBezTo>
                  <a:cubicBezTo>
                    <a:pt x="17" y="32"/>
                    <a:pt x="15" y="34"/>
                    <a:pt x="13" y="34"/>
                  </a:cubicBezTo>
                  <a:cubicBezTo>
                    <a:pt x="11" y="35"/>
                    <a:pt x="9" y="35"/>
                    <a:pt x="7" y="36"/>
                  </a:cubicBezTo>
                  <a:cubicBezTo>
                    <a:pt x="5" y="37"/>
                    <a:pt x="3" y="38"/>
                    <a:pt x="2" y="39"/>
                  </a:cubicBezTo>
                  <a:cubicBezTo>
                    <a:pt x="0" y="40"/>
                    <a:pt x="0" y="41"/>
                    <a:pt x="0" y="43"/>
                  </a:cubicBezTo>
                  <a:cubicBezTo>
                    <a:pt x="2" y="47"/>
                    <a:pt x="3" y="51"/>
                    <a:pt x="9" y="51"/>
                  </a:cubicBezTo>
                  <a:cubicBezTo>
                    <a:pt x="10" y="51"/>
                    <a:pt x="13" y="50"/>
                    <a:pt x="15" y="51"/>
                  </a:cubicBezTo>
                  <a:cubicBezTo>
                    <a:pt x="17" y="52"/>
                    <a:pt x="15" y="53"/>
                    <a:pt x="15" y="55"/>
                  </a:cubicBezTo>
                  <a:cubicBezTo>
                    <a:pt x="15" y="56"/>
                    <a:pt x="17" y="58"/>
                    <a:pt x="17" y="59"/>
                  </a:cubicBezTo>
                  <a:cubicBezTo>
                    <a:pt x="18" y="61"/>
                    <a:pt x="18" y="64"/>
                    <a:pt x="19" y="65"/>
                  </a:cubicBezTo>
                  <a:cubicBezTo>
                    <a:pt x="20" y="66"/>
                    <a:pt x="19" y="66"/>
                    <a:pt x="21" y="66"/>
                  </a:cubicBezTo>
                  <a:cubicBezTo>
                    <a:pt x="23" y="65"/>
                    <a:pt x="25" y="65"/>
                    <a:pt x="27" y="64"/>
                  </a:cubicBezTo>
                  <a:cubicBezTo>
                    <a:pt x="30" y="64"/>
                    <a:pt x="33" y="65"/>
                    <a:pt x="35" y="68"/>
                  </a:cubicBezTo>
                  <a:cubicBezTo>
                    <a:pt x="37" y="70"/>
                    <a:pt x="37" y="72"/>
                    <a:pt x="39" y="74"/>
                  </a:cubicBezTo>
                  <a:cubicBezTo>
                    <a:pt x="40" y="75"/>
                    <a:pt x="40" y="75"/>
                    <a:pt x="40" y="76"/>
                  </a:cubicBezTo>
                  <a:cubicBezTo>
                    <a:pt x="40" y="77"/>
                    <a:pt x="39" y="77"/>
                    <a:pt x="39" y="78"/>
                  </a:cubicBezTo>
                  <a:cubicBezTo>
                    <a:pt x="39" y="78"/>
                    <a:pt x="40" y="78"/>
                    <a:pt x="41" y="78"/>
                  </a:cubicBezTo>
                  <a:cubicBezTo>
                    <a:pt x="40" y="78"/>
                    <a:pt x="39" y="84"/>
                    <a:pt x="40" y="84"/>
                  </a:cubicBezTo>
                  <a:cubicBezTo>
                    <a:pt x="41" y="86"/>
                    <a:pt x="45" y="86"/>
                    <a:pt x="47" y="87"/>
                  </a:cubicBezTo>
                  <a:cubicBezTo>
                    <a:pt x="47" y="84"/>
                    <a:pt x="48" y="85"/>
                    <a:pt x="49" y="87"/>
                  </a:cubicBezTo>
                  <a:cubicBezTo>
                    <a:pt x="50" y="89"/>
                    <a:pt x="51" y="93"/>
                    <a:pt x="53" y="95"/>
                  </a:cubicBezTo>
                  <a:cubicBezTo>
                    <a:pt x="54" y="95"/>
                    <a:pt x="53" y="95"/>
                    <a:pt x="54" y="96"/>
                  </a:cubicBezTo>
                  <a:cubicBezTo>
                    <a:pt x="56" y="96"/>
                    <a:pt x="55" y="94"/>
                    <a:pt x="56" y="93"/>
                  </a:cubicBezTo>
                  <a:cubicBezTo>
                    <a:pt x="58" y="91"/>
                    <a:pt x="59" y="97"/>
                    <a:pt x="59" y="99"/>
                  </a:cubicBezTo>
                  <a:cubicBezTo>
                    <a:pt x="59" y="101"/>
                    <a:pt x="59" y="101"/>
                    <a:pt x="61" y="102"/>
                  </a:cubicBezTo>
                  <a:cubicBezTo>
                    <a:pt x="64" y="103"/>
                    <a:pt x="66" y="103"/>
                    <a:pt x="69" y="104"/>
                  </a:cubicBezTo>
                  <a:cubicBezTo>
                    <a:pt x="71" y="105"/>
                    <a:pt x="72" y="105"/>
                    <a:pt x="73" y="102"/>
                  </a:cubicBezTo>
                  <a:cubicBezTo>
                    <a:pt x="74" y="101"/>
                    <a:pt x="73" y="99"/>
                    <a:pt x="74" y="98"/>
                  </a:cubicBezTo>
                  <a:cubicBezTo>
                    <a:pt x="74" y="97"/>
                    <a:pt x="76" y="95"/>
                    <a:pt x="77" y="96"/>
                  </a:cubicBezTo>
                  <a:cubicBezTo>
                    <a:pt x="77" y="96"/>
                    <a:pt x="76" y="99"/>
                    <a:pt x="76" y="100"/>
                  </a:cubicBezTo>
                  <a:cubicBezTo>
                    <a:pt x="76" y="99"/>
                    <a:pt x="78" y="101"/>
                    <a:pt x="77" y="101"/>
                  </a:cubicBezTo>
                  <a:cubicBezTo>
                    <a:pt x="78" y="101"/>
                    <a:pt x="77" y="101"/>
                    <a:pt x="78" y="101"/>
                  </a:cubicBezTo>
                  <a:cubicBezTo>
                    <a:pt x="81" y="101"/>
                    <a:pt x="84" y="97"/>
                    <a:pt x="86" y="96"/>
                  </a:cubicBezTo>
                  <a:cubicBezTo>
                    <a:pt x="89" y="94"/>
                    <a:pt x="93" y="92"/>
                    <a:pt x="96" y="89"/>
                  </a:cubicBezTo>
                  <a:cubicBezTo>
                    <a:pt x="104" y="82"/>
                    <a:pt x="112" y="75"/>
                    <a:pt x="121" y="68"/>
                  </a:cubicBezTo>
                  <a:close/>
                </a:path>
              </a:pathLst>
            </a:custGeom>
            <a:solidFill>
              <a:srgbClr val="E62236"/>
            </a:solidFill>
            <a:ln w="7938"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52896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7143109" cy="1033463"/>
          </a:xfrm>
        </p:spPr>
        <p:txBody>
          <a:bodyPr/>
          <a:lstStyle/>
          <a:p>
            <a:r>
              <a:rPr lang="en-US" sz="5400" dirty="0">
                <a:solidFill>
                  <a:schemeClr val="tx2"/>
                </a:solidFill>
              </a:rPr>
              <a:t>Data protection leads</a:t>
            </a:r>
            <a:endParaRPr lang="en-GB" sz="5400" dirty="0">
              <a:solidFill>
                <a:schemeClr val="tx2"/>
              </a:solidFill>
            </a:endParaRPr>
          </a:p>
        </p:txBody>
      </p:sp>
      <p:pic>
        <p:nvPicPr>
          <p:cNvPr id="3" name="Picture 2"/>
          <p:cNvPicPr>
            <a:picLocks noChangeAspect="1"/>
          </p:cNvPicPr>
          <p:nvPr/>
        </p:nvPicPr>
        <p:blipFill>
          <a:blip r:embed="rId3"/>
          <a:stretch>
            <a:fillRect/>
          </a:stretch>
        </p:blipFill>
        <p:spPr>
          <a:xfrm>
            <a:off x="9510836" y="676275"/>
            <a:ext cx="1924163" cy="3000232"/>
          </a:xfrm>
          <a:prstGeom prst="rect">
            <a:avLst/>
          </a:prstGeom>
        </p:spPr>
      </p:pic>
      <p:sp>
        <p:nvSpPr>
          <p:cNvPr id="5" name="TextBox 4"/>
          <p:cNvSpPr txBox="1"/>
          <p:nvPr/>
        </p:nvSpPr>
        <p:spPr>
          <a:xfrm>
            <a:off x="685799" y="1727616"/>
            <a:ext cx="8229602" cy="1661993"/>
          </a:xfrm>
          <a:prstGeom prst="rect">
            <a:avLst/>
          </a:prstGeom>
          <a:noFill/>
        </p:spPr>
        <p:txBody>
          <a:bodyPr wrap="square" lIns="0" tIns="0" rIns="0" bIns="0" rtlCol="0">
            <a:spAutoFit/>
          </a:bodyPr>
          <a:lstStyle/>
          <a:p>
            <a:endParaRPr lang="en-GB" b="1" dirty="0" smtClean="0">
              <a:solidFill>
                <a:schemeClr val="tx2"/>
              </a:solidFill>
            </a:endParaRPr>
          </a:p>
          <a:p>
            <a:r>
              <a:rPr lang="en-GB" b="1" dirty="0" smtClean="0">
                <a:solidFill>
                  <a:schemeClr val="tx2"/>
                </a:solidFill>
              </a:rPr>
              <a:t>Nominate </a:t>
            </a:r>
            <a:r>
              <a:rPr lang="en-GB" b="1" dirty="0">
                <a:solidFill>
                  <a:schemeClr val="tx2"/>
                </a:solidFill>
              </a:rPr>
              <a:t>a data protection lead for your business area</a:t>
            </a:r>
            <a:r>
              <a:rPr lang="pl-PL" b="1" dirty="0">
                <a:solidFill>
                  <a:schemeClr val="tx2"/>
                </a:solidFill>
              </a:rPr>
              <a:t>. </a:t>
            </a:r>
          </a:p>
          <a:p>
            <a:endParaRPr lang="pl-PL" b="1" dirty="0">
              <a:solidFill>
                <a:schemeClr val="tx2"/>
              </a:solidFill>
            </a:endParaRPr>
          </a:p>
          <a:p>
            <a:r>
              <a:rPr lang="pl-PL" dirty="0" smtClean="0">
                <a:solidFill>
                  <a:schemeClr val="tx2"/>
                </a:solidFill>
              </a:rPr>
              <a:t>I</a:t>
            </a:r>
            <a:r>
              <a:rPr lang="en-GB" dirty="0" smtClean="0">
                <a:solidFill>
                  <a:schemeClr val="tx2"/>
                </a:solidFill>
              </a:rPr>
              <a:t>Fits </a:t>
            </a:r>
            <a:r>
              <a:rPr lang="en-GB" dirty="0">
                <a:solidFill>
                  <a:schemeClr val="tx2"/>
                </a:solidFill>
              </a:rPr>
              <a:t>into business assurance framework</a:t>
            </a:r>
            <a:r>
              <a:rPr lang="pl-PL" dirty="0">
                <a:solidFill>
                  <a:schemeClr val="tx2"/>
                </a:solidFill>
              </a:rPr>
              <a:t> </a:t>
            </a:r>
          </a:p>
          <a:p>
            <a:pPr marL="285750" indent="-285750">
              <a:buFont typeface="Wingdings" panose="05000000000000000000" pitchFamily="2" charset="2"/>
              <a:buChar char="§"/>
            </a:pPr>
            <a:r>
              <a:rPr lang="en-GB" dirty="0">
                <a:solidFill>
                  <a:schemeClr val="tx2"/>
                </a:solidFill>
              </a:rPr>
              <a:t>What is the risk landscape in your area?</a:t>
            </a:r>
            <a:r>
              <a:rPr lang="pl-PL" dirty="0">
                <a:solidFill>
                  <a:schemeClr val="tx2"/>
                </a:solidFill>
              </a:rPr>
              <a:t> </a:t>
            </a:r>
          </a:p>
          <a:p>
            <a:pPr marL="285750" indent="-285750">
              <a:buFont typeface="Wingdings" panose="05000000000000000000" pitchFamily="2" charset="2"/>
              <a:buChar char="§"/>
            </a:pPr>
            <a:r>
              <a:rPr lang="en-GB" dirty="0">
                <a:solidFill>
                  <a:schemeClr val="tx2"/>
                </a:solidFill>
              </a:rPr>
              <a:t>Adequate control of risk, and mitigations</a:t>
            </a:r>
            <a:endParaRPr lang="en-GB" sz="1600" dirty="0">
              <a:solidFill>
                <a:schemeClr val="tx2"/>
              </a:solidFill>
            </a:endParaRPr>
          </a:p>
        </p:txBody>
      </p:sp>
      <p:sp>
        <p:nvSpPr>
          <p:cNvPr id="7" name="TextBox 6"/>
          <p:cNvSpPr txBox="1"/>
          <p:nvPr/>
        </p:nvSpPr>
        <p:spPr>
          <a:xfrm>
            <a:off x="685799" y="4266041"/>
            <a:ext cx="5314952" cy="1938992"/>
          </a:xfrm>
          <a:prstGeom prst="rect">
            <a:avLst/>
          </a:prstGeom>
          <a:noFill/>
        </p:spPr>
        <p:txBody>
          <a:bodyPr wrap="square" lIns="0" tIns="0" rIns="0" bIns="0" rtlCol="0">
            <a:spAutoFit/>
          </a:bodyPr>
          <a:lstStyle/>
          <a:p>
            <a:r>
              <a:rPr lang="en-GB" sz="1400" b="1" dirty="0">
                <a:solidFill>
                  <a:schemeClr val="tx2"/>
                </a:solidFill>
              </a:rPr>
              <a:t>Role profile</a:t>
            </a:r>
          </a:p>
          <a:p>
            <a:endParaRPr lang="en-GB" sz="1400" dirty="0">
              <a:solidFill>
                <a:schemeClr val="tx2"/>
              </a:solidFill>
            </a:endParaRPr>
          </a:p>
          <a:p>
            <a:pPr marL="285750" indent="-285750">
              <a:buFont typeface="Wingdings" panose="05000000000000000000" pitchFamily="2" charset="2"/>
              <a:buChar char="§"/>
            </a:pPr>
            <a:r>
              <a:rPr lang="pl-PL" sz="1400" dirty="0">
                <a:solidFill>
                  <a:schemeClr val="tx2"/>
                </a:solidFill>
              </a:rPr>
              <a:t>A</a:t>
            </a:r>
            <a:r>
              <a:rPr lang="en-GB" sz="1400" dirty="0" err="1">
                <a:solidFill>
                  <a:schemeClr val="tx2"/>
                </a:solidFill>
              </a:rPr>
              <a:t>dvocate</a:t>
            </a:r>
            <a:r>
              <a:rPr lang="en-GB" sz="1400" dirty="0">
                <a:solidFill>
                  <a:schemeClr val="tx2"/>
                </a:solidFill>
              </a:rPr>
              <a:t> for data protection</a:t>
            </a:r>
          </a:p>
          <a:p>
            <a:pPr marL="285750" indent="-285750">
              <a:buFont typeface="Wingdings" panose="05000000000000000000" pitchFamily="2" charset="2"/>
              <a:buChar char="§"/>
            </a:pPr>
            <a:r>
              <a:rPr lang="pl-PL" sz="1400" dirty="0">
                <a:solidFill>
                  <a:schemeClr val="tx2"/>
                </a:solidFill>
              </a:rPr>
              <a:t>W</a:t>
            </a:r>
            <a:r>
              <a:rPr lang="en-GB" sz="1400" dirty="0" err="1">
                <a:solidFill>
                  <a:schemeClr val="tx2"/>
                </a:solidFill>
              </a:rPr>
              <a:t>ork</a:t>
            </a:r>
            <a:r>
              <a:rPr lang="en-GB" sz="1400" dirty="0">
                <a:solidFill>
                  <a:schemeClr val="tx2"/>
                </a:solidFill>
              </a:rPr>
              <a:t> with data protection team</a:t>
            </a:r>
          </a:p>
          <a:p>
            <a:pPr marL="285750" indent="-285750">
              <a:buFont typeface="Wingdings" panose="05000000000000000000" pitchFamily="2" charset="2"/>
              <a:buChar char="§"/>
            </a:pPr>
            <a:r>
              <a:rPr lang="pl-PL" sz="1400" dirty="0">
                <a:solidFill>
                  <a:schemeClr val="tx2"/>
                </a:solidFill>
              </a:rPr>
              <a:t>W</a:t>
            </a:r>
            <a:r>
              <a:rPr lang="en-GB" sz="1400" dirty="0" err="1">
                <a:solidFill>
                  <a:schemeClr val="tx2"/>
                </a:solidFill>
              </a:rPr>
              <a:t>ork</a:t>
            </a:r>
            <a:r>
              <a:rPr lang="en-GB" sz="1400" dirty="0">
                <a:solidFill>
                  <a:schemeClr val="tx2"/>
                </a:solidFill>
              </a:rPr>
              <a:t> across the organisation with different teams</a:t>
            </a:r>
          </a:p>
          <a:p>
            <a:pPr marL="285750" indent="-285750">
              <a:buFont typeface="Wingdings" panose="05000000000000000000" pitchFamily="2" charset="2"/>
              <a:buChar char="§"/>
            </a:pPr>
            <a:r>
              <a:rPr lang="pl-PL" sz="1400" dirty="0">
                <a:solidFill>
                  <a:schemeClr val="tx2"/>
                </a:solidFill>
              </a:rPr>
              <a:t>N</a:t>
            </a:r>
            <a:r>
              <a:rPr lang="en-GB" sz="1400" dirty="0" err="1">
                <a:solidFill>
                  <a:schemeClr val="tx2"/>
                </a:solidFill>
              </a:rPr>
              <a:t>ew</a:t>
            </a:r>
            <a:r>
              <a:rPr lang="en-GB" sz="1400" dirty="0">
                <a:solidFill>
                  <a:schemeClr val="tx2"/>
                </a:solidFill>
              </a:rPr>
              <a:t> training shared with colleagues</a:t>
            </a:r>
          </a:p>
          <a:p>
            <a:pPr marL="285750" indent="-285750">
              <a:buFont typeface="Wingdings" panose="05000000000000000000" pitchFamily="2" charset="2"/>
              <a:buChar char="§"/>
            </a:pPr>
            <a:r>
              <a:rPr lang="pl-PL" sz="1400" dirty="0">
                <a:solidFill>
                  <a:schemeClr val="tx2"/>
                </a:solidFill>
              </a:rPr>
              <a:t>R</a:t>
            </a:r>
            <a:r>
              <a:rPr lang="en-GB" sz="1400" dirty="0" err="1">
                <a:solidFill>
                  <a:schemeClr val="tx2"/>
                </a:solidFill>
              </a:rPr>
              <a:t>isk</a:t>
            </a:r>
            <a:r>
              <a:rPr lang="en-GB" sz="1400" dirty="0">
                <a:solidFill>
                  <a:schemeClr val="tx2"/>
                </a:solidFill>
              </a:rPr>
              <a:t> assessment exercise (training will be provided)</a:t>
            </a:r>
          </a:p>
          <a:p>
            <a:pPr marL="285750" indent="-285750">
              <a:buFont typeface="Wingdings" panose="05000000000000000000" pitchFamily="2" charset="2"/>
              <a:buChar char="§"/>
            </a:pPr>
            <a:r>
              <a:rPr lang="en-GB" sz="1400" dirty="0">
                <a:solidFill>
                  <a:schemeClr val="tx2"/>
                </a:solidFill>
              </a:rPr>
              <a:t>‘Data Protection &amp; GDPR’ Yammer group member</a:t>
            </a:r>
          </a:p>
          <a:p>
            <a:pPr marL="285750" indent="-285750">
              <a:buFont typeface="Wingdings" panose="05000000000000000000" pitchFamily="2" charset="2"/>
              <a:buChar char="§"/>
            </a:pPr>
            <a:r>
              <a:rPr lang="pl-PL" sz="1400" dirty="0">
                <a:solidFill>
                  <a:schemeClr val="tx2"/>
                </a:solidFill>
              </a:rPr>
              <a:t>S</a:t>
            </a:r>
            <a:r>
              <a:rPr lang="en-GB" sz="1400" dirty="0">
                <a:solidFill>
                  <a:schemeClr val="tx2"/>
                </a:solidFill>
              </a:rPr>
              <a:t>hare content, films, posters, news stories</a:t>
            </a:r>
          </a:p>
        </p:txBody>
      </p:sp>
      <p:sp>
        <p:nvSpPr>
          <p:cNvPr id="8" name="TextBox 7"/>
          <p:cNvSpPr txBox="1"/>
          <p:nvPr/>
        </p:nvSpPr>
        <p:spPr>
          <a:xfrm>
            <a:off x="6191250" y="4266041"/>
            <a:ext cx="5314952" cy="1292662"/>
          </a:xfrm>
          <a:prstGeom prst="rect">
            <a:avLst/>
          </a:prstGeom>
          <a:noFill/>
        </p:spPr>
        <p:txBody>
          <a:bodyPr wrap="square" lIns="0" tIns="0" rIns="0" bIns="0" rtlCol="0">
            <a:spAutoFit/>
          </a:bodyPr>
          <a:lstStyle/>
          <a:p>
            <a:r>
              <a:rPr lang="en-GB" sz="1400" b="1" dirty="0">
                <a:solidFill>
                  <a:schemeClr val="tx2"/>
                </a:solidFill>
              </a:rPr>
              <a:t>Skills sought</a:t>
            </a:r>
            <a:endParaRPr lang="pl-PL" sz="1400" b="1" dirty="0">
              <a:solidFill>
                <a:schemeClr val="tx2"/>
              </a:solidFill>
            </a:endParaRPr>
          </a:p>
          <a:p>
            <a:endParaRPr lang="en-GB" sz="1400" b="1" dirty="0">
              <a:solidFill>
                <a:schemeClr val="tx2"/>
              </a:solidFill>
            </a:endParaRPr>
          </a:p>
          <a:p>
            <a:pPr marL="285750" indent="-285750">
              <a:buFont typeface="Wingdings" panose="05000000000000000000" pitchFamily="2" charset="2"/>
              <a:buChar char="§"/>
            </a:pPr>
            <a:r>
              <a:rPr lang="pl-PL" sz="1400" dirty="0">
                <a:solidFill>
                  <a:schemeClr val="tx2"/>
                </a:solidFill>
              </a:rPr>
              <a:t>I</a:t>
            </a:r>
            <a:r>
              <a:rPr lang="en-GB" sz="1400" dirty="0" err="1">
                <a:solidFill>
                  <a:schemeClr val="tx2"/>
                </a:solidFill>
              </a:rPr>
              <a:t>nfluence</a:t>
            </a:r>
            <a:r>
              <a:rPr lang="en-GB" sz="1400" dirty="0">
                <a:solidFill>
                  <a:schemeClr val="tx2"/>
                </a:solidFill>
              </a:rPr>
              <a:t> and the ability to reach across the business unit</a:t>
            </a:r>
          </a:p>
          <a:p>
            <a:pPr marL="285750" indent="-285750">
              <a:buFont typeface="Wingdings" panose="05000000000000000000" pitchFamily="2" charset="2"/>
              <a:buChar char="§"/>
            </a:pPr>
            <a:r>
              <a:rPr lang="pl-PL" sz="1400" dirty="0">
                <a:solidFill>
                  <a:schemeClr val="tx2"/>
                </a:solidFill>
              </a:rPr>
              <a:t>G</a:t>
            </a:r>
            <a:r>
              <a:rPr lang="en-GB" sz="1400" dirty="0" err="1">
                <a:solidFill>
                  <a:schemeClr val="tx2"/>
                </a:solidFill>
              </a:rPr>
              <a:t>ood</a:t>
            </a:r>
            <a:r>
              <a:rPr lang="en-GB" sz="1400" dirty="0">
                <a:solidFill>
                  <a:schemeClr val="tx2"/>
                </a:solidFill>
              </a:rPr>
              <a:t> understanding of their area</a:t>
            </a:r>
          </a:p>
          <a:p>
            <a:pPr marL="285750" indent="-285750">
              <a:buFont typeface="Wingdings" panose="05000000000000000000" pitchFamily="2" charset="2"/>
              <a:buChar char="§"/>
            </a:pPr>
            <a:r>
              <a:rPr lang="pl-PL" sz="1400" dirty="0">
                <a:solidFill>
                  <a:schemeClr val="tx2"/>
                </a:solidFill>
              </a:rPr>
              <a:t>A</a:t>
            </a:r>
            <a:r>
              <a:rPr lang="en-GB" sz="1400" dirty="0" err="1">
                <a:solidFill>
                  <a:schemeClr val="tx2"/>
                </a:solidFill>
              </a:rPr>
              <a:t>bility</a:t>
            </a:r>
            <a:r>
              <a:rPr lang="en-GB" sz="1400" dirty="0">
                <a:solidFill>
                  <a:schemeClr val="tx2"/>
                </a:solidFill>
              </a:rPr>
              <a:t> to take the lead and build confidence and trust</a:t>
            </a:r>
          </a:p>
          <a:p>
            <a:pPr marL="285750" indent="-285750">
              <a:buFont typeface="Wingdings" panose="05000000000000000000" pitchFamily="2" charset="2"/>
              <a:buChar char="§"/>
            </a:pPr>
            <a:r>
              <a:rPr lang="pl-PL" sz="1400" dirty="0">
                <a:solidFill>
                  <a:schemeClr val="tx2"/>
                </a:solidFill>
              </a:rPr>
              <a:t>A</a:t>
            </a:r>
            <a:r>
              <a:rPr lang="en-GB" sz="1400" dirty="0">
                <a:solidFill>
                  <a:schemeClr val="tx2"/>
                </a:solidFill>
              </a:rPr>
              <a:t>n interest in data protection or information matters</a:t>
            </a:r>
          </a:p>
        </p:txBody>
      </p:sp>
      <p:cxnSp>
        <p:nvCxnSpPr>
          <p:cNvPr id="6" name="Straight Connector 5"/>
          <p:cNvCxnSpPr/>
          <p:nvPr/>
        </p:nvCxnSpPr>
        <p:spPr>
          <a:xfrm>
            <a:off x="685799" y="3998913"/>
            <a:ext cx="10903450" cy="0"/>
          </a:xfrm>
          <a:prstGeom prst="line">
            <a:avLst/>
          </a:prstGeom>
          <a:ln w="12700">
            <a:solidFill>
              <a:schemeClr val="tx2"/>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596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5505451" cy="1033463"/>
          </a:xfrm>
        </p:spPr>
        <p:txBody>
          <a:bodyPr/>
          <a:lstStyle/>
          <a:p>
            <a:r>
              <a:rPr lang="en-GB" sz="5400" dirty="0"/>
              <a:t>Have you been </a:t>
            </a:r>
            <a:r>
              <a:rPr lang="en-GB" sz="5400" dirty="0" err="1"/>
              <a:t>pwned</a:t>
            </a:r>
            <a:r>
              <a:rPr lang="en-GB" sz="5400" dirty="0"/>
              <a:t>?</a:t>
            </a:r>
          </a:p>
        </p:txBody>
      </p:sp>
      <p:pic>
        <p:nvPicPr>
          <p:cNvPr id="3" name="Picture 2"/>
          <p:cNvPicPr>
            <a:picLocks noChangeAspect="1"/>
          </p:cNvPicPr>
          <p:nvPr/>
        </p:nvPicPr>
        <p:blipFill rotWithShape="1">
          <a:blip r:embed="rId3"/>
          <a:srcRect r="21016"/>
          <a:stretch/>
        </p:blipFill>
        <p:spPr>
          <a:xfrm>
            <a:off x="6191250" y="452906"/>
            <a:ext cx="5637213" cy="5952188"/>
          </a:xfrm>
          <a:prstGeom prst="rect">
            <a:avLst/>
          </a:prstGeom>
        </p:spPr>
      </p:pic>
      <p:sp>
        <p:nvSpPr>
          <p:cNvPr id="4" name="TextBox 3"/>
          <p:cNvSpPr txBox="1"/>
          <p:nvPr/>
        </p:nvSpPr>
        <p:spPr>
          <a:xfrm>
            <a:off x="685799" y="2855913"/>
            <a:ext cx="4346576" cy="276999"/>
          </a:xfrm>
          <a:prstGeom prst="rect">
            <a:avLst/>
          </a:prstGeom>
          <a:noFill/>
        </p:spPr>
        <p:txBody>
          <a:bodyPr wrap="square" lIns="0" tIns="0" rIns="0" bIns="0" rtlCol="0">
            <a:spAutoFit/>
          </a:bodyPr>
          <a:lstStyle/>
          <a:p>
            <a:r>
              <a:rPr lang="en-GB" b="1" dirty="0">
                <a:solidFill>
                  <a:schemeClr val="bg1"/>
                </a:solidFill>
                <a:hlinkClick r:id="rId4"/>
              </a:rPr>
              <a:t>https://haveibeenpwned.com/</a:t>
            </a:r>
            <a:endParaRPr lang="en-GB" sz="1600" b="1" dirty="0">
              <a:solidFill>
                <a:schemeClr val="bg1"/>
              </a:solidFill>
            </a:endParaRPr>
          </a:p>
        </p:txBody>
      </p:sp>
    </p:spTree>
    <p:extLst>
      <p:ext uri="{BB962C8B-B14F-4D97-AF65-F5344CB8AC3E}">
        <p14:creationId xmlns:p14="http://schemas.microsoft.com/office/powerpoint/2010/main" val="3733096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endParaRPr lang="en-GB"/>
          </a:p>
        </p:txBody>
      </p:sp>
      <p:pic>
        <p:nvPicPr>
          <p:cNvPr id="6" name="Picture 5"/>
          <p:cNvPicPr>
            <a:picLocks noChangeAspect="1"/>
          </p:cNvPicPr>
          <p:nvPr/>
        </p:nvPicPr>
        <p:blipFill rotWithShape="1">
          <a:blip r:embed="rId3"/>
          <a:srcRect t="20674" b="42303"/>
          <a:stretch/>
        </p:blipFill>
        <p:spPr>
          <a:xfrm>
            <a:off x="360363" y="359705"/>
            <a:ext cx="11468100" cy="6133561"/>
          </a:xfrm>
          <a:prstGeom prst="rect">
            <a:avLst/>
          </a:prstGeom>
        </p:spPr>
      </p:pic>
    </p:spTree>
    <p:extLst>
      <p:ext uri="{BB962C8B-B14F-4D97-AF65-F5344CB8AC3E}">
        <p14:creationId xmlns:p14="http://schemas.microsoft.com/office/powerpoint/2010/main" val="26440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4245797" cy="1033463"/>
          </a:xfrm>
        </p:spPr>
        <p:txBody>
          <a:bodyPr/>
          <a:lstStyle/>
          <a:p>
            <a:r>
              <a:rPr lang="pl-PL" sz="5400" dirty="0"/>
              <a:t>It’s not for charity, mate</a:t>
            </a:r>
            <a:endParaRPr lang="en-GB" sz="5400" dirty="0"/>
          </a:p>
        </p:txBody>
      </p:sp>
      <p:pic>
        <p:nvPicPr>
          <p:cNvPr id="28" name="Picture 27"/>
          <p:cNvPicPr>
            <a:picLocks noChangeAspect="1"/>
          </p:cNvPicPr>
          <p:nvPr/>
        </p:nvPicPr>
        <p:blipFill>
          <a:blip r:embed="rId3"/>
          <a:stretch>
            <a:fillRect/>
          </a:stretch>
        </p:blipFill>
        <p:spPr>
          <a:xfrm>
            <a:off x="4024563" y="1873250"/>
            <a:ext cx="7838574" cy="3838575"/>
          </a:xfrm>
          <a:prstGeom prst="rect">
            <a:avLst/>
          </a:prstGeom>
        </p:spPr>
      </p:pic>
    </p:spTree>
    <p:extLst>
      <p:ext uri="{BB962C8B-B14F-4D97-AF65-F5344CB8AC3E}">
        <p14:creationId xmlns:p14="http://schemas.microsoft.com/office/powerpoint/2010/main" val="417927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5221841" cy="1033463"/>
          </a:xfrm>
        </p:spPr>
        <p:txBody>
          <a:bodyPr/>
          <a:lstStyle/>
          <a:p>
            <a:r>
              <a:rPr lang="pl-PL" sz="5400" dirty="0"/>
              <a:t>Wheelie not d</a:t>
            </a:r>
            <a:r>
              <a:rPr lang="en-US" sz="5400" dirty="0" err="1"/>
              <a:t>ata</a:t>
            </a:r>
            <a:r>
              <a:rPr lang="en-US" sz="5400" dirty="0"/>
              <a:t> protection </a:t>
            </a:r>
            <a:endParaRPr lang="en-GB" sz="5400" dirty="0"/>
          </a:p>
        </p:txBody>
      </p:sp>
      <p:pic>
        <p:nvPicPr>
          <p:cNvPr id="28" name="Picture 27"/>
          <p:cNvPicPr>
            <a:picLocks noChangeAspect="1"/>
          </p:cNvPicPr>
          <p:nvPr/>
        </p:nvPicPr>
        <p:blipFill>
          <a:blip r:embed="rId3"/>
          <a:stretch>
            <a:fillRect/>
          </a:stretch>
        </p:blipFill>
        <p:spPr>
          <a:xfrm>
            <a:off x="1787703" y="2173663"/>
            <a:ext cx="9512147" cy="3538162"/>
          </a:xfrm>
          <a:prstGeom prst="rect">
            <a:avLst/>
          </a:prstGeom>
        </p:spPr>
      </p:pic>
    </p:spTree>
    <p:extLst>
      <p:ext uri="{BB962C8B-B14F-4D97-AF65-F5344CB8AC3E}">
        <p14:creationId xmlns:p14="http://schemas.microsoft.com/office/powerpoint/2010/main" val="16221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891283" y="1085449"/>
            <a:ext cx="10832123" cy="1033463"/>
          </a:xfrm>
        </p:spPr>
        <p:txBody>
          <a:bodyPr/>
          <a:lstStyle/>
          <a:p>
            <a:r>
              <a:rPr lang="en-US" sz="9600" dirty="0"/>
              <a:t>“</a:t>
            </a:r>
            <a:endParaRPr lang="en-GB" sz="9600" dirty="0"/>
          </a:p>
        </p:txBody>
      </p:sp>
      <p:sp>
        <p:nvSpPr>
          <p:cNvPr id="4" name="TextBox 3"/>
          <p:cNvSpPr txBox="1"/>
          <p:nvPr/>
        </p:nvSpPr>
        <p:spPr>
          <a:xfrm>
            <a:off x="1592261" y="1700213"/>
            <a:ext cx="5380039" cy="3724096"/>
          </a:xfrm>
          <a:prstGeom prst="rect">
            <a:avLst/>
          </a:prstGeom>
          <a:noFill/>
        </p:spPr>
        <p:txBody>
          <a:bodyPr wrap="square" lIns="0" tIns="0" rIns="0" bIns="0" rtlCol="0">
            <a:spAutoFit/>
          </a:bodyPr>
          <a:lstStyle/>
          <a:p>
            <a:r>
              <a:rPr lang="en-GB" dirty="0">
                <a:solidFill>
                  <a:schemeClr val="bg1"/>
                </a:solidFill>
              </a:rPr>
              <a:t>Information is one of our greatest assets; it’s critical that we know how to look after it. To deliver as a high-performing organisation, we must know what information we have and where, we must keep it safely, and we must ensure fairness, transparency and accountability.</a:t>
            </a:r>
          </a:p>
          <a:p>
            <a:endParaRPr lang="en-US" dirty="0">
              <a:solidFill>
                <a:schemeClr val="bg1"/>
              </a:solidFill>
            </a:endParaRPr>
          </a:p>
          <a:p>
            <a:r>
              <a:rPr lang="en-GB" b="1" dirty="0">
                <a:solidFill>
                  <a:schemeClr val="bg1"/>
                </a:solidFill>
              </a:rPr>
              <a:t>The General Data Protection Regulation (GDPR) will come into effect on 25 May 2018</a:t>
            </a:r>
            <a:r>
              <a:rPr lang="en-GB" dirty="0">
                <a:solidFill>
                  <a:schemeClr val="bg1"/>
                </a:solidFill>
              </a:rPr>
              <a:t>, and this will mean different regulations for handling personal information.</a:t>
            </a:r>
          </a:p>
          <a:p>
            <a:endParaRPr lang="en-US" sz="1600" dirty="0">
              <a:solidFill>
                <a:schemeClr val="bg1"/>
              </a:solidFill>
            </a:endParaRPr>
          </a:p>
          <a:p>
            <a:r>
              <a:rPr lang="en-US" sz="1400" b="1" dirty="0">
                <a:solidFill>
                  <a:schemeClr val="bg1"/>
                </a:solidFill>
              </a:rPr>
              <a:t>Mark </a:t>
            </a:r>
            <a:r>
              <a:rPr lang="pl-PL" sz="1400" b="1" dirty="0">
                <a:solidFill>
                  <a:schemeClr val="bg1"/>
                </a:solidFill>
              </a:rPr>
              <a:t>C</a:t>
            </a:r>
            <a:r>
              <a:rPr lang="en-US" sz="1400" b="1" dirty="0" err="1">
                <a:solidFill>
                  <a:schemeClr val="bg1"/>
                </a:solidFill>
              </a:rPr>
              <a:t>arne</a:t>
            </a:r>
            <a:r>
              <a:rPr lang="en-US" sz="1400" b="1" dirty="0">
                <a:solidFill>
                  <a:schemeClr val="bg1"/>
                </a:solidFill>
              </a:rPr>
              <a:t/>
            </a:r>
            <a:br>
              <a:rPr lang="en-US" sz="1400" b="1" dirty="0">
                <a:solidFill>
                  <a:schemeClr val="bg1"/>
                </a:solidFill>
              </a:rPr>
            </a:br>
            <a:r>
              <a:rPr lang="en-US" sz="1400" b="1" dirty="0">
                <a:solidFill>
                  <a:schemeClr val="bg1"/>
                </a:solidFill>
              </a:rPr>
              <a:t>Chief executive</a:t>
            </a:r>
            <a:endParaRPr lang="en-GB" sz="1400" b="1" dirty="0">
              <a:solidFill>
                <a:schemeClr val="bg1"/>
              </a:solidFill>
            </a:endParaRPr>
          </a:p>
        </p:txBody>
      </p:sp>
      <p:pic>
        <p:nvPicPr>
          <p:cNvPr id="7" name="Picture 6"/>
          <p:cNvPicPr>
            <a:picLocks noChangeAspect="1"/>
          </p:cNvPicPr>
          <p:nvPr/>
        </p:nvPicPr>
        <p:blipFill rotWithShape="1">
          <a:blip r:embed="rId3"/>
          <a:srcRect l="7065" r="4677"/>
          <a:stretch/>
        </p:blipFill>
        <p:spPr>
          <a:xfrm>
            <a:off x="8044664" y="361300"/>
            <a:ext cx="3783799" cy="6131968"/>
          </a:xfrm>
          <a:prstGeom prst="rect">
            <a:avLst/>
          </a:prstGeom>
        </p:spPr>
      </p:pic>
      <p:sp>
        <p:nvSpPr>
          <p:cNvPr id="8" name="Rectangle 7"/>
          <p:cNvSpPr/>
          <p:nvPr/>
        </p:nvSpPr>
        <p:spPr bwMode="ltGray">
          <a:xfrm>
            <a:off x="7943850" y="313789"/>
            <a:ext cx="190500" cy="627751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Tree>
    <p:extLst>
      <p:ext uri="{BB962C8B-B14F-4D97-AF65-F5344CB8AC3E}">
        <p14:creationId xmlns:p14="http://schemas.microsoft.com/office/powerpoint/2010/main" val="2053291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8229601" cy="1033463"/>
          </a:xfrm>
        </p:spPr>
        <p:txBody>
          <a:bodyPr/>
          <a:lstStyle/>
          <a:p>
            <a:r>
              <a:rPr lang="en-GB" sz="5400" dirty="0"/>
              <a:t>Once more unto the breach, dear friends…</a:t>
            </a:r>
          </a:p>
        </p:txBody>
      </p:sp>
      <p:sp>
        <p:nvSpPr>
          <p:cNvPr id="4" name="TextBox 3"/>
          <p:cNvSpPr txBox="1"/>
          <p:nvPr/>
        </p:nvSpPr>
        <p:spPr>
          <a:xfrm>
            <a:off x="685798" y="2855913"/>
            <a:ext cx="6286502" cy="2000548"/>
          </a:xfrm>
          <a:prstGeom prst="rect">
            <a:avLst/>
          </a:prstGeom>
          <a:noFill/>
        </p:spPr>
        <p:txBody>
          <a:bodyPr wrap="square" lIns="0" tIns="0" rIns="0" bIns="0" rtlCol="0">
            <a:spAutoFit/>
          </a:bodyPr>
          <a:lstStyle/>
          <a:p>
            <a:pPr marL="285750" indent="-285750">
              <a:spcAft>
                <a:spcPts val="1200"/>
              </a:spcAft>
              <a:buFont typeface="Wingdings" panose="05000000000000000000" pitchFamily="2" charset="2"/>
              <a:buChar char="§"/>
            </a:pPr>
            <a:r>
              <a:rPr lang="en-GB" b="1" dirty="0">
                <a:solidFill>
                  <a:schemeClr val="bg1"/>
                </a:solidFill>
              </a:rPr>
              <a:t>270,000 downloads of personality quiz</a:t>
            </a:r>
          </a:p>
          <a:p>
            <a:pPr marL="285750" indent="-285750">
              <a:spcAft>
                <a:spcPts val="1200"/>
              </a:spcAft>
              <a:buFont typeface="Wingdings" panose="05000000000000000000" pitchFamily="2" charset="2"/>
              <a:buChar char="§"/>
            </a:pPr>
            <a:r>
              <a:rPr lang="en-GB" b="1" dirty="0">
                <a:solidFill>
                  <a:schemeClr val="bg1"/>
                </a:solidFill>
              </a:rPr>
              <a:t>87 million users data harvested (1.1 million UK based)</a:t>
            </a:r>
          </a:p>
          <a:p>
            <a:pPr marL="285750" indent="-285750">
              <a:spcAft>
                <a:spcPts val="1200"/>
              </a:spcAft>
              <a:buFont typeface="Wingdings" panose="05000000000000000000" pitchFamily="2" charset="2"/>
              <a:buChar char="§"/>
            </a:pPr>
            <a:r>
              <a:rPr lang="en-GB" b="1" dirty="0">
                <a:solidFill>
                  <a:schemeClr val="bg1"/>
                </a:solidFill>
              </a:rPr>
              <a:t>$90bn off market value</a:t>
            </a:r>
          </a:p>
          <a:p>
            <a:pPr marL="285750" indent="-285750">
              <a:spcAft>
                <a:spcPts val="1200"/>
              </a:spcAft>
              <a:buFont typeface="Wingdings" panose="05000000000000000000" pitchFamily="2" charset="2"/>
              <a:buChar char="§"/>
            </a:pPr>
            <a:r>
              <a:rPr lang="en-GB" b="1" dirty="0">
                <a:solidFill>
                  <a:schemeClr val="bg1"/>
                </a:solidFill>
              </a:rPr>
              <a:t>11 per cent share crash</a:t>
            </a:r>
          </a:p>
          <a:p>
            <a:pPr marL="285750" indent="-285750">
              <a:spcAft>
                <a:spcPts val="1200"/>
              </a:spcAft>
              <a:buFont typeface="Wingdings" panose="05000000000000000000" pitchFamily="2" charset="2"/>
              <a:buChar char="§"/>
            </a:pPr>
            <a:r>
              <a:rPr lang="en-GB" b="1" dirty="0">
                <a:solidFill>
                  <a:schemeClr val="bg1"/>
                </a:solidFill>
              </a:rPr>
              <a:t>ICO request search warrant (Cambridge </a:t>
            </a:r>
            <a:r>
              <a:rPr lang="en-GB" b="1" dirty="0" err="1">
                <a:solidFill>
                  <a:schemeClr val="bg1"/>
                </a:solidFill>
              </a:rPr>
              <a:t>Analytica</a:t>
            </a:r>
            <a:r>
              <a:rPr lang="en-GB" b="1" dirty="0">
                <a:solidFill>
                  <a:schemeClr val="bg1"/>
                </a:solidFill>
              </a:rPr>
              <a:t>)</a:t>
            </a:r>
            <a:endParaRPr lang="en-GB" sz="1600" b="1" dirty="0">
              <a:solidFill>
                <a:schemeClr val="bg1"/>
              </a:solidFill>
            </a:endParaRPr>
          </a:p>
        </p:txBody>
      </p:sp>
      <p:pic>
        <p:nvPicPr>
          <p:cNvPr id="3" name="Picture 2"/>
          <p:cNvPicPr>
            <a:picLocks noChangeAspect="1"/>
          </p:cNvPicPr>
          <p:nvPr/>
        </p:nvPicPr>
        <p:blipFill>
          <a:blip r:embed="rId3"/>
          <a:stretch>
            <a:fillRect/>
          </a:stretch>
        </p:blipFill>
        <p:spPr>
          <a:xfrm>
            <a:off x="8216204" y="2876747"/>
            <a:ext cx="2832796" cy="2832796"/>
          </a:xfrm>
          <a:prstGeom prst="rect">
            <a:avLst/>
          </a:prstGeom>
        </p:spPr>
      </p:pic>
    </p:spTree>
    <p:extLst>
      <p:ext uri="{BB962C8B-B14F-4D97-AF65-F5344CB8AC3E}">
        <p14:creationId xmlns:p14="http://schemas.microsoft.com/office/powerpoint/2010/main" val="126304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7856622" cy="1033463"/>
          </a:xfrm>
        </p:spPr>
        <p:txBody>
          <a:bodyPr/>
          <a:lstStyle/>
          <a:p>
            <a:r>
              <a:rPr lang="en-US" sz="5400" dirty="0"/>
              <a:t>Data protection fines</a:t>
            </a:r>
            <a:endParaRPr lang="en-GB" sz="5400" dirty="0"/>
          </a:p>
        </p:txBody>
      </p:sp>
      <p:pic>
        <p:nvPicPr>
          <p:cNvPr id="28" name="Picture 27"/>
          <p:cNvPicPr>
            <a:picLocks noChangeAspect="1"/>
          </p:cNvPicPr>
          <p:nvPr/>
        </p:nvPicPr>
        <p:blipFill rotWithShape="1">
          <a:blip r:embed="rId3"/>
          <a:srcRect r="31948"/>
          <a:stretch/>
        </p:blipFill>
        <p:spPr>
          <a:xfrm>
            <a:off x="7530704" y="1881091"/>
            <a:ext cx="4297759" cy="3092644"/>
          </a:xfrm>
          <a:prstGeom prst="rect">
            <a:avLst/>
          </a:prstGeom>
        </p:spPr>
      </p:pic>
      <p:sp>
        <p:nvSpPr>
          <p:cNvPr id="4" name="TextBox 3"/>
          <p:cNvSpPr txBox="1"/>
          <p:nvPr/>
        </p:nvSpPr>
        <p:spPr>
          <a:xfrm>
            <a:off x="685799" y="1720123"/>
            <a:ext cx="5314951" cy="1384995"/>
          </a:xfrm>
          <a:prstGeom prst="rect">
            <a:avLst/>
          </a:prstGeom>
          <a:noFill/>
        </p:spPr>
        <p:txBody>
          <a:bodyPr wrap="square" lIns="0" tIns="0" rIns="0" bIns="0" rtlCol="0">
            <a:spAutoFit/>
          </a:bodyPr>
          <a:lstStyle/>
          <a:p>
            <a:r>
              <a:rPr lang="en-GB" b="1" dirty="0">
                <a:solidFill>
                  <a:schemeClr val="bg1"/>
                </a:solidFill>
              </a:rPr>
              <a:t>The GDPR introduces a duty on all organisations to report certain types of personal data breach to the relevant supervisory authority. We must do this within 72 hours of becoming aware of the breach, where feasible.</a:t>
            </a:r>
            <a:endParaRPr lang="en-GB" sz="1600" b="1" dirty="0">
              <a:solidFill>
                <a:schemeClr val="bg1"/>
              </a:solidFill>
            </a:endParaRPr>
          </a:p>
        </p:txBody>
      </p:sp>
      <p:sp>
        <p:nvSpPr>
          <p:cNvPr id="3" name="TextBox 2"/>
          <p:cNvSpPr txBox="1"/>
          <p:nvPr/>
        </p:nvSpPr>
        <p:spPr>
          <a:xfrm>
            <a:off x="685799" y="3444532"/>
            <a:ext cx="5671039" cy="1723549"/>
          </a:xfrm>
          <a:prstGeom prst="rect">
            <a:avLst/>
          </a:prstGeom>
          <a:noFill/>
        </p:spPr>
        <p:txBody>
          <a:bodyPr wrap="square" lIns="0" tIns="0" rIns="0" bIns="0" rtlCol="0">
            <a:spAutoFit/>
          </a:bodyPr>
          <a:lstStyle/>
          <a:p>
            <a:r>
              <a:rPr lang="en-GB" sz="1400" dirty="0">
                <a:solidFill>
                  <a:schemeClr val="bg1"/>
                </a:solidFill>
              </a:rPr>
              <a:t>Failing to notify a breach when required to do so can result in a significant fine up to 10 million euros or </a:t>
            </a:r>
            <a:r>
              <a:rPr lang="pl-PL" sz="1400" dirty="0">
                <a:solidFill>
                  <a:schemeClr val="bg1"/>
                </a:solidFill>
              </a:rPr>
              <a:t>two</a:t>
            </a:r>
            <a:r>
              <a:rPr lang="en-GB" sz="1400" dirty="0">
                <a:solidFill>
                  <a:schemeClr val="bg1"/>
                </a:solidFill>
              </a:rPr>
              <a:t> per cent of your global turnover. The fine can be combined the ICO’s other corrective powers under Article 58. </a:t>
            </a:r>
          </a:p>
          <a:p>
            <a:endParaRPr lang="en-GB" sz="1200" dirty="0">
              <a:solidFill>
                <a:schemeClr val="bg1"/>
              </a:solidFill>
            </a:endParaRPr>
          </a:p>
          <a:p>
            <a:r>
              <a:rPr lang="en-GB" sz="1400" dirty="0">
                <a:solidFill>
                  <a:schemeClr val="bg1"/>
                </a:solidFill>
              </a:rPr>
              <a:t>Other issues will be subject to administrative fines of up to €20,000,000 or, in the case of undertakings, </a:t>
            </a:r>
            <a:r>
              <a:rPr lang="pl-PL" sz="1400" dirty="0">
                <a:solidFill>
                  <a:schemeClr val="bg1"/>
                </a:solidFill>
              </a:rPr>
              <a:t>four per cent </a:t>
            </a:r>
            <a:r>
              <a:rPr lang="en-GB" sz="1400" dirty="0">
                <a:solidFill>
                  <a:schemeClr val="bg1"/>
                </a:solidFill>
              </a:rPr>
              <a:t>of global turnover, whichever is the higher.</a:t>
            </a:r>
          </a:p>
        </p:txBody>
      </p:sp>
      <p:sp>
        <p:nvSpPr>
          <p:cNvPr id="5" name="TextBox 4"/>
          <p:cNvSpPr txBox="1"/>
          <p:nvPr/>
        </p:nvSpPr>
        <p:spPr>
          <a:xfrm>
            <a:off x="685799" y="5266592"/>
            <a:ext cx="9495693" cy="800219"/>
          </a:xfrm>
          <a:prstGeom prst="rect">
            <a:avLst/>
          </a:prstGeom>
          <a:noFill/>
        </p:spPr>
        <p:txBody>
          <a:bodyPr wrap="square" lIns="0" tIns="0" rIns="0" bIns="0" rtlCol="0">
            <a:spAutoFit/>
          </a:bodyPr>
          <a:lstStyle/>
          <a:p>
            <a:r>
              <a:rPr lang="en-GB" b="1" i="1" dirty="0">
                <a:solidFill>
                  <a:schemeClr val="bg1"/>
                </a:solidFill>
              </a:rPr>
              <a:t>“Under GDPR, the fines could be up to four per cent of global annual turnover, which, for Network Rail, could be hundreds of millions of pounds…”</a:t>
            </a:r>
          </a:p>
          <a:p>
            <a:endParaRPr lang="en-GB" sz="1600" dirty="0" err="1"/>
          </a:p>
        </p:txBody>
      </p:sp>
    </p:spTree>
    <p:extLst>
      <p:ext uri="{BB962C8B-B14F-4D97-AF65-F5344CB8AC3E}">
        <p14:creationId xmlns:p14="http://schemas.microsoft.com/office/powerpoint/2010/main" val="403122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10626048" cy="1033463"/>
          </a:xfrm>
        </p:spPr>
        <p:txBody>
          <a:bodyPr/>
          <a:lstStyle/>
          <a:p>
            <a:r>
              <a:rPr lang="en-US" sz="5400" dirty="0"/>
              <a:t>Filing, storage and capacity</a:t>
            </a:r>
            <a:endParaRPr lang="en-GB" sz="5400" dirty="0"/>
          </a:p>
        </p:txBody>
      </p:sp>
      <p:sp>
        <p:nvSpPr>
          <p:cNvPr id="4" name="TextBox 3"/>
          <p:cNvSpPr txBox="1"/>
          <p:nvPr/>
        </p:nvSpPr>
        <p:spPr>
          <a:xfrm>
            <a:off x="685798" y="1720123"/>
            <a:ext cx="5779356" cy="3600986"/>
          </a:xfrm>
          <a:prstGeom prst="rect">
            <a:avLst/>
          </a:prstGeom>
          <a:noFill/>
        </p:spPr>
        <p:txBody>
          <a:bodyPr wrap="square" lIns="0" tIns="0" rIns="0" bIns="0" rtlCol="0">
            <a:spAutoFit/>
          </a:bodyPr>
          <a:lstStyle/>
          <a:p>
            <a:r>
              <a:rPr lang="en-GB" b="1" dirty="0">
                <a:solidFill>
                  <a:schemeClr val="bg1"/>
                </a:solidFill>
              </a:rPr>
              <a:t>Network Rail holds 4.5 </a:t>
            </a:r>
            <a:r>
              <a:rPr lang="en-GB" b="1" dirty="0" err="1">
                <a:solidFill>
                  <a:schemeClr val="bg1"/>
                </a:solidFill>
              </a:rPr>
              <a:t>petabtytes</a:t>
            </a:r>
            <a:r>
              <a:rPr lang="en-GB" b="1" dirty="0">
                <a:solidFill>
                  <a:schemeClr val="bg1"/>
                </a:solidFill>
              </a:rPr>
              <a:t> of information.</a:t>
            </a:r>
          </a:p>
          <a:p>
            <a:endParaRPr lang="en-GB" b="1" dirty="0">
              <a:solidFill>
                <a:schemeClr val="bg1"/>
              </a:solidFill>
            </a:endParaRPr>
          </a:p>
          <a:p>
            <a:r>
              <a:rPr lang="en-GB" b="1" dirty="0">
                <a:solidFill>
                  <a:schemeClr val="bg1"/>
                </a:solidFill>
              </a:rPr>
              <a:t>The human brain – 1 petabyte</a:t>
            </a:r>
            <a:endParaRPr lang="en-GB" dirty="0">
              <a:solidFill>
                <a:schemeClr val="bg1"/>
              </a:solidFill>
            </a:endParaRPr>
          </a:p>
          <a:p>
            <a:pPr marL="285750" indent="-285750">
              <a:buFont typeface="Wingdings" panose="05000000000000000000" pitchFamily="2" charset="2"/>
              <a:buChar char="§"/>
            </a:pPr>
            <a:r>
              <a:rPr lang="en-GB" dirty="0">
                <a:solidFill>
                  <a:schemeClr val="bg1"/>
                </a:solidFill>
              </a:rPr>
              <a:t>Can hold more information than 4.7 billion books</a:t>
            </a:r>
          </a:p>
          <a:p>
            <a:pPr marL="285750" indent="-285750">
              <a:buFont typeface="Wingdings" panose="05000000000000000000" pitchFamily="2" charset="2"/>
              <a:buChar char="§"/>
            </a:pPr>
            <a:r>
              <a:rPr lang="en-GB" dirty="0">
                <a:solidFill>
                  <a:schemeClr val="bg1"/>
                </a:solidFill>
              </a:rPr>
              <a:t>This is equivalent to the capacity of </a:t>
            </a:r>
            <a:r>
              <a:rPr lang="en-GB" b="1" dirty="0">
                <a:solidFill>
                  <a:schemeClr val="bg1"/>
                </a:solidFill>
              </a:rPr>
              <a:t>one </a:t>
            </a:r>
            <a:r>
              <a:rPr lang="en-GB" dirty="0">
                <a:solidFill>
                  <a:schemeClr val="bg1"/>
                </a:solidFill>
              </a:rPr>
              <a:t>petabyte…</a:t>
            </a:r>
          </a:p>
          <a:p>
            <a:pPr marL="285750" indent="-285750">
              <a:buFont typeface="Wingdings" panose="05000000000000000000" pitchFamily="2" charset="2"/>
              <a:buChar char="§"/>
            </a:pPr>
            <a:r>
              <a:rPr lang="en-GB" dirty="0">
                <a:solidFill>
                  <a:schemeClr val="bg1"/>
                </a:solidFill>
              </a:rPr>
              <a:t>…or, 1,000,000,000,000,000,000 [quadrillion] bytes</a:t>
            </a:r>
          </a:p>
          <a:p>
            <a:r>
              <a:rPr lang="en-GB" dirty="0">
                <a:solidFill>
                  <a:schemeClr val="bg1"/>
                </a:solidFill>
              </a:rPr>
              <a:t> </a:t>
            </a:r>
          </a:p>
          <a:p>
            <a:r>
              <a:rPr lang="en-GB" b="1" dirty="0">
                <a:solidFill>
                  <a:schemeClr val="bg1"/>
                </a:solidFill>
              </a:rPr>
              <a:t>Network Rail – 4.5 petabytes, the same as:</a:t>
            </a:r>
            <a:endParaRPr lang="en-GB" dirty="0">
              <a:solidFill>
                <a:schemeClr val="bg1"/>
              </a:solidFill>
            </a:endParaRPr>
          </a:p>
          <a:p>
            <a:pPr marL="285750" indent="-285750">
              <a:buFont typeface="Wingdings" panose="05000000000000000000" pitchFamily="2" charset="2"/>
              <a:buChar char="§"/>
            </a:pPr>
            <a:r>
              <a:rPr lang="en-GB" dirty="0">
                <a:solidFill>
                  <a:schemeClr val="bg1"/>
                </a:solidFill>
              </a:rPr>
              <a:t>90 million four-drawer filing cabinets filled with text</a:t>
            </a:r>
          </a:p>
          <a:p>
            <a:pPr marL="285750" indent="-285750">
              <a:buFont typeface="Wingdings" panose="05000000000000000000" pitchFamily="2" charset="2"/>
              <a:buChar char="§"/>
            </a:pPr>
            <a:r>
              <a:rPr lang="en-GB" dirty="0">
                <a:solidFill>
                  <a:schemeClr val="bg1"/>
                </a:solidFill>
              </a:rPr>
              <a:t>59.9 years of HD-TV recordings</a:t>
            </a:r>
          </a:p>
          <a:p>
            <a:pPr marL="285750" indent="-285750">
              <a:buFont typeface="Wingdings" panose="05000000000000000000" pitchFamily="2" charset="2"/>
              <a:buChar char="§"/>
            </a:pPr>
            <a:r>
              <a:rPr lang="en-GB" dirty="0">
                <a:solidFill>
                  <a:schemeClr val="bg1"/>
                </a:solidFill>
              </a:rPr>
              <a:t>21.2 billion books</a:t>
            </a:r>
          </a:p>
          <a:p>
            <a:pPr marL="285750" indent="-285750">
              <a:buFont typeface="Wingdings" panose="05000000000000000000" pitchFamily="2" charset="2"/>
              <a:buChar char="§"/>
            </a:pPr>
            <a:r>
              <a:rPr lang="en-GB" dirty="0">
                <a:solidFill>
                  <a:schemeClr val="bg1"/>
                </a:solidFill>
              </a:rPr>
              <a:t>3,015 million web pages</a:t>
            </a:r>
          </a:p>
          <a:p>
            <a:pPr marL="285750" indent="-285750">
              <a:buFont typeface="Wingdings" panose="05000000000000000000" pitchFamily="2" charset="2"/>
              <a:buChar char="§"/>
            </a:pPr>
            <a:r>
              <a:rPr lang="en-GB" dirty="0">
                <a:solidFill>
                  <a:schemeClr val="bg1"/>
                </a:solidFill>
              </a:rPr>
              <a:t>…or, 4,500,000,000,000,000,000 [quadrillion] bytes</a:t>
            </a:r>
          </a:p>
        </p:txBody>
      </p:sp>
      <p:pic>
        <p:nvPicPr>
          <p:cNvPr id="5" name="Picture 4"/>
          <p:cNvPicPr>
            <a:picLocks noChangeAspect="1"/>
          </p:cNvPicPr>
          <p:nvPr/>
        </p:nvPicPr>
        <p:blipFill>
          <a:blip r:embed="rId3"/>
          <a:stretch>
            <a:fillRect/>
          </a:stretch>
        </p:blipFill>
        <p:spPr>
          <a:xfrm>
            <a:off x="7080607" y="1965892"/>
            <a:ext cx="3886200" cy="4132956"/>
          </a:xfrm>
          <a:prstGeom prst="rect">
            <a:avLst/>
          </a:prstGeom>
        </p:spPr>
      </p:pic>
      <p:sp>
        <p:nvSpPr>
          <p:cNvPr id="6" name="TextBox 5"/>
          <p:cNvSpPr txBox="1"/>
          <p:nvPr/>
        </p:nvSpPr>
        <p:spPr>
          <a:xfrm>
            <a:off x="6465154" y="4867742"/>
            <a:ext cx="3215811" cy="1231106"/>
          </a:xfrm>
          <a:prstGeom prst="rect">
            <a:avLst/>
          </a:prstGeom>
          <a:noFill/>
        </p:spPr>
        <p:txBody>
          <a:bodyPr wrap="square" lIns="0" tIns="0" rIns="0" bIns="0" rtlCol="0">
            <a:noAutofit/>
          </a:bodyPr>
          <a:lstStyle/>
          <a:p>
            <a:r>
              <a:rPr lang="pl-PL" sz="7000" b="1" dirty="0">
                <a:solidFill>
                  <a:schemeClr val="bg1"/>
                </a:solidFill>
              </a:rPr>
              <a:t>4</a:t>
            </a:r>
            <a:r>
              <a:rPr lang="en-GB" sz="7000" b="1" dirty="0">
                <a:solidFill>
                  <a:schemeClr val="bg1"/>
                </a:solidFill>
              </a:rPr>
              <a:t>.5</a:t>
            </a:r>
            <a:r>
              <a:rPr lang="pl-PL" sz="7000" dirty="0">
                <a:solidFill>
                  <a:schemeClr val="bg1"/>
                </a:solidFill>
              </a:rPr>
              <a:t>PB</a:t>
            </a:r>
            <a:endParaRPr lang="en-GB" sz="7000" dirty="0" err="1">
              <a:solidFill>
                <a:schemeClr val="bg1"/>
              </a:solidFill>
            </a:endParaRPr>
          </a:p>
        </p:txBody>
      </p:sp>
    </p:spTree>
    <p:extLst>
      <p:ext uri="{BB962C8B-B14F-4D97-AF65-F5344CB8AC3E}">
        <p14:creationId xmlns:p14="http://schemas.microsoft.com/office/powerpoint/2010/main" val="98526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3897" y="961396"/>
            <a:ext cx="11817238" cy="4935208"/>
          </a:xfrm>
          <a:prstGeom prst="rect">
            <a:avLst/>
          </a:prstGeom>
        </p:spPr>
      </p:pic>
      <p:sp>
        <p:nvSpPr>
          <p:cNvPr id="2" name="Text Placeholder 1"/>
          <p:cNvSpPr>
            <a:spLocks noGrp="1"/>
          </p:cNvSpPr>
          <p:nvPr>
            <p:ph type="body" sz="quarter" idx="10"/>
          </p:nvPr>
        </p:nvSpPr>
        <p:spPr>
          <a:xfrm>
            <a:off x="5632939" y="4583113"/>
            <a:ext cx="5416062" cy="1033463"/>
          </a:xfrm>
        </p:spPr>
        <p:txBody>
          <a:bodyPr/>
          <a:lstStyle/>
          <a:p>
            <a:r>
              <a:rPr lang="pl-PL" sz="5400" dirty="0"/>
              <a:t> </a:t>
            </a:r>
            <a:r>
              <a:rPr lang="en-GB" sz="5400" dirty="0"/>
              <a:t>Better working</a:t>
            </a:r>
          </a:p>
        </p:txBody>
      </p:sp>
    </p:spTree>
    <p:extLst>
      <p:ext uri="{BB962C8B-B14F-4D97-AF65-F5344CB8AC3E}">
        <p14:creationId xmlns:p14="http://schemas.microsoft.com/office/powerpoint/2010/main" val="308655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9492917" cy="1033463"/>
          </a:xfrm>
        </p:spPr>
        <p:txBody>
          <a:bodyPr/>
          <a:lstStyle/>
          <a:p>
            <a:r>
              <a:rPr lang="en-GB" sz="5400" dirty="0"/>
              <a:t>Rights of the data subject</a:t>
            </a:r>
          </a:p>
        </p:txBody>
      </p:sp>
      <p:sp>
        <p:nvSpPr>
          <p:cNvPr id="4" name="TextBox 3"/>
          <p:cNvSpPr txBox="1"/>
          <p:nvPr/>
        </p:nvSpPr>
        <p:spPr>
          <a:xfrm>
            <a:off x="685799" y="1717675"/>
            <a:ext cx="9661360" cy="3600986"/>
          </a:xfrm>
          <a:prstGeom prst="rect">
            <a:avLst/>
          </a:prstGeom>
          <a:noFill/>
        </p:spPr>
        <p:txBody>
          <a:bodyPr wrap="square" lIns="0" tIns="0" rIns="0" bIns="0" rtlCol="0">
            <a:spAutoFit/>
          </a:bodyPr>
          <a:lstStyle/>
          <a:p>
            <a:r>
              <a:rPr lang="en-GB" b="1" dirty="0">
                <a:solidFill>
                  <a:schemeClr val="bg1"/>
                </a:solidFill>
              </a:rPr>
              <a:t>The GDPR provides the following rights for individuals:</a:t>
            </a:r>
            <a:endParaRPr lang="pl-PL" b="1" dirty="0">
              <a:solidFill>
                <a:schemeClr val="bg1"/>
              </a:solidFill>
            </a:endParaRPr>
          </a:p>
          <a:p>
            <a:endParaRPr lang="pl-PL" sz="1600" b="1" dirty="0">
              <a:solidFill>
                <a:schemeClr val="bg1"/>
              </a:solidFill>
            </a:endParaRPr>
          </a:p>
          <a:p>
            <a:pPr marL="342900" indent="-342900">
              <a:spcAft>
                <a:spcPts val="600"/>
              </a:spcAft>
              <a:buAutoNum type="arabicPeriod"/>
            </a:pPr>
            <a:r>
              <a:rPr lang="en-GB" dirty="0">
                <a:solidFill>
                  <a:schemeClr val="bg1"/>
                </a:solidFill>
              </a:rPr>
              <a:t>The right to be informed</a:t>
            </a:r>
          </a:p>
          <a:p>
            <a:pPr marL="342900" indent="-342900">
              <a:spcAft>
                <a:spcPts val="600"/>
              </a:spcAft>
              <a:buAutoNum type="arabicPeriod"/>
            </a:pPr>
            <a:r>
              <a:rPr lang="en-GB" dirty="0">
                <a:solidFill>
                  <a:schemeClr val="bg1"/>
                </a:solidFill>
              </a:rPr>
              <a:t>The right of access</a:t>
            </a:r>
          </a:p>
          <a:p>
            <a:pPr marL="342900" indent="-342900">
              <a:spcAft>
                <a:spcPts val="600"/>
              </a:spcAft>
              <a:buAutoNum type="arabicPeriod"/>
            </a:pPr>
            <a:r>
              <a:rPr lang="en-GB" dirty="0">
                <a:solidFill>
                  <a:schemeClr val="bg1"/>
                </a:solidFill>
              </a:rPr>
              <a:t>The right to rectification</a:t>
            </a:r>
          </a:p>
          <a:p>
            <a:pPr marL="342900" indent="-342900">
              <a:spcAft>
                <a:spcPts val="600"/>
              </a:spcAft>
              <a:buAutoNum type="arabicPeriod"/>
            </a:pPr>
            <a:r>
              <a:rPr lang="en-GB" dirty="0">
                <a:solidFill>
                  <a:schemeClr val="bg1"/>
                </a:solidFill>
              </a:rPr>
              <a:t>The right to erasure</a:t>
            </a:r>
          </a:p>
          <a:p>
            <a:pPr marL="342900" indent="-342900">
              <a:spcAft>
                <a:spcPts val="600"/>
              </a:spcAft>
              <a:buAutoNum type="arabicPeriod"/>
            </a:pPr>
            <a:r>
              <a:rPr lang="en-GB" dirty="0">
                <a:solidFill>
                  <a:schemeClr val="bg1"/>
                </a:solidFill>
              </a:rPr>
              <a:t>The right to restrict processing</a:t>
            </a:r>
          </a:p>
          <a:p>
            <a:pPr marL="342900" indent="-342900">
              <a:spcAft>
                <a:spcPts val="600"/>
              </a:spcAft>
              <a:buAutoNum type="arabicPeriod"/>
            </a:pPr>
            <a:r>
              <a:rPr lang="en-GB" dirty="0">
                <a:solidFill>
                  <a:schemeClr val="bg1"/>
                </a:solidFill>
              </a:rPr>
              <a:t>The right to data portability</a:t>
            </a:r>
          </a:p>
          <a:p>
            <a:pPr marL="342900" indent="-342900">
              <a:spcAft>
                <a:spcPts val="600"/>
              </a:spcAft>
              <a:buAutoNum type="arabicPeriod"/>
            </a:pPr>
            <a:r>
              <a:rPr lang="en-GB" dirty="0">
                <a:solidFill>
                  <a:schemeClr val="bg1"/>
                </a:solidFill>
              </a:rPr>
              <a:t>The right to object</a:t>
            </a:r>
          </a:p>
          <a:p>
            <a:pPr marL="342900" indent="-342900">
              <a:spcAft>
                <a:spcPts val="600"/>
              </a:spcAft>
              <a:buAutoNum type="arabicPeriod"/>
            </a:pPr>
            <a:r>
              <a:rPr lang="en-GB" dirty="0">
                <a:solidFill>
                  <a:schemeClr val="bg1"/>
                </a:solidFill>
              </a:rPr>
              <a:t>Rights in relation to automated decision making and profiling</a:t>
            </a:r>
          </a:p>
          <a:p>
            <a:endParaRPr lang="en-GB" sz="1600" b="1" dirty="0">
              <a:solidFill>
                <a:schemeClr val="bg1"/>
              </a:solidFill>
            </a:endParaRPr>
          </a:p>
        </p:txBody>
      </p:sp>
      <p:pic>
        <p:nvPicPr>
          <p:cNvPr id="6" name="Picture 5"/>
          <p:cNvPicPr>
            <a:picLocks noChangeAspect="1"/>
          </p:cNvPicPr>
          <p:nvPr/>
        </p:nvPicPr>
        <p:blipFill>
          <a:blip r:embed="rId3"/>
          <a:stretch>
            <a:fillRect/>
          </a:stretch>
        </p:blipFill>
        <p:spPr>
          <a:xfrm>
            <a:off x="10077450" y="715547"/>
            <a:ext cx="1319670" cy="1403773"/>
          </a:xfrm>
          <a:prstGeom prst="rect">
            <a:avLst/>
          </a:prstGeom>
        </p:spPr>
      </p:pic>
    </p:spTree>
    <p:extLst>
      <p:ext uri="{BB962C8B-B14F-4D97-AF65-F5344CB8AC3E}">
        <p14:creationId xmlns:p14="http://schemas.microsoft.com/office/powerpoint/2010/main" val="350334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7040367" cy="1033463"/>
          </a:xfrm>
        </p:spPr>
        <p:txBody>
          <a:bodyPr/>
          <a:lstStyle/>
          <a:p>
            <a:r>
              <a:rPr lang="pl-PL" sz="5400" dirty="0"/>
              <a:t>5 things to know about GDPR</a:t>
            </a:r>
            <a:endParaRPr lang="en-GB" sz="5400" dirty="0"/>
          </a:p>
        </p:txBody>
      </p:sp>
      <p:sp>
        <p:nvSpPr>
          <p:cNvPr id="3" name="TextBox 2"/>
          <p:cNvSpPr txBox="1"/>
          <p:nvPr/>
        </p:nvSpPr>
        <p:spPr>
          <a:xfrm>
            <a:off x="685799" y="2855913"/>
            <a:ext cx="5410201" cy="3669835"/>
          </a:xfrm>
          <a:prstGeom prst="rect">
            <a:avLst/>
          </a:prstGeom>
          <a:noFill/>
        </p:spPr>
        <p:txBody>
          <a:bodyPr wrap="square" lIns="0" tIns="0" rIns="0" bIns="0" rtlCol="0">
            <a:noAutofit/>
          </a:bodyPr>
          <a:lstStyle/>
          <a:p>
            <a:pPr marL="342900" indent="-342900">
              <a:spcAft>
                <a:spcPts val="1200"/>
              </a:spcAft>
              <a:buFont typeface="+mj-lt"/>
              <a:buAutoNum type="arabicPeriod"/>
            </a:pPr>
            <a:r>
              <a:rPr lang="en-GB" b="1" dirty="0">
                <a:solidFill>
                  <a:schemeClr val="bg1"/>
                </a:solidFill>
              </a:rPr>
              <a:t>You’re accountable</a:t>
            </a:r>
            <a:endParaRPr lang="pl-PL" b="1" dirty="0">
              <a:solidFill>
                <a:schemeClr val="bg1"/>
              </a:solidFill>
            </a:endParaRPr>
          </a:p>
          <a:p>
            <a:pPr marL="342900" indent="-342900">
              <a:spcAft>
                <a:spcPts val="1200"/>
              </a:spcAft>
              <a:buFont typeface="+mj-lt"/>
              <a:buAutoNum type="arabicPeriod"/>
            </a:pPr>
            <a:r>
              <a:rPr lang="pl-PL" b="1" dirty="0">
                <a:solidFill>
                  <a:schemeClr val="accent2">
                    <a:lumMod val="60000"/>
                    <a:lumOff val="40000"/>
                  </a:schemeClr>
                </a:solidFill>
              </a:rPr>
              <a:t>P.L.A.N</a:t>
            </a:r>
          </a:p>
          <a:p>
            <a:pPr marL="342900" indent="-342900">
              <a:spcAft>
                <a:spcPts val="1200"/>
              </a:spcAft>
              <a:buFont typeface="+mj-lt"/>
              <a:buAutoNum type="arabicPeriod"/>
            </a:pPr>
            <a:r>
              <a:rPr lang="en-GB" b="1" dirty="0">
                <a:solidFill>
                  <a:schemeClr val="accent2">
                    <a:lumMod val="60000"/>
                    <a:lumOff val="40000"/>
                  </a:schemeClr>
                </a:solidFill>
              </a:rPr>
              <a:t>It applies to projects and programmes</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accent2">
                    <a:lumMod val="60000"/>
                    <a:lumOff val="40000"/>
                  </a:schemeClr>
                </a:solidFill>
              </a:rPr>
              <a:t>Suppliers and third parties are involved</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accent2">
                    <a:lumMod val="60000"/>
                    <a:lumOff val="40000"/>
                  </a:schemeClr>
                </a:solidFill>
              </a:rPr>
              <a:t>There are resources to help you</a:t>
            </a:r>
          </a:p>
        </p:txBody>
      </p:sp>
      <p:sp>
        <p:nvSpPr>
          <p:cNvPr id="4" name="Rounded Rectangle 3"/>
          <p:cNvSpPr/>
          <p:nvPr/>
        </p:nvSpPr>
        <p:spPr bwMode="ltGray">
          <a:xfrm>
            <a:off x="6191250" y="2855913"/>
            <a:ext cx="5110323"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dirty="0"/>
              <a:t>Network Rail handles lots of personal information every day, from CVs to CCTV images and contact details of colleagues, customers and suppliers.</a:t>
            </a:r>
          </a:p>
          <a:p>
            <a:pPr>
              <a:spcAft>
                <a:spcPts val="1200"/>
              </a:spcAft>
            </a:pPr>
            <a:r>
              <a:rPr lang="en-GB" dirty="0"/>
              <a:t>We’re all accountable for how we handle personal information. We should consider the privacy of others.</a:t>
            </a:r>
          </a:p>
        </p:txBody>
      </p:sp>
      <p:pic>
        <p:nvPicPr>
          <p:cNvPr id="5" name="Picture 4"/>
          <p:cNvPicPr>
            <a:picLocks noChangeAspect="1"/>
          </p:cNvPicPr>
          <p:nvPr/>
        </p:nvPicPr>
        <p:blipFill rotWithShape="1">
          <a:blip r:embed="rId3"/>
          <a:srcRect r="4542"/>
          <a:stretch/>
        </p:blipFill>
        <p:spPr>
          <a:xfrm>
            <a:off x="9030983" y="856060"/>
            <a:ext cx="2797479" cy="1511493"/>
          </a:xfrm>
          <a:prstGeom prst="rect">
            <a:avLst/>
          </a:prstGeom>
        </p:spPr>
      </p:pic>
    </p:spTree>
    <p:extLst>
      <p:ext uri="{BB962C8B-B14F-4D97-AF65-F5344CB8AC3E}">
        <p14:creationId xmlns:p14="http://schemas.microsoft.com/office/powerpoint/2010/main" val="188088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6105419" cy="1033463"/>
          </a:xfrm>
        </p:spPr>
        <p:txBody>
          <a:bodyPr/>
          <a:lstStyle/>
          <a:p>
            <a:pPr lvl="0"/>
            <a:r>
              <a:rPr lang="en-GB" sz="5400" dirty="0">
                <a:solidFill>
                  <a:srgbClr val="FFFFFF"/>
                </a:solidFill>
              </a:rPr>
              <a:t>5 things to know about GDPR</a:t>
            </a:r>
          </a:p>
        </p:txBody>
      </p:sp>
      <p:sp>
        <p:nvSpPr>
          <p:cNvPr id="3" name="TextBox 2"/>
          <p:cNvSpPr txBox="1"/>
          <p:nvPr/>
        </p:nvSpPr>
        <p:spPr>
          <a:xfrm>
            <a:off x="685799" y="2855913"/>
            <a:ext cx="5410201" cy="3669835"/>
          </a:xfrm>
          <a:prstGeom prst="rect">
            <a:avLst/>
          </a:prstGeom>
          <a:noFill/>
        </p:spPr>
        <p:txBody>
          <a:bodyPr wrap="square" lIns="0" tIns="0" rIns="0" bIns="0" rtlCol="0">
            <a:noAutofit/>
          </a:bodyPr>
          <a:lstStyle/>
          <a:p>
            <a:pPr marL="342900" indent="-342900">
              <a:spcAft>
                <a:spcPts val="1200"/>
              </a:spcAft>
              <a:buFont typeface="+mj-lt"/>
              <a:buAutoNum type="arabicPeriod"/>
            </a:pPr>
            <a:r>
              <a:rPr lang="en-GB" b="1" dirty="0">
                <a:solidFill>
                  <a:schemeClr val="accent2">
                    <a:lumMod val="60000"/>
                    <a:lumOff val="40000"/>
                  </a:schemeClr>
                </a:solidFill>
              </a:rPr>
              <a:t>You’re accountable</a:t>
            </a:r>
            <a:endParaRPr lang="pl-PL" b="1" dirty="0">
              <a:solidFill>
                <a:schemeClr val="accent2">
                  <a:lumMod val="60000"/>
                  <a:lumOff val="40000"/>
                </a:schemeClr>
              </a:solidFill>
            </a:endParaRPr>
          </a:p>
          <a:p>
            <a:pPr marL="342900" indent="-342900">
              <a:spcAft>
                <a:spcPts val="1200"/>
              </a:spcAft>
              <a:buFont typeface="+mj-lt"/>
              <a:buAutoNum type="arabicPeriod"/>
            </a:pPr>
            <a:r>
              <a:rPr lang="pl-PL" b="1" dirty="0">
                <a:solidFill>
                  <a:schemeClr val="bg1"/>
                </a:solidFill>
              </a:rPr>
              <a:t>P.L.A.N</a:t>
            </a:r>
          </a:p>
          <a:p>
            <a:pPr marL="342900" indent="-342900">
              <a:spcAft>
                <a:spcPts val="1200"/>
              </a:spcAft>
              <a:buFont typeface="+mj-lt"/>
              <a:buAutoNum type="arabicPeriod"/>
            </a:pPr>
            <a:r>
              <a:rPr lang="en-GB" b="1" dirty="0">
                <a:solidFill>
                  <a:schemeClr val="accent2">
                    <a:lumMod val="60000"/>
                    <a:lumOff val="40000"/>
                  </a:schemeClr>
                </a:solidFill>
              </a:rPr>
              <a:t>It applies to projects and programmes</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accent2">
                    <a:lumMod val="60000"/>
                    <a:lumOff val="40000"/>
                  </a:schemeClr>
                </a:solidFill>
              </a:rPr>
              <a:t>Suppliers and third parties are involved</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accent2">
                    <a:lumMod val="60000"/>
                    <a:lumOff val="40000"/>
                  </a:schemeClr>
                </a:solidFill>
              </a:rPr>
              <a:t>There are resources to help you</a:t>
            </a:r>
          </a:p>
        </p:txBody>
      </p:sp>
      <p:sp>
        <p:nvSpPr>
          <p:cNvPr id="4" name="Rounded Rectangle 3"/>
          <p:cNvSpPr/>
          <p:nvPr/>
        </p:nvSpPr>
        <p:spPr bwMode="ltGray">
          <a:xfrm>
            <a:off x="6191250" y="2855913"/>
            <a:ext cx="5110323"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dirty="0"/>
              <a:t>P</a:t>
            </a:r>
            <a:r>
              <a:rPr lang="pl-PL" dirty="0"/>
              <a:t>.</a:t>
            </a:r>
            <a:r>
              <a:rPr lang="en-GB" dirty="0"/>
              <a:t>L</a:t>
            </a:r>
            <a:r>
              <a:rPr lang="pl-PL" dirty="0"/>
              <a:t>.</a:t>
            </a:r>
            <a:r>
              <a:rPr lang="en-GB" dirty="0"/>
              <a:t>A</a:t>
            </a:r>
            <a:r>
              <a:rPr lang="pl-PL" dirty="0"/>
              <a:t>.</a:t>
            </a:r>
            <a:r>
              <a:rPr lang="en-GB" dirty="0"/>
              <a:t>N means proportionate, lawful, accurate and necessary.</a:t>
            </a:r>
          </a:p>
          <a:p>
            <a:pPr>
              <a:spcAft>
                <a:spcPts val="1200"/>
              </a:spcAft>
            </a:pPr>
            <a:r>
              <a:rPr lang="en-GB" dirty="0"/>
              <a:t>Review and document your business area’s processes to ensure you’re fully aware of what personal information you hold, why you’re processing it, how long it should be held, where it came from, who you share it with and why.</a:t>
            </a:r>
          </a:p>
        </p:txBody>
      </p:sp>
      <p:pic>
        <p:nvPicPr>
          <p:cNvPr id="5" name="Picture 4"/>
          <p:cNvPicPr>
            <a:picLocks noChangeAspect="1"/>
          </p:cNvPicPr>
          <p:nvPr/>
        </p:nvPicPr>
        <p:blipFill rotWithShape="1">
          <a:blip r:embed="rId3"/>
          <a:srcRect r="4542"/>
          <a:stretch/>
        </p:blipFill>
        <p:spPr>
          <a:xfrm>
            <a:off x="9030983" y="856060"/>
            <a:ext cx="2797479" cy="1511493"/>
          </a:xfrm>
          <a:prstGeom prst="rect">
            <a:avLst/>
          </a:prstGeom>
        </p:spPr>
      </p:pic>
    </p:spTree>
    <p:extLst>
      <p:ext uri="{BB962C8B-B14F-4D97-AF65-F5344CB8AC3E}">
        <p14:creationId xmlns:p14="http://schemas.microsoft.com/office/powerpoint/2010/main" val="348783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5879388" cy="1033463"/>
          </a:xfrm>
        </p:spPr>
        <p:txBody>
          <a:bodyPr/>
          <a:lstStyle/>
          <a:p>
            <a:pPr lvl="0"/>
            <a:r>
              <a:rPr lang="en-GB" sz="5400" dirty="0">
                <a:solidFill>
                  <a:srgbClr val="FFFFFF"/>
                </a:solidFill>
              </a:rPr>
              <a:t>5 things to know about GDPR</a:t>
            </a:r>
          </a:p>
        </p:txBody>
      </p:sp>
      <p:sp>
        <p:nvSpPr>
          <p:cNvPr id="3" name="TextBox 2"/>
          <p:cNvSpPr txBox="1"/>
          <p:nvPr/>
        </p:nvSpPr>
        <p:spPr>
          <a:xfrm>
            <a:off x="685799" y="2855913"/>
            <a:ext cx="5410201" cy="3669835"/>
          </a:xfrm>
          <a:prstGeom prst="rect">
            <a:avLst/>
          </a:prstGeom>
          <a:noFill/>
        </p:spPr>
        <p:txBody>
          <a:bodyPr wrap="square" lIns="0" tIns="0" rIns="0" bIns="0" rtlCol="0">
            <a:noAutofit/>
          </a:bodyPr>
          <a:lstStyle/>
          <a:p>
            <a:pPr marL="342900" indent="-342900">
              <a:spcAft>
                <a:spcPts val="1200"/>
              </a:spcAft>
              <a:buFont typeface="+mj-lt"/>
              <a:buAutoNum type="arabicPeriod"/>
            </a:pPr>
            <a:r>
              <a:rPr lang="en-GB" b="1" dirty="0">
                <a:solidFill>
                  <a:schemeClr val="accent2">
                    <a:lumMod val="60000"/>
                    <a:lumOff val="40000"/>
                  </a:schemeClr>
                </a:solidFill>
              </a:rPr>
              <a:t>You’re accountable</a:t>
            </a:r>
            <a:endParaRPr lang="pl-PL" b="1" dirty="0">
              <a:solidFill>
                <a:schemeClr val="accent2">
                  <a:lumMod val="60000"/>
                  <a:lumOff val="40000"/>
                </a:schemeClr>
              </a:solidFill>
            </a:endParaRPr>
          </a:p>
          <a:p>
            <a:pPr marL="342900" indent="-342900">
              <a:spcAft>
                <a:spcPts val="1200"/>
              </a:spcAft>
              <a:buFont typeface="+mj-lt"/>
              <a:buAutoNum type="arabicPeriod"/>
            </a:pPr>
            <a:r>
              <a:rPr lang="pl-PL" b="1" dirty="0">
                <a:solidFill>
                  <a:schemeClr val="accent2">
                    <a:lumMod val="60000"/>
                    <a:lumOff val="40000"/>
                  </a:schemeClr>
                </a:solidFill>
              </a:rPr>
              <a:t>P.L.A.N</a:t>
            </a:r>
          </a:p>
          <a:p>
            <a:pPr marL="342900" indent="-342900">
              <a:spcAft>
                <a:spcPts val="1200"/>
              </a:spcAft>
              <a:buFont typeface="+mj-lt"/>
              <a:buAutoNum type="arabicPeriod"/>
            </a:pPr>
            <a:r>
              <a:rPr lang="en-GB" b="1" dirty="0">
                <a:solidFill>
                  <a:schemeClr val="bg1"/>
                </a:solidFill>
              </a:rPr>
              <a:t>It applies to projects and programmes</a:t>
            </a:r>
            <a:endParaRPr lang="pl-PL" b="1" dirty="0">
              <a:solidFill>
                <a:schemeClr val="bg1"/>
              </a:solidFill>
            </a:endParaRPr>
          </a:p>
          <a:p>
            <a:pPr marL="342900" indent="-342900">
              <a:spcAft>
                <a:spcPts val="1200"/>
              </a:spcAft>
              <a:buFont typeface="+mj-lt"/>
              <a:buAutoNum type="arabicPeriod" startAt="4"/>
            </a:pPr>
            <a:r>
              <a:rPr lang="en-GB" b="1" dirty="0">
                <a:solidFill>
                  <a:schemeClr val="accent2">
                    <a:lumMod val="60000"/>
                    <a:lumOff val="40000"/>
                  </a:schemeClr>
                </a:solidFill>
              </a:rPr>
              <a:t>Suppliers and third parties are involved</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accent2">
                    <a:lumMod val="60000"/>
                    <a:lumOff val="40000"/>
                  </a:schemeClr>
                </a:solidFill>
              </a:rPr>
              <a:t>There are resources to help you</a:t>
            </a:r>
          </a:p>
        </p:txBody>
      </p:sp>
      <p:sp>
        <p:nvSpPr>
          <p:cNvPr id="4" name="Rounded Rectangle 3"/>
          <p:cNvSpPr/>
          <p:nvPr/>
        </p:nvSpPr>
        <p:spPr bwMode="ltGray">
          <a:xfrm>
            <a:off x="6191250" y="2855913"/>
            <a:ext cx="5110323"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dirty="0"/>
              <a:t>Use the data protection impact assessment (DPIA) to comply with ‘privacy by design’.</a:t>
            </a:r>
          </a:p>
          <a:p>
            <a:pPr>
              <a:spcAft>
                <a:spcPts val="1200"/>
              </a:spcAft>
            </a:pPr>
            <a:r>
              <a:rPr lang="en-GB" dirty="0"/>
              <a:t>The DPIA assesses the privacy risks of a project or programme and provides colleagues with the confidence that they are creating a compliant system for their work.</a:t>
            </a:r>
          </a:p>
        </p:txBody>
      </p:sp>
      <p:pic>
        <p:nvPicPr>
          <p:cNvPr id="5" name="Picture 4"/>
          <p:cNvPicPr>
            <a:picLocks noChangeAspect="1"/>
          </p:cNvPicPr>
          <p:nvPr/>
        </p:nvPicPr>
        <p:blipFill rotWithShape="1">
          <a:blip r:embed="rId3"/>
          <a:srcRect r="4542"/>
          <a:stretch/>
        </p:blipFill>
        <p:spPr>
          <a:xfrm>
            <a:off x="9030983" y="856060"/>
            <a:ext cx="2797479" cy="1511493"/>
          </a:xfrm>
          <a:prstGeom prst="rect">
            <a:avLst/>
          </a:prstGeom>
        </p:spPr>
      </p:pic>
    </p:spTree>
    <p:extLst>
      <p:ext uri="{BB962C8B-B14F-4D97-AF65-F5344CB8AC3E}">
        <p14:creationId xmlns:p14="http://schemas.microsoft.com/office/powerpoint/2010/main" val="242487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9" y="676275"/>
            <a:ext cx="6084871" cy="1033463"/>
          </a:xfrm>
        </p:spPr>
        <p:txBody>
          <a:bodyPr/>
          <a:lstStyle/>
          <a:p>
            <a:pPr lvl="0"/>
            <a:r>
              <a:rPr lang="en-GB" sz="5400" dirty="0">
                <a:solidFill>
                  <a:srgbClr val="FFFFFF"/>
                </a:solidFill>
              </a:rPr>
              <a:t>5 things to know about GDPR</a:t>
            </a:r>
          </a:p>
        </p:txBody>
      </p:sp>
      <p:sp>
        <p:nvSpPr>
          <p:cNvPr id="3" name="TextBox 2"/>
          <p:cNvSpPr txBox="1"/>
          <p:nvPr/>
        </p:nvSpPr>
        <p:spPr>
          <a:xfrm>
            <a:off x="685799" y="2855913"/>
            <a:ext cx="5410201" cy="3669835"/>
          </a:xfrm>
          <a:prstGeom prst="rect">
            <a:avLst/>
          </a:prstGeom>
          <a:noFill/>
        </p:spPr>
        <p:txBody>
          <a:bodyPr wrap="square" lIns="0" tIns="0" rIns="0" bIns="0" rtlCol="0">
            <a:noAutofit/>
          </a:bodyPr>
          <a:lstStyle/>
          <a:p>
            <a:pPr marL="342900" indent="-342900">
              <a:spcAft>
                <a:spcPts val="1200"/>
              </a:spcAft>
              <a:buFont typeface="+mj-lt"/>
              <a:buAutoNum type="arabicPeriod"/>
            </a:pPr>
            <a:r>
              <a:rPr lang="en-GB" b="1" dirty="0">
                <a:solidFill>
                  <a:schemeClr val="accent2">
                    <a:lumMod val="60000"/>
                    <a:lumOff val="40000"/>
                  </a:schemeClr>
                </a:solidFill>
              </a:rPr>
              <a:t>You’re accountable</a:t>
            </a:r>
            <a:endParaRPr lang="pl-PL" b="1" dirty="0">
              <a:solidFill>
                <a:schemeClr val="accent2">
                  <a:lumMod val="60000"/>
                  <a:lumOff val="40000"/>
                </a:schemeClr>
              </a:solidFill>
            </a:endParaRPr>
          </a:p>
          <a:p>
            <a:pPr marL="342900" indent="-342900">
              <a:spcAft>
                <a:spcPts val="1200"/>
              </a:spcAft>
              <a:buFont typeface="+mj-lt"/>
              <a:buAutoNum type="arabicPeriod"/>
            </a:pPr>
            <a:r>
              <a:rPr lang="pl-PL" b="1" dirty="0">
                <a:solidFill>
                  <a:schemeClr val="accent2">
                    <a:lumMod val="60000"/>
                    <a:lumOff val="40000"/>
                  </a:schemeClr>
                </a:solidFill>
              </a:rPr>
              <a:t>P.L.A.N</a:t>
            </a:r>
          </a:p>
          <a:p>
            <a:pPr marL="342900" indent="-342900">
              <a:spcAft>
                <a:spcPts val="1200"/>
              </a:spcAft>
              <a:buFont typeface="+mj-lt"/>
              <a:buAutoNum type="arabicPeriod"/>
            </a:pPr>
            <a:r>
              <a:rPr lang="en-GB" b="1" dirty="0">
                <a:solidFill>
                  <a:schemeClr val="accent2">
                    <a:lumMod val="60000"/>
                    <a:lumOff val="40000"/>
                  </a:schemeClr>
                </a:solidFill>
              </a:rPr>
              <a:t>It applies to projects and programmes</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bg1"/>
                </a:solidFill>
              </a:rPr>
              <a:t>Suppliers and third parties are involved</a:t>
            </a:r>
            <a:endParaRPr lang="pl-PL" b="1" dirty="0">
              <a:solidFill>
                <a:schemeClr val="bg1"/>
              </a:solidFill>
            </a:endParaRPr>
          </a:p>
          <a:p>
            <a:pPr marL="342900" indent="-342900">
              <a:spcAft>
                <a:spcPts val="1200"/>
              </a:spcAft>
              <a:buFont typeface="+mj-lt"/>
              <a:buAutoNum type="arabicPeriod" startAt="4"/>
            </a:pPr>
            <a:r>
              <a:rPr lang="en-GB" b="1" dirty="0">
                <a:solidFill>
                  <a:schemeClr val="accent2">
                    <a:lumMod val="60000"/>
                    <a:lumOff val="40000"/>
                  </a:schemeClr>
                </a:solidFill>
              </a:rPr>
              <a:t>There are resources to help you</a:t>
            </a:r>
          </a:p>
        </p:txBody>
      </p:sp>
      <p:sp>
        <p:nvSpPr>
          <p:cNvPr id="4" name="Rounded Rectangle 3"/>
          <p:cNvSpPr/>
          <p:nvPr/>
        </p:nvSpPr>
        <p:spPr bwMode="ltGray">
          <a:xfrm>
            <a:off x="6191250" y="2855913"/>
            <a:ext cx="5110323"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dirty="0"/>
              <a:t>Contractual arrangements need to be up to date and the processes around them must be compliant.</a:t>
            </a:r>
          </a:p>
          <a:p>
            <a:pPr>
              <a:spcAft>
                <a:spcPts val="1200"/>
              </a:spcAft>
            </a:pPr>
            <a:r>
              <a:rPr lang="en-GB" dirty="0"/>
              <a:t>Completing a DPIA can help teams to review how contracts are managed currently and how they’ll need to operate under GDPR.</a:t>
            </a:r>
          </a:p>
        </p:txBody>
      </p:sp>
      <p:pic>
        <p:nvPicPr>
          <p:cNvPr id="5" name="Picture 4"/>
          <p:cNvPicPr>
            <a:picLocks noChangeAspect="1"/>
          </p:cNvPicPr>
          <p:nvPr/>
        </p:nvPicPr>
        <p:blipFill rotWithShape="1">
          <a:blip r:embed="rId3"/>
          <a:srcRect r="4542"/>
          <a:stretch/>
        </p:blipFill>
        <p:spPr>
          <a:xfrm>
            <a:off x="9030983" y="856060"/>
            <a:ext cx="2797479" cy="1511493"/>
          </a:xfrm>
          <a:prstGeom prst="rect">
            <a:avLst/>
          </a:prstGeom>
        </p:spPr>
      </p:pic>
    </p:spTree>
    <p:extLst>
      <p:ext uri="{BB962C8B-B14F-4D97-AF65-F5344CB8AC3E}">
        <p14:creationId xmlns:p14="http://schemas.microsoft.com/office/powerpoint/2010/main" val="2047618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6167064" cy="1033463"/>
          </a:xfrm>
        </p:spPr>
        <p:txBody>
          <a:bodyPr/>
          <a:lstStyle/>
          <a:p>
            <a:pPr lvl="0"/>
            <a:r>
              <a:rPr lang="en-GB" sz="5400" dirty="0">
                <a:solidFill>
                  <a:srgbClr val="FFFFFF"/>
                </a:solidFill>
              </a:rPr>
              <a:t>5 things to know about GDPR</a:t>
            </a:r>
          </a:p>
        </p:txBody>
      </p:sp>
      <p:sp>
        <p:nvSpPr>
          <p:cNvPr id="3" name="TextBox 2"/>
          <p:cNvSpPr txBox="1"/>
          <p:nvPr/>
        </p:nvSpPr>
        <p:spPr>
          <a:xfrm>
            <a:off x="685799" y="2855913"/>
            <a:ext cx="5410201" cy="3669835"/>
          </a:xfrm>
          <a:prstGeom prst="rect">
            <a:avLst/>
          </a:prstGeom>
          <a:noFill/>
        </p:spPr>
        <p:txBody>
          <a:bodyPr wrap="square" lIns="0" tIns="0" rIns="0" bIns="0" rtlCol="0">
            <a:noAutofit/>
          </a:bodyPr>
          <a:lstStyle/>
          <a:p>
            <a:pPr marL="342900" indent="-342900">
              <a:spcAft>
                <a:spcPts val="1200"/>
              </a:spcAft>
              <a:buFont typeface="+mj-lt"/>
              <a:buAutoNum type="arabicPeriod"/>
            </a:pPr>
            <a:r>
              <a:rPr lang="en-GB" b="1" dirty="0">
                <a:solidFill>
                  <a:schemeClr val="accent2">
                    <a:lumMod val="60000"/>
                    <a:lumOff val="40000"/>
                  </a:schemeClr>
                </a:solidFill>
              </a:rPr>
              <a:t>You’re accountable</a:t>
            </a:r>
            <a:endParaRPr lang="pl-PL" b="1" dirty="0">
              <a:solidFill>
                <a:schemeClr val="accent2">
                  <a:lumMod val="60000"/>
                  <a:lumOff val="40000"/>
                </a:schemeClr>
              </a:solidFill>
            </a:endParaRPr>
          </a:p>
          <a:p>
            <a:pPr marL="342900" indent="-342900">
              <a:spcAft>
                <a:spcPts val="1200"/>
              </a:spcAft>
              <a:buFont typeface="+mj-lt"/>
              <a:buAutoNum type="arabicPeriod"/>
            </a:pPr>
            <a:r>
              <a:rPr lang="pl-PL" b="1" dirty="0">
                <a:solidFill>
                  <a:schemeClr val="accent2">
                    <a:lumMod val="60000"/>
                    <a:lumOff val="40000"/>
                  </a:schemeClr>
                </a:solidFill>
              </a:rPr>
              <a:t>P.L.A.N</a:t>
            </a:r>
          </a:p>
          <a:p>
            <a:pPr marL="342900" indent="-342900">
              <a:spcAft>
                <a:spcPts val="1200"/>
              </a:spcAft>
              <a:buFont typeface="+mj-lt"/>
              <a:buAutoNum type="arabicPeriod"/>
            </a:pPr>
            <a:r>
              <a:rPr lang="en-GB" b="1" dirty="0">
                <a:solidFill>
                  <a:schemeClr val="accent2">
                    <a:lumMod val="60000"/>
                    <a:lumOff val="40000"/>
                  </a:schemeClr>
                </a:solidFill>
              </a:rPr>
              <a:t>It applies to projects and programmes</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accent2">
                    <a:lumMod val="60000"/>
                    <a:lumOff val="40000"/>
                  </a:schemeClr>
                </a:solidFill>
              </a:rPr>
              <a:t>Suppliers and third parties are involved</a:t>
            </a:r>
            <a:endParaRPr lang="pl-PL" b="1" dirty="0">
              <a:solidFill>
                <a:schemeClr val="accent2">
                  <a:lumMod val="60000"/>
                  <a:lumOff val="40000"/>
                </a:schemeClr>
              </a:solidFill>
            </a:endParaRPr>
          </a:p>
          <a:p>
            <a:pPr marL="342900" indent="-342900">
              <a:spcAft>
                <a:spcPts val="1200"/>
              </a:spcAft>
              <a:buFont typeface="+mj-lt"/>
              <a:buAutoNum type="arabicPeriod" startAt="4"/>
            </a:pPr>
            <a:r>
              <a:rPr lang="en-GB" b="1" dirty="0">
                <a:solidFill>
                  <a:schemeClr val="bg1"/>
                </a:solidFill>
              </a:rPr>
              <a:t>There are resources to help you</a:t>
            </a:r>
          </a:p>
        </p:txBody>
      </p:sp>
      <p:sp>
        <p:nvSpPr>
          <p:cNvPr id="4" name="Rounded Rectangle 3"/>
          <p:cNvSpPr/>
          <p:nvPr/>
        </p:nvSpPr>
        <p:spPr bwMode="ltGray">
          <a:xfrm>
            <a:off x="6191250" y="2855913"/>
            <a:ext cx="5110323"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dirty="0"/>
              <a:t>The ‘Data Protection Essentials’ e-learning module is available via the Oracle </a:t>
            </a:r>
            <a:r>
              <a:rPr lang="en-GB" dirty="0" err="1"/>
              <a:t>eBusiness</a:t>
            </a:r>
            <a:r>
              <a:rPr lang="en-GB" dirty="0"/>
              <a:t> suite. Policies, the data protection impact assessment template, guidance and films can be accessed via the Data Protection Connect page. If you handle personal information, read the data protection handbook, and join the ‘Data Protection &amp; GDPR’ Yammer group to join the conversation.</a:t>
            </a:r>
          </a:p>
        </p:txBody>
      </p:sp>
      <p:pic>
        <p:nvPicPr>
          <p:cNvPr id="5" name="Picture 4"/>
          <p:cNvPicPr>
            <a:picLocks noChangeAspect="1"/>
          </p:cNvPicPr>
          <p:nvPr/>
        </p:nvPicPr>
        <p:blipFill rotWithShape="1">
          <a:blip r:embed="rId3"/>
          <a:srcRect r="4542"/>
          <a:stretch/>
        </p:blipFill>
        <p:spPr>
          <a:xfrm>
            <a:off x="9030983" y="856060"/>
            <a:ext cx="2797479" cy="1511493"/>
          </a:xfrm>
          <a:prstGeom prst="rect">
            <a:avLst/>
          </a:prstGeom>
        </p:spPr>
      </p:pic>
    </p:spTree>
    <p:extLst>
      <p:ext uri="{BB962C8B-B14F-4D97-AF65-F5344CB8AC3E}">
        <p14:creationId xmlns:p14="http://schemas.microsoft.com/office/powerpoint/2010/main" val="226864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ltGray">
          <a:xfrm>
            <a:off x="8134350" y="313789"/>
            <a:ext cx="3694113" cy="6077486"/>
          </a:xfrm>
          <a:prstGeom prst="rect">
            <a:avLst/>
          </a:prstGeom>
          <a:solidFill>
            <a:srgbClr val="71717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2" name="Text Placeholder 1"/>
          <p:cNvSpPr>
            <a:spLocks noGrp="1"/>
          </p:cNvSpPr>
          <p:nvPr>
            <p:ph type="body" sz="quarter" idx="10"/>
          </p:nvPr>
        </p:nvSpPr>
        <p:spPr>
          <a:xfrm>
            <a:off x="685799" y="676275"/>
            <a:ext cx="6595947" cy="1033463"/>
          </a:xfrm>
        </p:spPr>
        <p:txBody>
          <a:bodyPr/>
          <a:lstStyle/>
          <a:p>
            <a:r>
              <a:rPr lang="en-GB" dirty="0"/>
              <a:t>GDPR effective 25 May 2018 –     greater protection for personal information</a:t>
            </a:r>
          </a:p>
        </p:txBody>
      </p:sp>
      <p:pic>
        <p:nvPicPr>
          <p:cNvPr id="3" name="Picture 2"/>
          <p:cNvPicPr>
            <a:picLocks noChangeAspect="1"/>
          </p:cNvPicPr>
          <p:nvPr/>
        </p:nvPicPr>
        <p:blipFill rotWithShape="1">
          <a:blip r:embed="rId3"/>
          <a:srcRect l="10457" r="6119"/>
          <a:stretch/>
        </p:blipFill>
        <p:spPr>
          <a:xfrm>
            <a:off x="8134350" y="237274"/>
            <a:ext cx="3694113" cy="6263037"/>
          </a:xfrm>
          <a:prstGeom prst="rect">
            <a:avLst/>
          </a:prstGeom>
        </p:spPr>
      </p:pic>
      <p:sp>
        <p:nvSpPr>
          <p:cNvPr id="4" name="Rectangle 3"/>
          <p:cNvSpPr/>
          <p:nvPr/>
        </p:nvSpPr>
        <p:spPr bwMode="ltGray">
          <a:xfrm>
            <a:off x="7943850" y="313789"/>
            <a:ext cx="190500" cy="627751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5" name="TextBox 4"/>
          <p:cNvSpPr txBox="1"/>
          <p:nvPr/>
        </p:nvSpPr>
        <p:spPr>
          <a:xfrm>
            <a:off x="1171576" y="2281238"/>
            <a:ext cx="6286500" cy="3570208"/>
          </a:xfrm>
          <a:prstGeom prst="rect">
            <a:avLst/>
          </a:prstGeom>
          <a:noFill/>
        </p:spPr>
        <p:txBody>
          <a:bodyPr wrap="square" lIns="0" tIns="0" rIns="0" bIns="0" rtlCol="0">
            <a:spAutoFit/>
          </a:bodyPr>
          <a:lstStyle/>
          <a:p>
            <a:pPr>
              <a:spcAft>
                <a:spcPts val="1200"/>
              </a:spcAft>
            </a:pPr>
            <a:r>
              <a:rPr lang="en-GB" sz="1400" dirty="0">
                <a:solidFill>
                  <a:schemeClr val="bg1"/>
                </a:solidFill>
              </a:rPr>
              <a:t>The General Data Protection Regulation (GDPR) is the biggest shake-up in data protection for 20 years.</a:t>
            </a:r>
          </a:p>
          <a:p>
            <a:pPr>
              <a:spcAft>
                <a:spcPts val="1200"/>
              </a:spcAft>
            </a:pPr>
            <a:r>
              <a:rPr lang="en-GB" sz="1400" dirty="0">
                <a:solidFill>
                  <a:schemeClr val="bg1"/>
                </a:solidFill>
              </a:rPr>
              <a:t>It will provide greater protection for personal information, and bring data protection up to date with advancements in technology.</a:t>
            </a:r>
          </a:p>
          <a:p>
            <a:pPr>
              <a:spcAft>
                <a:spcPts val="1200"/>
              </a:spcAft>
            </a:pPr>
            <a:r>
              <a:rPr lang="en-GB" sz="1400" dirty="0">
                <a:solidFill>
                  <a:schemeClr val="bg1"/>
                </a:solidFill>
              </a:rPr>
              <a:t>All EU organisations must comply with the regulations by </a:t>
            </a:r>
            <a:r>
              <a:rPr lang="en-GB" sz="1400" b="1" dirty="0">
                <a:solidFill>
                  <a:schemeClr val="bg1"/>
                </a:solidFill>
              </a:rPr>
              <a:t>Friday 25 May 2018.</a:t>
            </a:r>
          </a:p>
          <a:p>
            <a:pPr>
              <a:spcAft>
                <a:spcPts val="1200"/>
              </a:spcAft>
            </a:pPr>
            <a:r>
              <a:rPr lang="en-GB" sz="1400" dirty="0">
                <a:solidFill>
                  <a:schemeClr val="bg1"/>
                </a:solidFill>
              </a:rPr>
              <a:t>The UK regulator, the Information Commissioner’s Office (ICO), has the power to issue fines for breaches of data protection law.</a:t>
            </a:r>
          </a:p>
          <a:p>
            <a:pPr>
              <a:spcAft>
                <a:spcPts val="1200"/>
              </a:spcAft>
            </a:pPr>
            <a:r>
              <a:rPr lang="en-GB" sz="1400" dirty="0">
                <a:solidFill>
                  <a:schemeClr val="bg1"/>
                </a:solidFill>
              </a:rPr>
              <a:t>Under GDPR, the fines could be up to four per cent of global annual turnover, which, for Network Rail, could be hundreds of millions of pounds. The regulator has said that all breaches will be treated with a ‘carrot before stick’ approach initially, we have an obligation to ensure that we get data protection right</a:t>
            </a:r>
            <a:r>
              <a:rPr lang="pl-PL" sz="1400" dirty="0">
                <a:solidFill>
                  <a:schemeClr val="bg1"/>
                </a:solidFill>
              </a:rPr>
              <a:t>.</a:t>
            </a:r>
            <a:endParaRPr lang="en-US" sz="1400" dirty="0">
              <a:solidFill>
                <a:schemeClr val="bg1"/>
              </a:solidFill>
            </a:endParaRPr>
          </a:p>
          <a:p>
            <a:r>
              <a:rPr lang="en-GB" sz="1400" b="1" dirty="0">
                <a:solidFill>
                  <a:schemeClr val="bg1"/>
                </a:solidFill>
              </a:rPr>
              <a:t>Jeremy Bullock</a:t>
            </a:r>
          </a:p>
          <a:p>
            <a:r>
              <a:rPr lang="en-GB" sz="1400" b="1" dirty="0">
                <a:solidFill>
                  <a:schemeClr val="bg1"/>
                </a:solidFill>
              </a:rPr>
              <a:t>Programme manager, GDPR Readiness Programme</a:t>
            </a:r>
          </a:p>
        </p:txBody>
      </p:sp>
      <p:sp>
        <p:nvSpPr>
          <p:cNvPr id="7" name="Rectangle 6"/>
          <p:cNvSpPr/>
          <p:nvPr/>
        </p:nvSpPr>
        <p:spPr>
          <a:xfrm>
            <a:off x="586725" y="1713483"/>
            <a:ext cx="595035" cy="1569660"/>
          </a:xfrm>
          <a:prstGeom prst="rect">
            <a:avLst/>
          </a:prstGeom>
        </p:spPr>
        <p:txBody>
          <a:bodyPr wrap="none">
            <a:spAutoFit/>
          </a:bodyPr>
          <a:lstStyle/>
          <a:p>
            <a:r>
              <a:rPr lang="en-US" sz="9600" dirty="0">
                <a:solidFill>
                  <a:schemeClr val="bg1"/>
                </a:solidFill>
              </a:rPr>
              <a:t>“</a:t>
            </a:r>
            <a:endParaRPr lang="en-GB" sz="9600" dirty="0">
              <a:solidFill>
                <a:schemeClr val="bg1"/>
              </a:solidFill>
            </a:endParaRPr>
          </a:p>
        </p:txBody>
      </p:sp>
    </p:spTree>
    <p:extLst>
      <p:ext uri="{BB962C8B-B14F-4D97-AF65-F5344CB8AC3E}">
        <p14:creationId xmlns:p14="http://schemas.microsoft.com/office/powerpoint/2010/main" val="43607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85799" y="676275"/>
            <a:ext cx="4533901" cy="1033463"/>
          </a:xfrm>
        </p:spPr>
        <p:txBody>
          <a:bodyPr/>
          <a:lstStyle/>
          <a:p>
            <a:r>
              <a:rPr lang="en-GB" sz="5400" dirty="0"/>
              <a:t>Data Protection Impact Assessment (DPIA)</a:t>
            </a:r>
          </a:p>
        </p:txBody>
      </p:sp>
      <p:pic>
        <p:nvPicPr>
          <p:cNvPr id="2" name="Picture 1"/>
          <p:cNvPicPr>
            <a:picLocks noChangeAspect="1"/>
          </p:cNvPicPr>
          <p:nvPr/>
        </p:nvPicPr>
        <p:blipFill>
          <a:blip r:embed="rId3"/>
          <a:stretch>
            <a:fillRect/>
          </a:stretch>
        </p:blipFill>
        <p:spPr>
          <a:xfrm>
            <a:off x="5367320" y="924496"/>
            <a:ext cx="6006172" cy="5009008"/>
          </a:xfrm>
          <a:prstGeom prst="rect">
            <a:avLst/>
          </a:prstGeom>
        </p:spPr>
      </p:pic>
    </p:spTree>
    <p:extLst>
      <p:ext uri="{BB962C8B-B14F-4D97-AF65-F5344CB8AC3E}">
        <p14:creationId xmlns:p14="http://schemas.microsoft.com/office/powerpoint/2010/main" val="334424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85799" y="676275"/>
            <a:ext cx="4533901" cy="1033463"/>
          </a:xfrm>
        </p:spPr>
        <p:txBody>
          <a:bodyPr/>
          <a:lstStyle/>
          <a:p>
            <a:r>
              <a:rPr lang="en-GB" sz="5400" dirty="0"/>
              <a:t>Data Protection Impact Assessment (DPIA)</a:t>
            </a:r>
          </a:p>
        </p:txBody>
      </p:sp>
      <p:pic>
        <p:nvPicPr>
          <p:cNvPr id="2" name="Picture 1"/>
          <p:cNvPicPr>
            <a:picLocks noChangeAspect="1"/>
          </p:cNvPicPr>
          <p:nvPr/>
        </p:nvPicPr>
        <p:blipFill>
          <a:blip r:embed="rId3"/>
          <a:stretch>
            <a:fillRect/>
          </a:stretch>
        </p:blipFill>
        <p:spPr>
          <a:xfrm>
            <a:off x="5367320" y="924496"/>
            <a:ext cx="6006172" cy="5009008"/>
          </a:xfrm>
          <a:prstGeom prst="rect">
            <a:avLst/>
          </a:prstGeom>
        </p:spPr>
      </p:pic>
      <p:grpSp>
        <p:nvGrpSpPr>
          <p:cNvPr id="5" name="Group 4"/>
          <p:cNvGrpSpPr/>
          <p:nvPr/>
        </p:nvGrpSpPr>
        <p:grpSpPr>
          <a:xfrm>
            <a:off x="5954346" y="1561137"/>
            <a:ext cx="4833519" cy="2877299"/>
            <a:chOff x="5032375" y="1633056"/>
            <a:chExt cx="4933558" cy="2936851"/>
          </a:xfrm>
        </p:grpSpPr>
        <p:sp>
          <p:nvSpPr>
            <p:cNvPr id="6" name="Rectangle 5"/>
            <p:cNvSpPr/>
            <p:nvPr/>
          </p:nvSpPr>
          <p:spPr bwMode="ltGray">
            <a:xfrm>
              <a:off x="5032375" y="1633056"/>
              <a:ext cx="4933558" cy="293685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pic>
          <p:nvPicPr>
            <p:cNvPr id="7" name="Picture 6"/>
            <p:cNvPicPr>
              <a:picLocks noChangeAspect="1"/>
            </p:cNvPicPr>
            <p:nvPr/>
          </p:nvPicPr>
          <p:blipFill>
            <a:blip r:embed="rId4"/>
            <a:stretch>
              <a:fillRect/>
            </a:stretch>
          </p:blipFill>
          <p:spPr>
            <a:xfrm>
              <a:off x="5032375" y="1633057"/>
              <a:ext cx="4912324" cy="2127286"/>
            </a:xfrm>
            <a:prstGeom prst="rect">
              <a:avLst/>
            </a:prstGeom>
          </p:spPr>
        </p:pic>
      </p:grpSp>
      <p:sp>
        <p:nvSpPr>
          <p:cNvPr id="8" name="Oval 7"/>
          <p:cNvSpPr/>
          <p:nvPr/>
        </p:nvSpPr>
        <p:spPr bwMode="ltGray">
          <a:xfrm>
            <a:off x="9655005" y="2784296"/>
            <a:ext cx="865661" cy="865661"/>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Tree>
    <p:extLst>
      <p:ext uri="{BB962C8B-B14F-4D97-AF65-F5344CB8AC3E}">
        <p14:creationId xmlns:p14="http://schemas.microsoft.com/office/powerpoint/2010/main" val="20038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85799" y="676275"/>
            <a:ext cx="4533901" cy="1033463"/>
          </a:xfrm>
        </p:spPr>
        <p:txBody>
          <a:bodyPr/>
          <a:lstStyle/>
          <a:p>
            <a:r>
              <a:rPr lang="en-GB" sz="5400" dirty="0"/>
              <a:t>Data Protection Impact Assessment (DPIA)</a:t>
            </a:r>
          </a:p>
        </p:txBody>
      </p:sp>
      <p:pic>
        <p:nvPicPr>
          <p:cNvPr id="2" name="Picture 1"/>
          <p:cNvPicPr>
            <a:picLocks noChangeAspect="1"/>
          </p:cNvPicPr>
          <p:nvPr/>
        </p:nvPicPr>
        <p:blipFill>
          <a:blip r:embed="rId3"/>
          <a:stretch>
            <a:fillRect/>
          </a:stretch>
        </p:blipFill>
        <p:spPr>
          <a:xfrm>
            <a:off x="5367320" y="924496"/>
            <a:ext cx="6006172" cy="5009008"/>
          </a:xfrm>
          <a:prstGeom prst="rect">
            <a:avLst/>
          </a:prstGeom>
        </p:spPr>
      </p:pic>
      <p:sp>
        <p:nvSpPr>
          <p:cNvPr id="7" name="Rectangle 6"/>
          <p:cNvSpPr/>
          <p:nvPr/>
        </p:nvSpPr>
        <p:spPr bwMode="ltGray">
          <a:xfrm>
            <a:off x="5954346" y="1561137"/>
            <a:ext cx="4833519" cy="287729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pic>
        <p:nvPicPr>
          <p:cNvPr id="5" name="Picture 4"/>
          <p:cNvPicPr>
            <a:picLocks noChangeAspect="1"/>
          </p:cNvPicPr>
          <p:nvPr/>
        </p:nvPicPr>
        <p:blipFill>
          <a:blip r:embed="rId4"/>
          <a:stretch>
            <a:fillRect/>
          </a:stretch>
        </p:blipFill>
        <p:spPr>
          <a:xfrm>
            <a:off x="5954346" y="1559249"/>
            <a:ext cx="4823245" cy="1793936"/>
          </a:xfrm>
          <a:prstGeom prst="rect">
            <a:avLst/>
          </a:prstGeom>
        </p:spPr>
      </p:pic>
      <p:sp>
        <p:nvSpPr>
          <p:cNvPr id="6" name="Oval 5"/>
          <p:cNvSpPr/>
          <p:nvPr/>
        </p:nvSpPr>
        <p:spPr bwMode="ltGray">
          <a:xfrm>
            <a:off x="9655005" y="2498733"/>
            <a:ext cx="867555" cy="867555"/>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Tree>
    <p:extLst>
      <p:ext uri="{BB962C8B-B14F-4D97-AF65-F5344CB8AC3E}">
        <p14:creationId xmlns:p14="http://schemas.microsoft.com/office/powerpoint/2010/main" val="2947661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7258050" cy="1033463"/>
          </a:xfrm>
        </p:spPr>
        <p:txBody>
          <a:bodyPr/>
          <a:lstStyle/>
          <a:p>
            <a:r>
              <a:rPr lang="en-GB" sz="5400" dirty="0"/>
              <a:t>How do you handle personal information?</a:t>
            </a:r>
          </a:p>
        </p:txBody>
      </p:sp>
      <p:sp>
        <p:nvSpPr>
          <p:cNvPr id="4" name="Rectangle 3"/>
          <p:cNvSpPr/>
          <p:nvPr/>
        </p:nvSpPr>
        <p:spPr bwMode="ltGray">
          <a:xfrm>
            <a:off x="360363" y="2855913"/>
            <a:ext cx="11468099" cy="3641724"/>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5" name="TextBox 4"/>
          <p:cNvSpPr txBox="1"/>
          <p:nvPr/>
        </p:nvSpPr>
        <p:spPr>
          <a:xfrm>
            <a:off x="685799" y="2855913"/>
            <a:ext cx="5410201" cy="3669835"/>
          </a:xfrm>
          <a:prstGeom prst="rect">
            <a:avLst/>
          </a:prstGeom>
          <a:noFill/>
        </p:spPr>
        <p:txBody>
          <a:bodyPr wrap="square" lIns="0" tIns="0" rIns="0" bIns="0" rtlCol="0">
            <a:noAutofit/>
          </a:bodyPr>
          <a:lstStyle/>
          <a:p>
            <a:pPr marL="342900" indent="-342900">
              <a:spcAft>
                <a:spcPts val="1200"/>
              </a:spcAft>
              <a:buFont typeface="+mj-lt"/>
              <a:buAutoNum type="arabicPeriod"/>
            </a:pPr>
            <a:r>
              <a:rPr lang="en-GB" b="1" dirty="0">
                <a:solidFill>
                  <a:schemeClr val="bg1"/>
                </a:solidFill>
              </a:rPr>
              <a:t>Do I need to </a:t>
            </a:r>
            <a:r>
              <a:rPr lang="en-GB" b="1" dirty="0" smtClean="0">
                <a:solidFill>
                  <a:schemeClr val="bg1"/>
                </a:solidFill>
              </a:rPr>
              <a:t>use/store </a:t>
            </a:r>
            <a:r>
              <a:rPr lang="en-GB" b="1" dirty="0">
                <a:solidFill>
                  <a:schemeClr val="bg1"/>
                </a:solidFill>
              </a:rPr>
              <a:t>this information? </a:t>
            </a:r>
          </a:p>
          <a:p>
            <a:pPr marL="342900" indent="-342900">
              <a:spcAft>
                <a:spcPts val="1200"/>
              </a:spcAft>
              <a:buFont typeface="+mj-lt"/>
              <a:buAutoNum type="arabicPeriod"/>
            </a:pPr>
            <a:r>
              <a:rPr lang="en-GB" b="1" dirty="0">
                <a:solidFill>
                  <a:schemeClr val="bg1"/>
                </a:solidFill>
              </a:rPr>
              <a:t>Have I thought about where it should be stored? </a:t>
            </a:r>
          </a:p>
          <a:p>
            <a:pPr marL="342900" indent="-342900">
              <a:spcAft>
                <a:spcPts val="1200"/>
              </a:spcAft>
              <a:buFont typeface="+mj-lt"/>
              <a:buAutoNum type="arabicPeriod"/>
            </a:pPr>
            <a:r>
              <a:rPr lang="en-GB" b="1" dirty="0">
                <a:solidFill>
                  <a:schemeClr val="bg1"/>
                </a:solidFill>
              </a:rPr>
              <a:t>Do I restrict access only to those who need it?</a:t>
            </a:r>
          </a:p>
          <a:p>
            <a:pPr marL="342900" indent="-342900">
              <a:spcAft>
                <a:spcPts val="1200"/>
              </a:spcAft>
              <a:buFont typeface="+mj-lt"/>
              <a:buAutoNum type="arabicPeriod" startAt="4"/>
            </a:pPr>
            <a:r>
              <a:rPr lang="en-GB" b="1" dirty="0">
                <a:solidFill>
                  <a:schemeClr val="bg1"/>
                </a:solidFill>
              </a:rPr>
              <a:t>Do I tell people why I require their information and what I will use it for? </a:t>
            </a:r>
          </a:p>
          <a:p>
            <a:pPr marL="342900" indent="-342900">
              <a:spcAft>
                <a:spcPts val="1200"/>
              </a:spcAft>
              <a:buFont typeface="+mj-lt"/>
              <a:buAutoNum type="arabicPeriod" startAt="4"/>
            </a:pPr>
            <a:r>
              <a:rPr lang="en-GB" b="1" dirty="0">
                <a:solidFill>
                  <a:schemeClr val="bg1"/>
                </a:solidFill>
              </a:rPr>
              <a:t>Do I understand other people’s right to privacy?  </a:t>
            </a:r>
          </a:p>
        </p:txBody>
      </p:sp>
      <p:pic>
        <p:nvPicPr>
          <p:cNvPr id="6" name="Picture 5"/>
          <p:cNvPicPr>
            <a:picLocks noChangeAspect="1"/>
          </p:cNvPicPr>
          <p:nvPr/>
        </p:nvPicPr>
        <p:blipFill>
          <a:blip r:embed="rId3"/>
          <a:stretch>
            <a:fillRect/>
          </a:stretch>
        </p:blipFill>
        <p:spPr>
          <a:xfrm>
            <a:off x="7439084" y="-507004"/>
            <a:ext cx="5276731" cy="5272344"/>
          </a:xfrm>
          <a:prstGeom prst="rect">
            <a:avLst/>
          </a:prstGeom>
        </p:spPr>
      </p:pic>
      <p:pic>
        <p:nvPicPr>
          <p:cNvPr id="3" name="Picture 2"/>
          <p:cNvPicPr>
            <a:picLocks noChangeAspect="1"/>
          </p:cNvPicPr>
          <p:nvPr/>
        </p:nvPicPr>
        <p:blipFill>
          <a:blip r:embed="rId4"/>
          <a:stretch>
            <a:fillRect/>
          </a:stretch>
        </p:blipFill>
        <p:spPr>
          <a:xfrm>
            <a:off x="8673108" y="5725767"/>
            <a:ext cx="2808684" cy="394046"/>
          </a:xfrm>
          <a:prstGeom prst="rect">
            <a:avLst/>
          </a:prstGeom>
        </p:spPr>
      </p:pic>
    </p:spTree>
    <p:extLst>
      <p:ext uri="{BB962C8B-B14F-4D97-AF65-F5344CB8AC3E}">
        <p14:creationId xmlns:p14="http://schemas.microsoft.com/office/powerpoint/2010/main" val="1558810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5547960" y="1733907"/>
            <a:ext cx="1105990" cy="939474"/>
          </a:xfrm>
          <a:prstGeom prst="rect">
            <a:avLst/>
          </a:prstGeom>
        </p:spPr>
      </p:pic>
      <p:sp>
        <p:nvSpPr>
          <p:cNvPr id="2" name="Text Placeholder 1"/>
          <p:cNvSpPr>
            <a:spLocks noGrp="1"/>
          </p:cNvSpPr>
          <p:nvPr>
            <p:ph type="body" sz="quarter" idx="10"/>
          </p:nvPr>
        </p:nvSpPr>
        <p:spPr/>
        <p:txBody>
          <a:bodyPr/>
          <a:lstStyle/>
          <a:p>
            <a:r>
              <a:rPr lang="en-GB" dirty="0"/>
              <a:t>GDPR and you: Actions to take next...</a:t>
            </a:r>
          </a:p>
        </p:txBody>
      </p:sp>
      <p:sp>
        <p:nvSpPr>
          <p:cNvPr id="3" name="TextBox 2"/>
          <p:cNvSpPr txBox="1"/>
          <p:nvPr/>
        </p:nvSpPr>
        <p:spPr>
          <a:xfrm>
            <a:off x="568381" y="2855913"/>
            <a:ext cx="3284428" cy="861774"/>
          </a:xfrm>
          <a:prstGeom prst="rect">
            <a:avLst/>
          </a:prstGeom>
          <a:noFill/>
        </p:spPr>
        <p:txBody>
          <a:bodyPr wrap="square" lIns="0" tIns="0" rIns="0" bIns="0" rtlCol="0">
            <a:spAutoFit/>
          </a:bodyPr>
          <a:lstStyle/>
          <a:p>
            <a:pPr algn="ctr"/>
            <a:r>
              <a:rPr lang="en-GB" sz="1400" b="1" dirty="0">
                <a:solidFill>
                  <a:schemeClr val="bg1"/>
                </a:solidFill>
              </a:rPr>
              <a:t>Complete the ‘Data Protection Essentials’ e-learning module </a:t>
            </a:r>
            <a:br>
              <a:rPr lang="en-GB" sz="1400" b="1" dirty="0">
                <a:solidFill>
                  <a:schemeClr val="bg1"/>
                </a:solidFill>
              </a:rPr>
            </a:br>
            <a:r>
              <a:rPr lang="en-GB" sz="1400" dirty="0">
                <a:solidFill>
                  <a:schemeClr val="bg1"/>
                </a:solidFill>
              </a:rPr>
              <a:t>(search ‘Data protection’ on the </a:t>
            </a:r>
            <a:br>
              <a:rPr lang="en-GB" sz="1400" dirty="0">
                <a:solidFill>
                  <a:schemeClr val="bg1"/>
                </a:solidFill>
              </a:rPr>
            </a:br>
            <a:r>
              <a:rPr lang="en-GB" sz="1400" dirty="0">
                <a:solidFill>
                  <a:schemeClr val="bg1"/>
                </a:solidFill>
              </a:rPr>
              <a:t>Oracle </a:t>
            </a:r>
            <a:r>
              <a:rPr lang="en-GB" sz="1400" dirty="0" err="1">
                <a:solidFill>
                  <a:schemeClr val="bg1"/>
                </a:solidFill>
              </a:rPr>
              <a:t>eBusiness</a:t>
            </a:r>
            <a:r>
              <a:rPr lang="en-GB" sz="1400" dirty="0">
                <a:solidFill>
                  <a:schemeClr val="bg1"/>
                </a:solidFill>
              </a:rPr>
              <a:t> suite)</a:t>
            </a:r>
          </a:p>
        </p:txBody>
      </p:sp>
      <p:sp>
        <p:nvSpPr>
          <p:cNvPr id="4" name="TextBox 3"/>
          <p:cNvSpPr txBox="1"/>
          <p:nvPr/>
        </p:nvSpPr>
        <p:spPr>
          <a:xfrm>
            <a:off x="4248150" y="2855913"/>
            <a:ext cx="3695700" cy="646331"/>
          </a:xfrm>
          <a:prstGeom prst="rect">
            <a:avLst/>
          </a:prstGeom>
          <a:noFill/>
        </p:spPr>
        <p:txBody>
          <a:bodyPr wrap="square" lIns="0" tIns="0" rIns="0" bIns="0" rtlCol="0">
            <a:spAutoFit/>
          </a:bodyPr>
          <a:lstStyle/>
          <a:p>
            <a:pPr algn="ctr"/>
            <a:r>
              <a:rPr lang="en-GB" sz="1400" dirty="0">
                <a:solidFill>
                  <a:schemeClr val="bg1"/>
                </a:solidFill>
              </a:rPr>
              <a:t>Join the Yammer group </a:t>
            </a:r>
            <a:r>
              <a:rPr lang="en-GB" sz="1400" b="1" dirty="0">
                <a:solidFill>
                  <a:schemeClr val="bg1"/>
                </a:solidFill>
              </a:rPr>
              <a:t/>
            </a:r>
            <a:br>
              <a:rPr lang="en-GB" sz="1400" b="1" dirty="0">
                <a:solidFill>
                  <a:schemeClr val="bg1"/>
                </a:solidFill>
              </a:rPr>
            </a:br>
            <a:r>
              <a:rPr lang="en-GB" sz="1400" b="1" dirty="0">
                <a:solidFill>
                  <a:schemeClr val="bg1"/>
                </a:solidFill>
              </a:rPr>
              <a:t>‘Data Protection (&amp; GDPR)’</a:t>
            </a:r>
            <a:r>
              <a:rPr lang="pl-PL" sz="1400" b="1" dirty="0">
                <a:solidFill>
                  <a:schemeClr val="bg1"/>
                </a:solidFill>
              </a:rPr>
              <a:t/>
            </a:r>
            <a:br>
              <a:rPr lang="pl-PL" sz="1400" b="1" dirty="0">
                <a:solidFill>
                  <a:schemeClr val="bg1"/>
                </a:solidFill>
              </a:rPr>
            </a:br>
            <a:r>
              <a:rPr lang="en-GB" sz="1400" b="1" dirty="0">
                <a:solidFill>
                  <a:schemeClr val="bg1"/>
                </a:solidFill>
              </a:rPr>
              <a:t> </a:t>
            </a:r>
            <a:r>
              <a:rPr lang="en-GB" sz="1400" dirty="0">
                <a:solidFill>
                  <a:schemeClr val="bg1"/>
                </a:solidFill>
              </a:rPr>
              <a:t>Sign up for Yammer and roadshow clinics</a:t>
            </a:r>
          </a:p>
        </p:txBody>
      </p:sp>
      <p:sp>
        <p:nvSpPr>
          <p:cNvPr id="5" name="TextBox 4"/>
          <p:cNvSpPr txBox="1"/>
          <p:nvPr/>
        </p:nvSpPr>
        <p:spPr>
          <a:xfrm>
            <a:off x="8339191" y="2855913"/>
            <a:ext cx="3284428" cy="646331"/>
          </a:xfrm>
          <a:prstGeom prst="rect">
            <a:avLst/>
          </a:prstGeom>
          <a:noFill/>
        </p:spPr>
        <p:txBody>
          <a:bodyPr wrap="square" lIns="0" tIns="0" rIns="0" bIns="0" rtlCol="0">
            <a:spAutoFit/>
          </a:bodyPr>
          <a:lstStyle/>
          <a:p>
            <a:pPr algn="ctr"/>
            <a:r>
              <a:rPr lang="en-GB" sz="1400" dirty="0">
                <a:solidFill>
                  <a:schemeClr val="bg1"/>
                </a:solidFill>
              </a:rPr>
              <a:t>Search</a:t>
            </a:r>
            <a:r>
              <a:rPr lang="en-GB" sz="1400" b="1" dirty="0">
                <a:solidFill>
                  <a:schemeClr val="bg1"/>
                </a:solidFill>
              </a:rPr>
              <a:t> Connect / Data Protection</a:t>
            </a:r>
            <a:r>
              <a:rPr lang="pl-PL" sz="1400" b="1" dirty="0">
                <a:solidFill>
                  <a:schemeClr val="bg1"/>
                </a:solidFill>
              </a:rPr>
              <a:t/>
            </a:r>
            <a:br>
              <a:rPr lang="pl-PL" sz="1400" b="1" dirty="0">
                <a:solidFill>
                  <a:schemeClr val="bg1"/>
                </a:solidFill>
              </a:rPr>
            </a:br>
            <a:r>
              <a:rPr lang="en-GB" sz="1400" dirty="0">
                <a:solidFill>
                  <a:schemeClr val="bg1"/>
                </a:solidFill>
              </a:rPr>
              <a:t>Policies, the data protection impact assessment template, guidance and films</a:t>
            </a:r>
          </a:p>
        </p:txBody>
      </p:sp>
      <p:sp>
        <p:nvSpPr>
          <p:cNvPr id="6" name="TextBox 5"/>
          <p:cNvSpPr txBox="1"/>
          <p:nvPr/>
        </p:nvSpPr>
        <p:spPr>
          <a:xfrm>
            <a:off x="568381" y="5373081"/>
            <a:ext cx="3284428" cy="430887"/>
          </a:xfrm>
          <a:prstGeom prst="rect">
            <a:avLst/>
          </a:prstGeom>
          <a:noFill/>
        </p:spPr>
        <p:txBody>
          <a:bodyPr wrap="square" lIns="0" tIns="0" rIns="0" bIns="0" rtlCol="0">
            <a:spAutoFit/>
          </a:bodyPr>
          <a:lstStyle/>
          <a:p>
            <a:pPr algn="ctr"/>
            <a:r>
              <a:rPr lang="en-GB" sz="1400" dirty="0">
                <a:solidFill>
                  <a:schemeClr val="bg1"/>
                </a:solidFill>
              </a:rPr>
              <a:t>Read our </a:t>
            </a:r>
            <a:r>
              <a:rPr lang="en-GB" sz="1400" b="1" dirty="0">
                <a:solidFill>
                  <a:schemeClr val="bg1"/>
                </a:solidFill>
              </a:rPr>
              <a:t>Data Protection handbook                                                </a:t>
            </a:r>
            <a:r>
              <a:rPr lang="en-GB" sz="1400" dirty="0">
                <a:solidFill>
                  <a:schemeClr val="bg1"/>
                </a:solidFill>
              </a:rPr>
              <a:t>(if you handle personal information)</a:t>
            </a:r>
          </a:p>
        </p:txBody>
      </p:sp>
      <p:sp>
        <p:nvSpPr>
          <p:cNvPr id="7" name="TextBox 6"/>
          <p:cNvSpPr txBox="1"/>
          <p:nvPr/>
        </p:nvSpPr>
        <p:spPr>
          <a:xfrm>
            <a:off x="4453786" y="5373081"/>
            <a:ext cx="3284428" cy="861774"/>
          </a:xfrm>
          <a:prstGeom prst="rect">
            <a:avLst/>
          </a:prstGeom>
          <a:noFill/>
        </p:spPr>
        <p:txBody>
          <a:bodyPr wrap="square" lIns="0" tIns="0" rIns="0" bIns="0" rtlCol="0">
            <a:spAutoFit/>
          </a:bodyPr>
          <a:lstStyle/>
          <a:p>
            <a:pPr algn="ctr"/>
            <a:r>
              <a:rPr lang="en-GB" sz="1400" b="1" dirty="0">
                <a:solidFill>
                  <a:schemeClr val="bg1"/>
                </a:solidFill>
              </a:rPr>
              <a:t>Watch/download  these 3 films: </a:t>
            </a:r>
          </a:p>
          <a:p>
            <a:pPr algn="ctr"/>
            <a:r>
              <a:rPr lang="en-GB" sz="1400" b="1" dirty="0" smtClean="0">
                <a:solidFill>
                  <a:schemeClr val="bg1"/>
                </a:solidFill>
              </a:rPr>
              <a:t>1.GDPR </a:t>
            </a:r>
            <a:r>
              <a:rPr lang="en-GB" sz="1400" b="1" dirty="0">
                <a:solidFill>
                  <a:schemeClr val="bg1"/>
                </a:solidFill>
              </a:rPr>
              <a:t>at Network Rail film; </a:t>
            </a:r>
            <a:r>
              <a:rPr lang="en-GB" sz="1400" b="1" dirty="0" smtClean="0">
                <a:solidFill>
                  <a:schemeClr val="bg1"/>
                </a:solidFill>
              </a:rPr>
              <a:t>2.Breaches </a:t>
            </a:r>
            <a:r>
              <a:rPr lang="en-GB" sz="1400" b="1" dirty="0">
                <a:solidFill>
                  <a:schemeClr val="bg1"/>
                </a:solidFill>
              </a:rPr>
              <a:t>film; </a:t>
            </a:r>
            <a:r>
              <a:rPr lang="en-GB" sz="1400" b="1" dirty="0" smtClean="0">
                <a:solidFill>
                  <a:schemeClr val="bg1"/>
                </a:solidFill>
              </a:rPr>
              <a:t>3.ICO </a:t>
            </a:r>
            <a:r>
              <a:rPr lang="en-GB" sz="1400" b="1" dirty="0">
                <a:solidFill>
                  <a:schemeClr val="bg1"/>
                </a:solidFill>
              </a:rPr>
              <a:t>film; </a:t>
            </a:r>
            <a:r>
              <a:rPr lang="en-GB" sz="1400" b="1" dirty="0">
                <a:solidFill>
                  <a:schemeClr val="bg1"/>
                </a:solidFill>
              </a:rPr>
              <a:t/>
            </a:r>
            <a:br>
              <a:rPr lang="en-GB" sz="1400" b="1" dirty="0">
                <a:solidFill>
                  <a:schemeClr val="bg1"/>
                </a:solidFill>
              </a:rPr>
            </a:br>
            <a:r>
              <a:rPr lang="en-GB" sz="1400" dirty="0">
                <a:solidFill>
                  <a:schemeClr val="bg1"/>
                </a:solidFill>
              </a:rPr>
              <a:t>(Connect/Data Protection)</a:t>
            </a:r>
          </a:p>
        </p:txBody>
      </p:sp>
      <p:sp>
        <p:nvSpPr>
          <p:cNvPr id="8" name="TextBox 7"/>
          <p:cNvSpPr txBox="1"/>
          <p:nvPr/>
        </p:nvSpPr>
        <p:spPr>
          <a:xfrm>
            <a:off x="8339191" y="5373081"/>
            <a:ext cx="3284428" cy="430887"/>
          </a:xfrm>
          <a:prstGeom prst="rect">
            <a:avLst/>
          </a:prstGeom>
          <a:noFill/>
        </p:spPr>
        <p:txBody>
          <a:bodyPr wrap="square" lIns="0" tIns="0" rIns="0" bIns="0" rtlCol="0">
            <a:spAutoFit/>
          </a:bodyPr>
          <a:lstStyle/>
          <a:p>
            <a:pPr algn="ctr"/>
            <a:r>
              <a:rPr lang="en-GB" sz="1400" dirty="0">
                <a:solidFill>
                  <a:schemeClr val="bg1"/>
                </a:solidFill>
              </a:rPr>
              <a:t>Do seek support from the DP team </a:t>
            </a:r>
            <a:r>
              <a:rPr lang="en-GB" sz="1400" b="1" dirty="0">
                <a:solidFill>
                  <a:schemeClr val="bg1"/>
                </a:solidFill>
                <a:hlinkClick r:id="rId4"/>
              </a:rPr>
              <a:t>data.protection@networkrail.co.uk</a:t>
            </a:r>
            <a:endParaRPr lang="en-GB" sz="1400" b="1" dirty="0">
              <a:solidFill>
                <a:schemeClr val="bg1"/>
              </a:solidFill>
            </a:endParaRPr>
          </a:p>
        </p:txBody>
      </p:sp>
      <p:pic>
        <p:nvPicPr>
          <p:cNvPr id="16" name="Picture 15"/>
          <p:cNvPicPr>
            <a:picLocks noChangeAspect="1"/>
          </p:cNvPicPr>
          <p:nvPr/>
        </p:nvPicPr>
        <p:blipFill>
          <a:blip r:embed="rId5"/>
          <a:stretch>
            <a:fillRect/>
          </a:stretch>
        </p:blipFill>
        <p:spPr>
          <a:xfrm>
            <a:off x="1807247" y="4053252"/>
            <a:ext cx="803394" cy="1146174"/>
          </a:xfrm>
          <a:prstGeom prst="rect">
            <a:avLst/>
          </a:prstGeom>
        </p:spPr>
      </p:pic>
      <p:pic>
        <p:nvPicPr>
          <p:cNvPr id="17" name="Picture 16"/>
          <p:cNvPicPr>
            <a:picLocks noChangeAspect="1"/>
          </p:cNvPicPr>
          <p:nvPr/>
        </p:nvPicPr>
        <p:blipFill>
          <a:blip r:embed="rId6"/>
          <a:stretch>
            <a:fillRect/>
          </a:stretch>
        </p:blipFill>
        <p:spPr>
          <a:xfrm>
            <a:off x="9212079" y="1806851"/>
            <a:ext cx="1538652" cy="793586"/>
          </a:xfrm>
          <a:prstGeom prst="rect">
            <a:avLst/>
          </a:prstGeom>
        </p:spPr>
      </p:pic>
      <p:grpSp>
        <p:nvGrpSpPr>
          <p:cNvPr id="21" name="Group 20"/>
          <p:cNvGrpSpPr/>
          <p:nvPr/>
        </p:nvGrpSpPr>
        <p:grpSpPr>
          <a:xfrm>
            <a:off x="5674760" y="4300739"/>
            <a:ext cx="842480" cy="842480"/>
            <a:chOff x="5674760" y="4300739"/>
            <a:chExt cx="842480" cy="842480"/>
          </a:xfrm>
        </p:grpSpPr>
        <p:sp>
          <p:nvSpPr>
            <p:cNvPr id="14" name="Oval 13"/>
            <p:cNvSpPr/>
            <p:nvPr/>
          </p:nvSpPr>
          <p:spPr bwMode="ltGray">
            <a:xfrm>
              <a:off x="5674760" y="4300739"/>
              <a:ext cx="842480" cy="84248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sp>
          <p:nvSpPr>
            <p:cNvPr id="19" name="Isosceles Triangle 18"/>
            <p:cNvSpPr/>
            <p:nvPr/>
          </p:nvSpPr>
          <p:spPr bwMode="ltGray">
            <a:xfrm rot="5400000">
              <a:off x="5918591" y="4529245"/>
              <a:ext cx="447144" cy="385468"/>
            </a:xfrm>
            <a:prstGeom prst="triangl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GB" sz="1600" b="0" dirty="0" err="1"/>
            </a:p>
          </p:txBody>
        </p:sp>
      </p:grpSp>
      <p:pic>
        <p:nvPicPr>
          <p:cNvPr id="20" name="Picture 19"/>
          <p:cNvPicPr>
            <a:picLocks noChangeAspect="1"/>
          </p:cNvPicPr>
          <p:nvPr/>
        </p:nvPicPr>
        <p:blipFill>
          <a:blip r:embed="rId7"/>
          <a:stretch>
            <a:fillRect/>
          </a:stretch>
        </p:blipFill>
        <p:spPr>
          <a:xfrm>
            <a:off x="9423455" y="4388746"/>
            <a:ext cx="1115900" cy="793316"/>
          </a:xfrm>
          <a:prstGeom prst="rect">
            <a:avLst/>
          </a:prstGeom>
        </p:spPr>
      </p:pic>
      <p:pic>
        <p:nvPicPr>
          <p:cNvPr id="9" name="Picture 8"/>
          <p:cNvPicPr>
            <a:picLocks noChangeAspect="1"/>
          </p:cNvPicPr>
          <p:nvPr/>
        </p:nvPicPr>
        <p:blipFill>
          <a:blip r:embed="rId8"/>
          <a:stretch>
            <a:fillRect/>
          </a:stretch>
        </p:blipFill>
        <p:spPr>
          <a:xfrm>
            <a:off x="1680121" y="1767701"/>
            <a:ext cx="1057646" cy="871886"/>
          </a:xfrm>
          <a:prstGeom prst="rect">
            <a:avLst/>
          </a:prstGeom>
        </p:spPr>
      </p:pic>
    </p:spTree>
    <p:extLst>
      <p:ext uri="{BB962C8B-B14F-4D97-AF65-F5344CB8AC3E}">
        <p14:creationId xmlns:p14="http://schemas.microsoft.com/office/powerpoint/2010/main" val="4225256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p:cNvSpPr>
            <a:spLocks noGrp="1"/>
          </p:cNvSpPr>
          <p:nvPr>
            <p:ph type="body" sz="quarter" idx="10"/>
          </p:nvPr>
        </p:nvSpPr>
        <p:spPr>
          <a:xfrm>
            <a:off x="685799" y="676275"/>
            <a:ext cx="10832123" cy="1033463"/>
          </a:xfrm>
        </p:spPr>
        <p:txBody>
          <a:bodyPr/>
          <a:lstStyle/>
          <a:p>
            <a:r>
              <a:rPr lang="pl-PL" sz="5400" dirty="0"/>
              <a:t>Key contacts</a:t>
            </a:r>
            <a:endParaRPr lang="en-GB" sz="5400" dirty="0"/>
          </a:p>
        </p:txBody>
      </p:sp>
      <p:sp>
        <p:nvSpPr>
          <p:cNvPr id="11" name="TextBox 10"/>
          <p:cNvSpPr txBox="1"/>
          <p:nvPr/>
        </p:nvSpPr>
        <p:spPr>
          <a:xfrm>
            <a:off x="685800" y="2855913"/>
            <a:ext cx="5314950" cy="3669835"/>
          </a:xfrm>
          <a:prstGeom prst="rect">
            <a:avLst/>
          </a:prstGeom>
          <a:noFill/>
        </p:spPr>
        <p:txBody>
          <a:bodyPr wrap="square" lIns="0" tIns="0" rIns="0" bIns="0" rtlCol="0">
            <a:noAutofit/>
          </a:bodyPr>
          <a:lstStyle/>
          <a:p>
            <a:endParaRPr lang="en-GB" sz="1400" dirty="0">
              <a:solidFill>
                <a:schemeClr val="bg1"/>
              </a:solidFill>
            </a:endParaRPr>
          </a:p>
        </p:txBody>
      </p:sp>
      <p:sp>
        <p:nvSpPr>
          <p:cNvPr id="12" name="TextBox 11"/>
          <p:cNvSpPr txBox="1"/>
          <p:nvPr/>
        </p:nvSpPr>
        <p:spPr>
          <a:xfrm>
            <a:off x="6191250" y="904126"/>
            <a:ext cx="5314950" cy="5318254"/>
          </a:xfrm>
          <a:prstGeom prst="rect">
            <a:avLst/>
          </a:prstGeom>
          <a:noFill/>
        </p:spPr>
        <p:txBody>
          <a:bodyPr wrap="square" lIns="0" tIns="0" rIns="0" bIns="0" rtlCol="0">
            <a:noAutofit/>
          </a:bodyPr>
          <a:lstStyle/>
          <a:p>
            <a:r>
              <a:rPr lang="en-GB" sz="1600" b="1" dirty="0">
                <a:solidFill>
                  <a:schemeClr val="bg1"/>
                </a:solidFill>
              </a:rPr>
              <a:t>Data protection leads</a:t>
            </a:r>
          </a:p>
          <a:p>
            <a:endParaRPr lang="en-GB" sz="800" b="1" dirty="0">
              <a:solidFill>
                <a:schemeClr val="bg1"/>
              </a:solidFill>
            </a:endParaRPr>
          </a:p>
          <a:p>
            <a:r>
              <a:rPr lang="en-GB" sz="1400" dirty="0">
                <a:solidFill>
                  <a:schemeClr val="bg1"/>
                </a:solidFill>
              </a:rPr>
              <a:t>Jeremy Bullock</a:t>
            </a:r>
          </a:p>
          <a:p>
            <a:r>
              <a:rPr lang="en-GB" sz="1400" dirty="0">
                <a:solidFill>
                  <a:schemeClr val="bg1"/>
                </a:solidFill>
              </a:rPr>
              <a:t>Programme manager, GDPR Readiness Programme</a:t>
            </a:r>
          </a:p>
          <a:p>
            <a:pPr>
              <a:spcBef>
                <a:spcPts val="600"/>
              </a:spcBef>
            </a:pPr>
            <a:r>
              <a:rPr lang="pl-PL" sz="1400" dirty="0">
                <a:solidFill>
                  <a:schemeClr val="bg1"/>
                </a:solidFill>
                <a:hlinkClick r:id="rId3"/>
              </a:rPr>
              <a:t>j</a:t>
            </a:r>
            <a:r>
              <a:rPr lang="en-GB" sz="1400" dirty="0">
                <a:solidFill>
                  <a:schemeClr val="bg1"/>
                </a:solidFill>
                <a:hlinkClick r:id="rId3"/>
              </a:rPr>
              <a:t>eremy.bullock@networkrail.co.uk</a:t>
            </a:r>
            <a:endParaRPr lang="en-GB" sz="1400" dirty="0">
              <a:solidFill>
                <a:schemeClr val="bg1"/>
              </a:solidFill>
            </a:endParaRPr>
          </a:p>
          <a:p>
            <a:r>
              <a:rPr lang="pl-PL" sz="1400" dirty="0">
                <a:solidFill>
                  <a:schemeClr val="bg1"/>
                </a:solidFill>
              </a:rPr>
              <a:t>M: </a:t>
            </a:r>
            <a:r>
              <a:rPr lang="en-GB" sz="1400" dirty="0">
                <a:solidFill>
                  <a:schemeClr val="bg1"/>
                </a:solidFill>
              </a:rPr>
              <a:t>07766 695760</a:t>
            </a:r>
          </a:p>
          <a:p>
            <a:endParaRPr lang="en-GB" sz="1000" dirty="0">
              <a:solidFill>
                <a:schemeClr val="bg1"/>
              </a:solidFill>
            </a:endParaRPr>
          </a:p>
          <a:p>
            <a:pPr>
              <a:spcBef>
                <a:spcPts val="600"/>
              </a:spcBef>
            </a:pPr>
            <a:r>
              <a:rPr lang="en-GB" sz="1600" b="1" dirty="0">
                <a:solidFill>
                  <a:schemeClr val="bg1"/>
                </a:solidFill>
              </a:rPr>
              <a:t>Training, communications and engagement</a:t>
            </a:r>
          </a:p>
          <a:p>
            <a:endParaRPr lang="en-GB" sz="800" dirty="0">
              <a:solidFill>
                <a:schemeClr val="bg1"/>
              </a:solidFill>
            </a:endParaRPr>
          </a:p>
          <a:p>
            <a:r>
              <a:rPr lang="en-GB" sz="1400" dirty="0">
                <a:solidFill>
                  <a:schemeClr val="bg1"/>
                </a:solidFill>
              </a:rPr>
              <a:t>Kerryanne Delbridge</a:t>
            </a:r>
          </a:p>
          <a:p>
            <a:r>
              <a:rPr lang="en-GB" sz="1400" dirty="0">
                <a:solidFill>
                  <a:schemeClr val="bg1"/>
                </a:solidFill>
              </a:rPr>
              <a:t>Senior training &amp; engagement manager</a:t>
            </a:r>
          </a:p>
          <a:p>
            <a:pPr>
              <a:spcBef>
                <a:spcPts val="600"/>
              </a:spcBef>
            </a:pPr>
            <a:r>
              <a:rPr lang="pl-PL" sz="1400" dirty="0">
                <a:solidFill>
                  <a:schemeClr val="bg1"/>
                </a:solidFill>
                <a:hlinkClick r:id="rId4"/>
              </a:rPr>
              <a:t>k</a:t>
            </a:r>
            <a:r>
              <a:rPr lang="en-GB" sz="1400" dirty="0">
                <a:solidFill>
                  <a:schemeClr val="bg1"/>
                </a:solidFill>
                <a:hlinkClick r:id="rId4"/>
              </a:rPr>
              <a:t>erryanne.delbridge@networkrail.co.uk</a:t>
            </a:r>
            <a:endParaRPr lang="en-GB" sz="1400" dirty="0">
              <a:solidFill>
                <a:schemeClr val="bg1"/>
              </a:solidFill>
            </a:endParaRPr>
          </a:p>
          <a:p>
            <a:r>
              <a:rPr lang="pl-PL" sz="1400" dirty="0">
                <a:solidFill>
                  <a:schemeClr val="bg1"/>
                </a:solidFill>
              </a:rPr>
              <a:t>M: </a:t>
            </a:r>
            <a:r>
              <a:rPr lang="en-GB" sz="1400" dirty="0">
                <a:solidFill>
                  <a:schemeClr val="bg1"/>
                </a:solidFill>
              </a:rPr>
              <a:t>07710 938853</a:t>
            </a:r>
            <a:endParaRPr lang="pl-PL" sz="1400" b="1" dirty="0">
              <a:solidFill>
                <a:schemeClr val="bg1"/>
              </a:solidFill>
            </a:endParaRPr>
          </a:p>
          <a:p>
            <a:endParaRPr lang="pl-PL" sz="1000" b="1" dirty="0">
              <a:solidFill>
                <a:schemeClr val="bg1"/>
              </a:solidFill>
            </a:endParaRPr>
          </a:p>
          <a:p>
            <a:pPr>
              <a:spcBef>
                <a:spcPts val="600"/>
              </a:spcBef>
            </a:pPr>
            <a:r>
              <a:rPr lang="en-GB" sz="1600" b="1" dirty="0">
                <a:solidFill>
                  <a:schemeClr val="bg1"/>
                </a:solidFill>
              </a:rPr>
              <a:t>Data protection</a:t>
            </a:r>
          </a:p>
          <a:p>
            <a:endParaRPr lang="en-GB" sz="800" dirty="0">
              <a:solidFill>
                <a:schemeClr val="bg1"/>
              </a:solidFill>
            </a:endParaRPr>
          </a:p>
          <a:p>
            <a:r>
              <a:rPr lang="en-GB" sz="1400" dirty="0">
                <a:solidFill>
                  <a:schemeClr val="bg1"/>
                </a:solidFill>
              </a:rPr>
              <a:t>Fiona McConachie</a:t>
            </a:r>
          </a:p>
          <a:p>
            <a:r>
              <a:rPr lang="en-GB" sz="1400" dirty="0">
                <a:solidFill>
                  <a:schemeClr val="bg1"/>
                </a:solidFill>
              </a:rPr>
              <a:t>Data protection officer</a:t>
            </a:r>
          </a:p>
          <a:p>
            <a:pPr>
              <a:spcBef>
                <a:spcPts val="600"/>
              </a:spcBef>
            </a:pPr>
            <a:r>
              <a:rPr lang="en-GB" sz="1400" dirty="0">
                <a:solidFill>
                  <a:schemeClr val="bg1"/>
                </a:solidFill>
                <a:hlinkClick r:id="rId5"/>
              </a:rPr>
              <a:t>fiona.mcconachie@networkrail.co.uk</a:t>
            </a:r>
            <a:endParaRPr lang="en-GB" sz="1400" dirty="0">
              <a:solidFill>
                <a:schemeClr val="bg1"/>
              </a:solidFill>
            </a:endParaRPr>
          </a:p>
          <a:p>
            <a:r>
              <a:rPr lang="pl-PL" sz="1400" dirty="0">
                <a:solidFill>
                  <a:schemeClr val="bg1"/>
                </a:solidFill>
              </a:rPr>
              <a:t>M: </a:t>
            </a:r>
            <a:r>
              <a:rPr lang="en-GB" sz="1400" dirty="0">
                <a:solidFill>
                  <a:schemeClr val="bg1"/>
                </a:solidFill>
              </a:rPr>
              <a:t>07710 960676</a:t>
            </a:r>
          </a:p>
          <a:p>
            <a:endParaRPr lang="en-GB" sz="1000" dirty="0">
              <a:solidFill>
                <a:schemeClr val="bg1"/>
              </a:solidFill>
            </a:endParaRPr>
          </a:p>
          <a:p>
            <a:pPr>
              <a:spcBef>
                <a:spcPts val="600"/>
              </a:spcBef>
            </a:pPr>
            <a:r>
              <a:rPr lang="en-GB" sz="1600" b="1" dirty="0">
                <a:solidFill>
                  <a:schemeClr val="bg1"/>
                </a:solidFill>
              </a:rPr>
              <a:t>Data protection team</a:t>
            </a:r>
          </a:p>
          <a:p>
            <a:endParaRPr lang="en-GB" sz="800" dirty="0">
              <a:solidFill>
                <a:schemeClr val="bg1"/>
              </a:solidFill>
              <a:hlinkClick r:id="rId6"/>
            </a:endParaRPr>
          </a:p>
          <a:p>
            <a:r>
              <a:rPr lang="en-GB" sz="1400" dirty="0">
                <a:solidFill>
                  <a:schemeClr val="bg1"/>
                </a:solidFill>
                <a:hlinkClick r:id="rId6"/>
              </a:rPr>
              <a:t>DataProtection@networkrail.co.uk</a:t>
            </a:r>
            <a:endParaRPr lang="en-GB" sz="1400" dirty="0">
              <a:solidFill>
                <a:schemeClr val="bg1"/>
              </a:solidFill>
            </a:endParaRPr>
          </a:p>
        </p:txBody>
      </p:sp>
      <p:pic>
        <p:nvPicPr>
          <p:cNvPr id="13" name="Picture 12"/>
          <p:cNvPicPr>
            <a:picLocks noChangeAspect="1"/>
          </p:cNvPicPr>
          <p:nvPr/>
        </p:nvPicPr>
        <p:blipFill>
          <a:blip r:embed="rId7"/>
          <a:stretch>
            <a:fillRect/>
          </a:stretch>
        </p:blipFill>
        <p:spPr>
          <a:xfrm>
            <a:off x="0" y="3090140"/>
            <a:ext cx="5057444" cy="2511772"/>
          </a:xfrm>
          <a:prstGeom prst="rect">
            <a:avLst/>
          </a:prstGeom>
        </p:spPr>
      </p:pic>
    </p:spTree>
    <p:extLst>
      <p:ext uri="{BB962C8B-B14F-4D97-AF65-F5344CB8AC3E}">
        <p14:creationId xmlns:p14="http://schemas.microsoft.com/office/powerpoint/2010/main" val="267800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150938" y="1717675"/>
            <a:ext cx="5082807" cy="3425825"/>
          </a:xfrm>
        </p:spPr>
        <p:txBody>
          <a:bodyPr/>
          <a:lstStyle/>
          <a:p>
            <a:r>
              <a:rPr lang="en-GB" dirty="0"/>
              <a:t>From the Data Protection </a:t>
            </a:r>
            <a:br>
              <a:rPr lang="en-GB" dirty="0"/>
            </a:br>
            <a:r>
              <a:rPr lang="en-US" dirty="0"/>
              <a:t>and</a:t>
            </a:r>
            <a:r>
              <a:rPr lang="pl-PL" dirty="0"/>
              <a:t> GDPR</a:t>
            </a:r>
            <a:r>
              <a:rPr lang="en-GB" dirty="0"/>
              <a:t> team…</a:t>
            </a:r>
          </a:p>
          <a:p>
            <a:endParaRPr lang="pl-PL" sz="1000" dirty="0"/>
          </a:p>
          <a:p>
            <a:r>
              <a:rPr lang="en-GB" sz="5400" dirty="0"/>
              <a:t>…Thank you </a:t>
            </a:r>
            <a:r>
              <a:rPr lang="en-GB" sz="5400" dirty="0">
                <a:sym typeface="Wingdings" panose="05000000000000000000" pitchFamily="2" charset="2"/>
              </a:rPr>
              <a:t></a:t>
            </a:r>
            <a:endParaRPr lang="en-GB" sz="5400" dirty="0"/>
          </a:p>
        </p:txBody>
      </p:sp>
      <p:pic>
        <p:nvPicPr>
          <p:cNvPr id="6" name="Picture 5"/>
          <p:cNvPicPr>
            <a:picLocks noChangeAspect="1"/>
          </p:cNvPicPr>
          <p:nvPr/>
        </p:nvPicPr>
        <p:blipFill>
          <a:blip r:embed="rId3"/>
          <a:stretch>
            <a:fillRect/>
          </a:stretch>
        </p:blipFill>
        <p:spPr>
          <a:xfrm>
            <a:off x="7304926" y="1222289"/>
            <a:ext cx="3106492" cy="4489536"/>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49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7134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150938" y="1717675"/>
            <a:ext cx="5082807" cy="3425825"/>
          </a:xfrm>
        </p:spPr>
        <p:txBody>
          <a:bodyPr/>
          <a:lstStyle/>
          <a:p>
            <a:r>
              <a:rPr lang="en-GB" dirty="0"/>
              <a:t>From the Data Protection team…</a:t>
            </a:r>
          </a:p>
          <a:p>
            <a:endParaRPr lang="pl-PL" sz="1000" dirty="0"/>
          </a:p>
          <a:p>
            <a:r>
              <a:rPr lang="en-GB" sz="5400" dirty="0"/>
              <a:t>…Thank you </a:t>
            </a:r>
            <a:r>
              <a:rPr lang="en-GB" sz="5400" dirty="0">
                <a:sym typeface="Wingdings" panose="05000000000000000000" pitchFamily="2" charset="2"/>
              </a:rPr>
              <a:t></a:t>
            </a:r>
            <a:endParaRPr lang="en-GB" sz="5400" dirty="0"/>
          </a:p>
        </p:txBody>
      </p:sp>
      <p:pic>
        <p:nvPicPr>
          <p:cNvPr id="6" name="Picture 5"/>
          <p:cNvPicPr>
            <a:picLocks noChangeAspect="1"/>
          </p:cNvPicPr>
          <p:nvPr/>
        </p:nvPicPr>
        <p:blipFill>
          <a:blip r:embed="rId3"/>
          <a:stretch>
            <a:fillRect/>
          </a:stretch>
        </p:blipFill>
        <p:spPr>
          <a:xfrm>
            <a:off x="7304926" y="1222289"/>
            <a:ext cx="3106492" cy="4489536"/>
          </a:xfrm>
          <a:prstGeom prst="rect">
            <a:avLst/>
          </a:prstGeom>
        </p:spPr>
      </p:pic>
    </p:spTree>
    <p:extLst>
      <p:ext uri="{BB962C8B-B14F-4D97-AF65-F5344CB8AC3E}">
        <p14:creationId xmlns:p14="http://schemas.microsoft.com/office/powerpoint/2010/main" val="285486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type="media" sz="quarter" idx="10"/>
          </p:nvPr>
        </p:nvPicPr>
        <p:blipFill>
          <a:blip r:embed="rId3">
            <a:extLst>
              <a:ext uri="{28A0092B-C50C-407E-A947-70E740481C1C}">
                <a14:useLocalDpi xmlns:a14="http://schemas.microsoft.com/office/drawing/2010/main" val="0"/>
              </a:ext>
            </a:extLst>
          </a:blip>
          <a:srcRect/>
          <a:stretch>
            <a:fillRect/>
          </a:stretch>
        </p:blipFill>
        <p:spPr bwMode="auto">
          <a:xfrm>
            <a:off x="0" y="50193"/>
            <a:ext cx="12192000" cy="6757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7728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4882794" cy="1033463"/>
          </a:xfrm>
        </p:spPr>
        <p:txBody>
          <a:bodyPr/>
          <a:lstStyle/>
          <a:p>
            <a:r>
              <a:rPr lang="pl-PL" sz="5400" dirty="0"/>
              <a:t>What is personal information?</a:t>
            </a:r>
            <a:endParaRPr lang="en-GB" sz="5400" dirty="0"/>
          </a:p>
        </p:txBody>
      </p:sp>
      <p:pic>
        <p:nvPicPr>
          <p:cNvPr id="3" name="Picture 2"/>
          <p:cNvPicPr>
            <a:picLocks noChangeAspect="1"/>
          </p:cNvPicPr>
          <p:nvPr/>
        </p:nvPicPr>
        <p:blipFill>
          <a:blip r:embed="rId3"/>
          <a:stretch>
            <a:fillRect/>
          </a:stretch>
        </p:blipFill>
        <p:spPr>
          <a:xfrm>
            <a:off x="7029217" y="1138238"/>
            <a:ext cx="4796072" cy="4547661"/>
          </a:xfrm>
          <a:prstGeom prst="rect">
            <a:avLst/>
          </a:prstGeom>
        </p:spPr>
      </p:pic>
      <p:sp>
        <p:nvSpPr>
          <p:cNvPr id="4" name="TextBox 3"/>
          <p:cNvSpPr txBox="1"/>
          <p:nvPr/>
        </p:nvSpPr>
        <p:spPr>
          <a:xfrm>
            <a:off x="685799" y="3441541"/>
            <a:ext cx="5941032" cy="830997"/>
          </a:xfrm>
          <a:prstGeom prst="rect">
            <a:avLst/>
          </a:prstGeom>
          <a:noFill/>
        </p:spPr>
        <p:txBody>
          <a:bodyPr wrap="square" lIns="0" tIns="0" rIns="0" bIns="0" rtlCol="0">
            <a:spAutoFit/>
          </a:bodyPr>
          <a:lstStyle/>
          <a:p>
            <a:r>
              <a:rPr lang="en-GB" b="1" dirty="0">
                <a:solidFill>
                  <a:schemeClr val="bg1"/>
                </a:solidFill>
              </a:rPr>
              <a:t>Personal information (or personal data as it’s sometimes called) is any information relating to someone you can or could identify.</a:t>
            </a:r>
            <a:endParaRPr lang="en-GB" sz="1600" b="1" dirty="0">
              <a:solidFill>
                <a:schemeClr val="bg1"/>
              </a:solidFill>
            </a:endParaRPr>
          </a:p>
        </p:txBody>
      </p:sp>
      <p:sp>
        <p:nvSpPr>
          <p:cNvPr id="5" name="TextBox 4"/>
          <p:cNvSpPr txBox="1"/>
          <p:nvPr/>
        </p:nvSpPr>
        <p:spPr>
          <a:xfrm>
            <a:off x="696072" y="4520332"/>
            <a:ext cx="6333145" cy="1661993"/>
          </a:xfrm>
          <a:prstGeom prst="rect">
            <a:avLst/>
          </a:prstGeom>
          <a:noFill/>
        </p:spPr>
        <p:txBody>
          <a:bodyPr wrap="square" lIns="0" tIns="0" rIns="0" bIns="0" rtlCol="0">
            <a:spAutoFit/>
          </a:bodyPr>
          <a:lstStyle/>
          <a:p>
            <a:r>
              <a:rPr lang="en-GB" dirty="0">
                <a:solidFill>
                  <a:schemeClr val="bg1"/>
                </a:solidFill>
              </a:rPr>
              <a:t>It’s important to remember that someone can be identified not just by their name, but also by things like reference numbers and location data. Personal information includes a wide variety of information – for example a rota, next of kin details, a list of birthdays that you hold for your team, HR records, or contact details of your customers and suppliers.</a:t>
            </a:r>
            <a:endParaRPr lang="en-GB" sz="1600" dirty="0">
              <a:solidFill>
                <a:schemeClr val="bg1"/>
              </a:solidFill>
            </a:endParaRPr>
          </a:p>
        </p:txBody>
      </p:sp>
    </p:spTree>
    <p:extLst>
      <p:ext uri="{BB962C8B-B14F-4D97-AF65-F5344CB8AC3E}">
        <p14:creationId xmlns:p14="http://schemas.microsoft.com/office/powerpoint/2010/main" val="885311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798" y="676275"/>
            <a:ext cx="10810983" cy="647199"/>
          </a:xfrm>
        </p:spPr>
        <p:txBody>
          <a:bodyPr/>
          <a:lstStyle/>
          <a:p>
            <a:r>
              <a:rPr lang="pl-PL" sz="5400" dirty="0"/>
              <a:t>What is personal information?</a:t>
            </a:r>
            <a:endParaRPr lang="en-GB" sz="5400" dirty="0"/>
          </a:p>
        </p:txBody>
      </p:sp>
      <p:sp>
        <p:nvSpPr>
          <p:cNvPr id="4" name="TextBox 3"/>
          <p:cNvSpPr txBox="1"/>
          <p:nvPr/>
        </p:nvSpPr>
        <p:spPr>
          <a:xfrm>
            <a:off x="685799" y="1717675"/>
            <a:ext cx="5314952" cy="3631763"/>
          </a:xfrm>
          <a:prstGeom prst="rect">
            <a:avLst/>
          </a:prstGeom>
          <a:noFill/>
        </p:spPr>
        <p:txBody>
          <a:bodyPr wrap="square" lIns="0" tIns="0" rIns="0" bIns="0" rtlCol="0">
            <a:spAutoFit/>
          </a:bodyPr>
          <a:lstStyle/>
          <a:p>
            <a:r>
              <a:rPr lang="en-GB" b="1" dirty="0">
                <a:solidFill>
                  <a:schemeClr val="bg1"/>
                </a:solidFill>
              </a:rPr>
              <a:t>Means any information relating to an identified or identifiable individual (data subject) and identifiable individual is one who can be identified</a:t>
            </a:r>
            <a:r>
              <a:rPr lang="pl-PL" b="1" dirty="0">
                <a:solidFill>
                  <a:schemeClr val="bg1"/>
                </a:solidFill>
              </a:rPr>
              <a:t>:</a:t>
            </a:r>
          </a:p>
          <a:p>
            <a:endParaRPr lang="en-GB" b="1" dirty="0">
              <a:solidFill>
                <a:schemeClr val="bg1"/>
              </a:solidFill>
            </a:endParaRPr>
          </a:p>
          <a:p>
            <a:pPr marL="285750" indent="-285750">
              <a:spcAft>
                <a:spcPts val="600"/>
              </a:spcAft>
              <a:buFont typeface="Wingdings" panose="05000000000000000000" pitchFamily="2" charset="2"/>
              <a:buChar char="§"/>
            </a:pPr>
            <a:r>
              <a:rPr lang="pl-PL" dirty="0">
                <a:solidFill>
                  <a:schemeClr val="bg1"/>
                </a:solidFill>
              </a:rPr>
              <a:t>D</a:t>
            </a:r>
            <a:r>
              <a:rPr lang="en-GB" dirty="0" err="1">
                <a:solidFill>
                  <a:schemeClr val="bg1"/>
                </a:solidFill>
              </a:rPr>
              <a:t>irectly</a:t>
            </a:r>
            <a:r>
              <a:rPr lang="en-GB" dirty="0">
                <a:solidFill>
                  <a:schemeClr val="bg1"/>
                </a:solidFill>
              </a:rPr>
              <a:t> or indirectly</a:t>
            </a:r>
          </a:p>
          <a:p>
            <a:pPr marL="285750" indent="-285750">
              <a:spcAft>
                <a:spcPts val="600"/>
              </a:spcAft>
              <a:buFont typeface="Wingdings" panose="05000000000000000000" pitchFamily="2" charset="2"/>
              <a:buChar char="§"/>
            </a:pPr>
            <a:r>
              <a:rPr lang="pl-PL" dirty="0">
                <a:solidFill>
                  <a:schemeClr val="bg1"/>
                </a:solidFill>
              </a:rPr>
              <a:t>A</a:t>
            </a:r>
            <a:r>
              <a:rPr lang="en-GB" dirty="0">
                <a:solidFill>
                  <a:schemeClr val="bg1"/>
                </a:solidFill>
              </a:rPr>
              <a:t>n identification number</a:t>
            </a:r>
          </a:p>
          <a:p>
            <a:pPr marL="285750" indent="-285750">
              <a:spcAft>
                <a:spcPts val="600"/>
              </a:spcAft>
              <a:buFont typeface="Wingdings" panose="05000000000000000000" pitchFamily="2" charset="2"/>
              <a:buChar char="§"/>
            </a:pPr>
            <a:r>
              <a:rPr lang="pl-PL" dirty="0">
                <a:solidFill>
                  <a:schemeClr val="bg1"/>
                </a:solidFill>
              </a:rPr>
              <a:t>L</a:t>
            </a:r>
            <a:r>
              <a:rPr lang="en-GB" dirty="0" err="1">
                <a:solidFill>
                  <a:schemeClr val="bg1"/>
                </a:solidFill>
              </a:rPr>
              <a:t>ocation</a:t>
            </a:r>
            <a:r>
              <a:rPr lang="en-GB" dirty="0">
                <a:solidFill>
                  <a:schemeClr val="bg1"/>
                </a:solidFill>
              </a:rPr>
              <a:t> data</a:t>
            </a:r>
          </a:p>
          <a:p>
            <a:pPr marL="285750" indent="-285750">
              <a:spcAft>
                <a:spcPts val="600"/>
              </a:spcAft>
              <a:buFont typeface="Wingdings" panose="05000000000000000000" pitchFamily="2" charset="2"/>
              <a:buChar char="§"/>
            </a:pPr>
            <a:r>
              <a:rPr lang="pl-PL" dirty="0">
                <a:solidFill>
                  <a:schemeClr val="bg1"/>
                </a:solidFill>
              </a:rPr>
              <a:t>O</a:t>
            </a:r>
            <a:r>
              <a:rPr lang="en-GB" dirty="0">
                <a:solidFill>
                  <a:schemeClr val="bg1"/>
                </a:solidFill>
              </a:rPr>
              <a:t>n line identifier </a:t>
            </a:r>
          </a:p>
          <a:p>
            <a:pPr marL="285750" indent="-285750">
              <a:spcAft>
                <a:spcPts val="600"/>
              </a:spcAft>
              <a:buFont typeface="Wingdings" panose="05000000000000000000" pitchFamily="2" charset="2"/>
              <a:buChar char="§"/>
            </a:pPr>
            <a:r>
              <a:rPr lang="pl-PL" dirty="0">
                <a:solidFill>
                  <a:schemeClr val="bg1"/>
                </a:solidFill>
              </a:rPr>
              <a:t>O</a:t>
            </a:r>
            <a:r>
              <a:rPr lang="en-GB" dirty="0">
                <a:solidFill>
                  <a:schemeClr val="bg1"/>
                </a:solidFill>
              </a:rPr>
              <a:t>ne or more factors specific to physical, physiological, genetic, mental, economic cultural or social identity of that natural person.</a:t>
            </a:r>
          </a:p>
        </p:txBody>
      </p:sp>
      <p:sp>
        <p:nvSpPr>
          <p:cNvPr id="5" name="TextBox 4"/>
          <p:cNvSpPr txBox="1"/>
          <p:nvPr/>
        </p:nvSpPr>
        <p:spPr>
          <a:xfrm>
            <a:off x="6191251" y="1717675"/>
            <a:ext cx="5151420" cy="4493538"/>
          </a:xfrm>
          <a:prstGeom prst="rect">
            <a:avLst/>
          </a:prstGeom>
          <a:noFill/>
        </p:spPr>
        <p:txBody>
          <a:bodyPr wrap="square" lIns="0" tIns="0" rIns="0" bIns="0" rtlCol="0">
            <a:spAutoFit/>
          </a:bodyPr>
          <a:lstStyle/>
          <a:p>
            <a:r>
              <a:rPr lang="en-GB" b="1" dirty="0">
                <a:solidFill>
                  <a:schemeClr val="bg1"/>
                </a:solidFill>
              </a:rPr>
              <a:t>Special categories of personal information </a:t>
            </a:r>
            <a:r>
              <a:rPr lang="pl-PL" b="1" dirty="0">
                <a:solidFill>
                  <a:schemeClr val="bg1"/>
                </a:solidFill>
              </a:rPr>
              <a:t/>
            </a:r>
            <a:br>
              <a:rPr lang="pl-PL" b="1" dirty="0">
                <a:solidFill>
                  <a:schemeClr val="bg1"/>
                </a:solidFill>
              </a:rPr>
            </a:br>
            <a:r>
              <a:rPr lang="en-GB" b="1" dirty="0">
                <a:solidFill>
                  <a:schemeClr val="bg1"/>
                </a:solidFill>
              </a:rPr>
              <a:t>(sensitive personal information)</a:t>
            </a:r>
            <a:endParaRPr lang="pl-PL" b="1" dirty="0">
              <a:solidFill>
                <a:schemeClr val="bg1"/>
              </a:solidFill>
            </a:endParaRPr>
          </a:p>
          <a:p>
            <a:endParaRPr lang="pl-PL" b="1" dirty="0">
              <a:solidFill>
                <a:schemeClr val="bg1"/>
              </a:solidFill>
            </a:endParaRPr>
          </a:p>
          <a:p>
            <a:pPr marL="285750" indent="-285750">
              <a:spcAft>
                <a:spcPts val="600"/>
              </a:spcAft>
              <a:buFont typeface="Wingdings" panose="05000000000000000000" pitchFamily="2" charset="2"/>
              <a:buChar char="§"/>
            </a:pPr>
            <a:r>
              <a:rPr lang="en-GB" dirty="0">
                <a:solidFill>
                  <a:schemeClr val="bg1"/>
                </a:solidFill>
              </a:rPr>
              <a:t>Racial or ethnic origin</a:t>
            </a:r>
          </a:p>
          <a:p>
            <a:pPr marL="285750" indent="-285750">
              <a:spcAft>
                <a:spcPts val="600"/>
              </a:spcAft>
              <a:buFont typeface="Wingdings" panose="05000000000000000000" pitchFamily="2" charset="2"/>
              <a:buChar char="§"/>
            </a:pPr>
            <a:r>
              <a:rPr lang="en-GB" dirty="0">
                <a:solidFill>
                  <a:schemeClr val="bg1"/>
                </a:solidFill>
              </a:rPr>
              <a:t>Political opinions</a:t>
            </a:r>
          </a:p>
          <a:p>
            <a:pPr marL="285750" indent="-285750">
              <a:spcAft>
                <a:spcPts val="600"/>
              </a:spcAft>
              <a:buFont typeface="Wingdings" panose="05000000000000000000" pitchFamily="2" charset="2"/>
              <a:buChar char="§"/>
            </a:pPr>
            <a:r>
              <a:rPr lang="en-GB" dirty="0">
                <a:solidFill>
                  <a:schemeClr val="bg1"/>
                </a:solidFill>
              </a:rPr>
              <a:t>Religious or philosophical beliefs</a:t>
            </a:r>
          </a:p>
          <a:p>
            <a:pPr marL="285750" indent="-285750">
              <a:spcAft>
                <a:spcPts val="600"/>
              </a:spcAft>
              <a:buFont typeface="Wingdings" panose="05000000000000000000" pitchFamily="2" charset="2"/>
              <a:buChar char="§"/>
            </a:pPr>
            <a:r>
              <a:rPr lang="en-GB" dirty="0">
                <a:solidFill>
                  <a:schemeClr val="bg1"/>
                </a:solidFill>
              </a:rPr>
              <a:t>Trade union membership</a:t>
            </a:r>
          </a:p>
          <a:p>
            <a:pPr marL="285750" indent="-285750">
              <a:spcAft>
                <a:spcPts val="600"/>
              </a:spcAft>
              <a:buFont typeface="Wingdings" panose="05000000000000000000" pitchFamily="2" charset="2"/>
              <a:buChar char="§"/>
            </a:pPr>
            <a:r>
              <a:rPr lang="en-GB" dirty="0">
                <a:solidFill>
                  <a:schemeClr val="bg1"/>
                </a:solidFill>
              </a:rPr>
              <a:t>The processing of genetic data</a:t>
            </a:r>
          </a:p>
          <a:p>
            <a:pPr marL="285750" indent="-285750">
              <a:spcAft>
                <a:spcPts val="600"/>
              </a:spcAft>
              <a:buFont typeface="Wingdings" panose="05000000000000000000" pitchFamily="2" charset="2"/>
              <a:buChar char="§"/>
            </a:pPr>
            <a:r>
              <a:rPr lang="en-GB" dirty="0">
                <a:solidFill>
                  <a:schemeClr val="bg1"/>
                </a:solidFill>
              </a:rPr>
              <a:t>Biometric data for uniquely identifying an individual</a:t>
            </a:r>
          </a:p>
          <a:p>
            <a:pPr marL="285750" indent="-285750">
              <a:spcAft>
                <a:spcPts val="600"/>
              </a:spcAft>
              <a:buFont typeface="Wingdings" panose="05000000000000000000" pitchFamily="2" charset="2"/>
              <a:buChar char="§"/>
            </a:pPr>
            <a:r>
              <a:rPr lang="en-GB" dirty="0">
                <a:solidFill>
                  <a:schemeClr val="bg1"/>
                </a:solidFill>
              </a:rPr>
              <a:t>Data concerning health </a:t>
            </a:r>
          </a:p>
          <a:p>
            <a:pPr marL="285750" indent="-285750">
              <a:spcAft>
                <a:spcPts val="600"/>
              </a:spcAft>
              <a:buFont typeface="Wingdings" panose="05000000000000000000" pitchFamily="2" charset="2"/>
              <a:buChar char="§"/>
            </a:pPr>
            <a:r>
              <a:rPr lang="en-GB" dirty="0">
                <a:solidFill>
                  <a:schemeClr val="bg1"/>
                </a:solidFill>
              </a:rPr>
              <a:t>Data concerning an individuals sex life or sexual orientation</a:t>
            </a:r>
          </a:p>
          <a:p>
            <a:pPr marL="285750" indent="-285750">
              <a:buFontTx/>
              <a:buChar char="-"/>
            </a:pPr>
            <a:endParaRPr lang="en-GB" dirty="0">
              <a:solidFill>
                <a:schemeClr val="bg1"/>
              </a:solidFill>
            </a:endParaRPr>
          </a:p>
        </p:txBody>
      </p:sp>
    </p:spTree>
    <p:extLst>
      <p:ext uri="{BB962C8B-B14F-4D97-AF65-F5344CB8AC3E}">
        <p14:creationId xmlns:p14="http://schemas.microsoft.com/office/powerpoint/2010/main" val="232884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9095874" cy="815700"/>
          </a:xfrm>
        </p:spPr>
        <p:txBody>
          <a:bodyPr/>
          <a:lstStyle/>
          <a:p>
            <a:r>
              <a:rPr lang="en-GB" sz="5400" dirty="0"/>
              <a:t>Data Protection Principles</a:t>
            </a:r>
          </a:p>
        </p:txBody>
      </p:sp>
      <p:sp>
        <p:nvSpPr>
          <p:cNvPr id="4" name="TextBox 3"/>
          <p:cNvSpPr txBox="1"/>
          <p:nvPr/>
        </p:nvSpPr>
        <p:spPr>
          <a:xfrm>
            <a:off x="685799" y="1717675"/>
            <a:ext cx="7878338" cy="276999"/>
          </a:xfrm>
          <a:prstGeom prst="rect">
            <a:avLst/>
          </a:prstGeom>
          <a:noFill/>
        </p:spPr>
        <p:txBody>
          <a:bodyPr wrap="square" lIns="0" tIns="0" rIns="0" bIns="0" rtlCol="0">
            <a:spAutoFit/>
          </a:bodyPr>
          <a:lstStyle/>
          <a:p>
            <a:r>
              <a:rPr lang="en-GB" b="1" dirty="0">
                <a:solidFill>
                  <a:schemeClr val="bg1"/>
                </a:solidFill>
              </a:rPr>
              <a:t>Article 5(1) – Principles relating to processing personal information</a:t>
            </a:r>
          </a:p>
        </p:txBody>
      </p:sp>
      <p:pic>
        <p:nvPicPr>
          <p:cNvPr id="8" name="Picture 7"/>
          <p:cNvPicPr>
            <a:picLocks noChangeAspect="1"/>
          </p:cNvPicPr>
          <p:nvPr/>
        </p:nvPicPr>
        <p:blipFill>
          <a:blip r:embed="rId3"/>
          <a:stretch>
            <a:fillRect/>
          </a:stretch>
        </p:blipFill>
        <p:spPr>
          <a:xfrm>
            <a:off x="10077450" y="549428"/>
            <a:ext cx="1747839" cy="1657311"/>
          </a:xfrm>
          <a:prstGeom prst="rect">
            <a:avLst/>
          </a:prstGeom>
        </p:spPr>
      </p:pic>
      <p:sp>
        <p:nvSpPr>
          <p:cNvPr id="3" name="TextBox 2"/>
          <p:cNvSpPr txBox="1"/>
          <p:nvPr/>
        </p:nvSpPr>
        <p:spPr>
          <a:xfrm>
            <a:off x="685799" y="2603389"/>
            <a:ext cx="465139" cy="830997"/>
          </a:xfrm>
          <a:prstGeom prst="rect">
            <a:avLst/>
          </a:prstGeom>
          <a:noFill/>
        </p:spPr>
        <p:txBody>
          <a:bodyPr wrap="square" lIns="0" tIns="0" rIns="0" bIns="0" rtlCol="0">
            <a:noAutofit/>
          </a:bodyPr>
          <a:lstStyle/>
          <a:p>
            <a:r>
              <a:rPr lang="pl-PL" sz="5400" b="1" dirty="0">
                <a:solidFill>
                  <a:schemeClr val="bg1"/>
                </a:solidFill>
              </a:rPr>
              <a:t>1</a:t>
            </a:r>
            <a:endParaRPr lang="en-GB" sz="5400" b="1" dirty="0" err="1">
              <a:solidFill>
                <a:schemeClr val="bg1"/>
              </a:solidFill>
            </a:endParaRPr>
          </a:p>
        </p:txBody>
      </p:sp>
      <p:sp>
        <p:nvSpPr>
          <p:cNvPr id="9" name="TextBox 8"/>
          <p:cNvSpPr txBox="1"/>
          <p:nvPr/>
        </p:nvSpPr>
        <p:spPr>
          <a:xfrm>
            <a:off x="1401552" y="2797770"/>
            <a:ext cx="2659273" cy="430887"/>
          </a:xfrm>
          <a:prstGeom prst="rect">
            <a:avLst/>
          </a:prstGeom>
          <a:noFill/>
        </p:spPr>
        <p:txBody>
          <a:bodyPr wrap="square" lIns="0" tIns="0" rIns="0" bIns="0" rtlCol="0">
            <a:spAutoFit/>
          </a:bodyPr>
          <a:lstStyle/>
          <a:p>
            <a:pPr>
              <a:spcAft>
                <a:spcPts val="1200"/>
              </a:spcAft>
            </a:pPr>
            <a:r>
              <a:rPr lang="pl-PL" sz="1400" b="1" dirty="0">
                <a:solidFill>
                  <a:schemeClr val="bg1"/>
                </a:solidFill>
              </a:rPr>
              <a:t>L</a:t>
            </a:r>
            <a:r>
              <a:rPr lang="en-GB" sz="1400" b="1" dirty="0">
                <a:solidFill>
                  <a:schemeClr val="bg1"/>
                </a:solidFill>
              </a:rPr>
              <a:t>awfully, fairly and in a transparent manner</a:t>
            </a:r>
          </a:p>
        </p:txBody>
      </p:sp>
      <p:sp>
        <p:nvSpPr>
          <p:cNvPr id="22" name="Rounded Rectangle 21"/>
          <p:cNvSpPr/>
          <p:nvPr/>
        </p:nvSpPr>
        <p:spPr bwMode="ltGray">
          <a:xfrm>
            <a:off x="7162800" y="2855913"/>
            <a:ext cx="4127438"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b="1" dirty="0">
                <a:solidFill>
                  <a:schemeClr val="bg1"/>
                </a:solidFill>
              </a:rPr>
              <a:t>We have to work in compliance with the law, in a way that is fair to those whose personal information we hold, and we need to be clear and transparent about what we are using the personal information for</a:t>
            </a:r>
            <a:r>
              <a:rPr lang="pl-PL" b="1" dirty="0">
                <a:solidFill>
                  <a:schemeClr val="bg1"/>
                </a:solidFill>
              </a:rPr>
              <a:t>.</a:t>
            </a:r>
            <a:endParaRPr lang="en-GB" b="1" dirty="0">
              <a:solidFill>
                <a:schemeClr val="bg1"/>
              </a:solidFill>
            </a:endParaRPr>
          </a:p>
        </p:txBody>
      </p:sp>
    </p:spTree>
    <p:extLst>
      <p:ext uri="{BB962C8B-B14F-4D97-AF65-F5344CB8AC3E}">
        <p14:creationId xmlns:p14="http://schemas.microsoft.com/office/powerpoint/2010/main" val="3656410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9095874" cy="815700"/>
          </a:xfrm>
        </p:spPr>
        <p:txBody>
          <a:bodyPr/>
          <a:lstStyle/>
          <a:p>
            <a:r>
              <a:rPr lang="en-GB" sz="5400" dirty="0"/>
              <a:t>Data Protection Principles</a:t>
            </a:r>
          </a:p>
        </p:txBody>
      </p:sp>
      <p:sp>
        <p:nvSpPr>
          <p:cNvPr id="4" name="TextBox 3"/>
          <p:cNvSpPr txBox="1"/>
          <p:nvPr/>
        </p:nvSpPr>
        <p:spPr>
          <a:xfrm>
            <a:off x="689615" y="1717674"/>
            <a:ext cx="7484229" cy="276999"/>
          </a:xfrm>
          <a:prstGeom prst="rect">
            <a:avLst/>
          </a:prstGeom>
          <a:noFill/>
        </p:spPr>
        <p:txBody>
          <a:bodyPr wrap="square" lIns="0" tIns="0" rIns="0" bIns="0" rtlCol="0">
            <a:spAutoFit/>
          </a:bodyPr>
          <a:lstStyle/>
          <a:p>
            <a:r>
              <a:rPr lang="en-GB" b="1" dirty="0">
                <a:solidFill>
                  <a:schemeClr val="bg1"/>
                </a:solidFill>
              </a:rPr>
              <a:t>Article 5(1) – Principles relating to processing personal information</a:t>
            </a:r>
          </a:p>
        </p:txBody>
      </p:sp>
      <p:pic>
        <p:nvPicPr>
          <p:cNvPr id="8" name="Picture 7"/>
          <p:cNvPicPr>
            <a:picLocks noChangeAspect="1"/>
          </p:cNvPicPr>
          <p:nvPr/>
        </p:nvPicPr>
        <p:blipFill>
          <a:blip r:embed="rId3"/>
          <a:stretch>
            <a:fillRect/>
          </a:stretch>
        </p:blipFill>
        <p:spPr>
          <a:xfrm>
            <a:off x="10077450" y="549428"/>
            <a:ext cx="1747839" cy="1657311"/>
          </a:xfrm>
          <a:prstGeom prst="rect">
            <a:avLst/>
          </a:prstGeom>
        </p:spPr>
      </p:pic>
      <p:sp>
        <p:nvSpPr>
          <p:cNvPr id="3" name="TextBox 2"/>
          <p:cNvSpPr txBox="1"/>
          <p:nvPr/>
        </p:nvSpPr>
        <p:spPr>
          <a:xfrm>
            <a:off x="685799" y="2603389"/>
            <a:ext cx="465139" cy="830997"/>
          </a:xfrm>
          <a:prstGeom prst="rect">
            <a:avLst/>
          </a:prstGeom>
          <a:noFill/>
        </p:spPr>
        <p:txBody>
          <a:bodyPr wrap="square" lIns="0" tIns="0" rIns="0" bIns="0" rtlCol="0">
            <a:noAutofit/>
          </a:bodyPr>
          <a:lstStyle/>
          <a:p>
            <a:r>
              <a:rPr lang="pl-PL" sz="5400" b="1" dirty="0">
                <a:solidFill>
                  <a:schemeClr val="bg1"/>
                </a:solidFill>
              </a:rPr>
              <a:t>1</a:t>
            </a:r>
            <a:endParaRPr lang="en-GB" sz="5400" b="1" dirty="0" err="1">
              <a:solidFill>
                <a:schemeClr val="bg1"/>
              </a:solidFill>
            </a:endParaRPr>
          </a:p>
        </p:txBody>
      </p:sp>
      <p:sp>
        <p:nvSpPr>
          <p:cNvPr id="9" name="TextBox 8"/>
          <p:cNvSpPr txBox="1"/>
          <p:nvPr/>
        </p:nvSpPr>
        <p:spPr>
          <a:xfrm>
            <a:off x="1401552" y="2797770"/>
            <a:ext cx="2659273" cy="430887"/>
          </a:xfrm>
          <a:prstGeom prst="rect">
            <a:avLst/>
          </a:prstGeom>
          <a:noFill/>
        </p:spPr>
        <p:txBody>
          <a:bodyPr wrap="square" lIns="0" tIns="0" rIns="0" bIns="0" rtlCol="0">
            <a:spAutoFit/>
          </a:bodyPr>
          <a:lstStyle/>
          <a:p>
            <a:pPr>
              <a:spcAft>
                <a:spcPts val="1200"/>
              </a:spcAft>
            </a:pPr>
            <a:r>
              <a:rPr lang="pl-PL" sz="1400" b="1" dirty="0">
                <a:solidFill>
                  <a:schemeClr val="bg1"/>
                </a:solidFill>
              </a:rPr>
              <a:t>L</a:t>
            </a:r>
            <a:r>
              <a:rPr lang="en-GB" sz="1400" b="1" dirty="0">
                <a:solidFill>
                  <a:schemeClr val="bg1"/>
                </a:solidFill>
              </a:rPr>
              <a:t>awfully, fairly and in a transparent manner</a:t>
            </a:r>
          </a:p>
        </p:txBody>
      </p:sp>
      <p:sp>
        <p:nvSpPr>
          <p:cNvPr id="10" name="TextBox 9"/>
          <p:cNvSpPr txBox="1"/>
          <p:nvPr/>
        </p:nvSpPr>
        <p:spPr>
          <a:xfrm>
            <a:off x="685799" y="3741619"/>
            <a:ext cx="1433514" cy="830997"/>
          </a:xfrm>
          <a:prstGeom prst="rect">
            <a:avLst/>
          </a:prstGeom>
          <a:noFill/>
        </p:spPr>
        <p:txBody>
          <a:bodyPr wrap="square" lIns="0" tIns="0" rIns="0" bIns="0" rtlCol="0">
            <a:noAutofit/>
          </a:bodyPr>
          <a:lstStyle/>
          <a:p>
            <a:r>
              <a:rPr lang="pl-PL" sz="5400" b="1" dirty="0">
                <a:solidFill>
                  <a:schemeClr val="bg1"/>
                </a:solidFill>
              </a:rPr>
              <a:t>2</a:t>
            </a:r>
            <a:endParaRPr lang="en-GB" sz="5400" b="1" dirty="0" err="1">
              <a:solidFill>
                <a:schemeClr val="bg1"/>
              </a:solidFill>
            </a:endParaRPr>
          </a:p>
        </p:txBody>
      </p:sp>
      <p:sp>
        <p:nvSpPr>
          <p:cNvPr id="15" name="TextBox 14"/>
          <p:cNvSpPr txBox="1"/>
          <p:nvPr/>
        </p:nvSpPr>
        <p:spPr>
          <a:xfrm>
            <a:off x="1401551" y="3962393"/>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Purpose limitation</a:t>
            </a:r>
          </a:p>
        </p:txBody>
      </p:sp>
      <p:sp>
        <p:nvSpPr>
          <p:cNvPr id="22" name="Rounded Rectangle 21"/>
          <p:cNvSpPr/>
          <p:nvPr/>
        </p:nvSpPr>
        <p:spPr bwMode="ltGray">
          <a:xfrm>
            <a:off x="7174135" y="2855913"/>
            <a:ext cx="4127438"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b="1" dirty="0">
                <a:solidFill>
                  <a:schemeClr val="bg1"/>
                </a:solidFill>
              </a:rPr>
              <a:t>We should only use the</a:t>
            </a:r>
            <a:r>
              <a:rPr lang="pl-PL" b="1" dirty="0">
                <a:solidFill>
                  <a:schemeClr val="bg1"/>
                </a:solidFill>
              </a:rPr>
              <a:t> </a:t>
            </a:r>
            <a:r>
              <a:rPr lang="en-GB" b="1" dirty="0">
                <a:solidFill>
                  <a:schemeClr val="bg1"/>
                </a:solidFill>
              </a:rPr>
              <a:t>personal information we hold to fulfil the original</a:t>
            </a:r>
            <a:r>
              <a:rPr lang="pl-PL" b="1" dirty="0">
                <a:solidFill>
                  <a:schemeClr val="bg1"/>
                </a:solidFill>
              </a:rPr>
              <a:t> </a:t>
            </a:r>
            <a:r>
              <a:rPr lang="en-GB" b="1" dirty="0">
                <a:solidFill>
                  <a:schemeClr val="bg1"/>
                </a:solidFill>
              </a:rPr>
              <a:t>purpose we have stated.</a:t>
            </a:r>
          </a:p>
        </p:txBody>
      </p:sp>
    </p:spTree>
    <p:extLst>
      <p:ext uri="{BB962C8B-B14F-4D97-AF65-F5344CB8AC3E}">
        <p14:creationId xmlns:p14="http://schemas.microsoft.com/office/powerpoint/2010/main" val="1357801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676275"/>
            <a:ext cx="9095874" cy="815700"/>
          </a:xfrm>
        </p:spPr>
        <p:txBody>
          <a:bodyPr/>
          <a:lstStyle/>
          <a:p>
            <a:r>
              <a:rPr lang="en-GB" sz="5400" dirty="0"/>
              <a:t>Data Protection Principles</a:t>
            </a:r>
          </a:p>
        </p:txBody>
      </p:sp>
      <p:sp>
        <p:nvSpPr>
          <p:cNvPr id="4" name="TextBox 3"/>
          <p:cNvSpPr txBox="1"/>
          <p:nvPr/>
        </p:nvSpPr>
        <p:spPr>
          <a:xfrm>
            <a:off x="685798" y="1717675"/>
            <a:ext cx="7744523" cy="276999"/>
          </a:xfrm>
          <a:prstGeom prst="rect">
            <a:avLst/>
          </a:prstGeom>
          <a:noFill/>
        </p:spPr>
        <p:txBody>
          <a:bodyPr wrap="square" lIns="0" tIns="0" rIns="0" bIns="0" rtlCol="0">
            <a:spAutoFit/>
          </a:bodyPr>
          <a:lstStyle/>
          <a:p>
            <a:r>
              <a:rPr lang="en-GB" b="1" dirty="0">
                <a:solidFill>
                  <a:schemeClr val="bg1"/>
                </a:solidFill>
              </a:rPr>
              <a:t>Article 5(1) – Principles relating to processing personal information</a:t>
            </a:r>
          </a:p>
        </p:txBody>
      </p:sp>
      <p:pic>
        <p:nvPicPr>
          <p:cNvPr id="8" name="Picture 7"/>
          <p:cNvPicPr>
            <a:picLocks noChangeAspect="1"/>
          </p:cNvPicPr>
          <p:nvPr/>
        </p:nvPicPr>
        <p:blipFill>
          <a:blip r:embed="rId3"/>
          <a:stretch>
            <a:fillRect/>
          </a:stretch>
        </p:blipFill>
        <p:spPr>
          <a:xfrm>
            <a:off x="10077450" y="549428"/>
            <a:ext cx="1747839" cy="1657311"/>
          </a:xfrm>
          <a:prstGeom prst="rect">
            <a:avLst/>
          </a:prstGeom>
        </p:spPr>
      </p:pic>
      <p:sp>
        <p:nvSpPr>
          <p:cNvPr id="3" name="TextBox 2"/>
          <p:cNvSpPr txBox="1"/>
          <p:nvPr/>
        </p:nvSpPr>
        <p:spPr>
          <a:xfrm>
            <a:off x="685799" y="2603389"/>
            <a:ext cx="465139" cy="830997"/>
          </a:xfrm>
          <a:prstGeom prst="rect">
            <a:avLst/>
          </a:prstGeom>
          <a:noFill/>
        </p:spPr>
        <p:txBody>
          <a:bodyPr wrap="square" lIns="0" tIns="0" rIns="0" bIns="0" rtlCol="0">
            <a:noAutofit/>
          </a:bodyPr>
          <a:lstStyle/>
          <a:p>
            <a:r>
              <a:rPr lang="pl-PL" sz="5400" b="1" dirty="0">
                <a:solidFill>
                  <a:schemeClr val="bg1"/>
                </a:solidFill>
              </a:rPr>
              <a:t>1</a:t>
            </a:r>
            <a:endParaRPr lang="en-GB" sz="5400" b="1" dirty="0" err="1">
              <a:solidFill>
                <a:schemeClr val="bg1"/>
              </a:solidFill>
            </a:endParaRPr>
          </a:p>
        </p:txBody>
      </p:sp>
      <p:sp>
        <p:nvSpPr>
          <p:cNvPr id="9" name="TextBox 8"/>
          <p:cNvSpPr txBox="1"/>
          <p:nvPr/>
        </p:nvSpPr>
        <p:spPr>
          <a:xfrm>
            <a:off x="1401552" y="2797770"/>
            <a:ext cx="2659273" cy="430887"/>
          </a:xfrm>
          <a:prstGeom prst="rect">
            <a:avLst/>
          </a:prstGeom>
          <a:noFill/>
        </p:spPr>
        <p:txBody>
          <a:bodyPr wrap="square" lIns="0" tIns="0" rIns="0" bIns="0" rtlCol="0">
            <a:spAutoFit/>
          </a:bodyPr>
          <a:lstStyle/>
          <a:p>
            <a:pPr>
              <a:spcAft>
                <a:spcPts val="1200"/>
              </a:spcAft>
            </a:pPr>
            <a:r>
              <a:rPr lang="pl-PL" sz="1400" b="1" dirty="0">
                <a:solidFill>
                  <a:schemeClr val="bg1"/>
                </a:solidFill>
              </a:rPr>
              <a:t>L</a:t>
            </a:r>
            <a:r>
              <a:rPr lang="en-GB" sz="1400" b="1" dirty="0">
                <a:solidFill>
                  <a:schemeClr val="bg1"/>
                </a:solidFill>
              </a:rPr>
              <a:t>awfully, fairly and in a transparent manner</a:t>
            </a:r>
          </a:p>
        </p:txBody>
      </p:sp>
      <p:sp>
        <p:nvSpPr>
          <p:cNvPr id="10" name="TextBox 9"/>
          <p:cNvSpPr txBox="1"/>
          <p:nvPr/>
        </p:nvSpPr>
        <p:spPr>
          <a:xfrm>
            <a:off x="685799" y="3741619"/>
            <a:ext cx="1433514" cy="830997"/>
          </a:xfrm>
          <a:prstGeom prst="rect">
            <a:avLst/>
          </a:prstGeom>
          <a:noFill/>
        </p:spPr>
        <p:txBody>
          <a:bodyPr wrap="square" lIns="0" tIns="0" rIns="0" bIns="0" rtlCol="0">
            <a:noAutofit/>
          </a:bodyPr>
          <a:lstStyle/>
          <a:p>
            <a:r>
              <a:rPr lang="pl-PL" sz="5400" b="1" dirty="0">
                <a:solidFill>
                  <a:schemeClr val="bg1"/>
                </a:solidFill>
              </a:rPr>
              <a:t>2</a:t>
            </a:r>
            <a:endParaRPr lang="en-GB" sz="5400" b="1" dirty="0" err="1">
              <a:solidFill>
                <a:schemeClr val="bg1"/>
              </a:solidFill>
            </a:endParaRPr>
          </a:p>
        </p:txBody>
      </p:sp>
      <p:sp>
        <p:nvSpPr>
          <p:cNvPr id="11" name="TextBox 10"/>
          <p:cNvSpPr txBox="1"/>
          <p:nvPr/>
        </p:nvSpPr>
        <p:spPr>
          <a:xfrm>
            <a:off x="685799" y="4893528"/>
            <a:ext cx="1433514" cy="830997"/>
          </a:xfrm>
          <a:prstGeom prst="rect">
            <a:avLst/>
          </a:prstGeom>
          <a:noFill/>
        </p:spPr>
        <p:txBody>
          <a:bodyPr wrap="square" lIns="0" tIns="0" rIns="0" bIns="0" rtlCol="0">
            <a:noAutofit/>
          </a:bodyPr>
          <a:lstStyle/>
          <a:p>
            <a:r>
              <a:rPr lang="pl-PL" sz="5400" b="1" dirty="0">
                <a:solidFill>
                  <a:schemeClr val="bg1"/>
                </a:solidFill>
              </a:rPr>
              <a:t>3</a:t>
            </a:r>
            <a:endParaRPr lang="en-GB" sz="5400" b="1" dirty="0" err="1">
              <a:solidFill>
                <a:schemeClr val="bg1"/>
              </a:solidFill>
            </a:endParaRPr>
          </a:p>
        </p:txBody>
      </p:sp>
      <p:sp>
        <p:nvSpPr>
          <p:cNvPr id="15" name="TextBox 14"/>
          <p:cNvSpPr txBox="1"/>
          <p:nvPr/>
        </p:nvSpPr>
        <p:spPr>
          <a:xfrm>
            <a:off x="1401551" y="3962393"/>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Purpose limitation</a:t>
            </a:r>
          </a:p>
        </p:txBody>
      </p:sp>
      <p:sp>
        <p:nvSpPr>
          <p:cNvPr id="16" name="TextBox 15"/>
          <p:cNvSpPr txBox="1"/>
          <p:nvPr/>
        </p:nvSpPr>
        <p:spPr>
          <a:xfrm>
            <a:off x="1401552" y="5093582"/>
            <a:ext cx="1435521" cy="430887"/>
          </a:xfrm>
          <a:prstGeom prst="rect">
            <a:avLst/>
          </a:prstGeom>
          <a:noFill/>
        </p:spPr>
        <p:txBody>
          <a:bodyPr wrap="square" lIns="0" tIns="0" rIns="0" bIns="0" rtlCol="0">
            <a:spAutoFit/>
          </a:bodyPr>
          <a:lstStyle/>
          <a:p>
            <a:pPr>
              <a:spcAft>
                <a:spcPts val="1200"/>
              </a:spcAft>
            </a:pPr>
            <a:r>
              <a:rPr lang="en-GB" sz="1400" b="1" dirty="0">
                <a:solidFill>
                  <a:schemeClr val="bg1"/>
                </a:solidFill>
              </a:rPr>
              <a:t>Data minimisation</a:t>
            </a:r>
          </a:p>
        </p:txBody>
      </p:sp>
      <p:sp>
        <p:nvSpPr>
          <p:cNvPr id="22" name="Rounded Rectangle 21"/>
          <p:cNvSpPr/>
          <p:nvPr/>
        </p:nvSpPr>
        <p:spPr bwMode="ltGray">
          <a:xfrm>
            <a:off x="7174135" y="2855913"/>
            <a:ext cx="4127438" cy="2855912"/>
          </a:xfrm>
          <a:prstGeom prst="roundRect">
            <a:avLst>
              <a:gd name="adj" fmla="val 704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08000" rIns="180000" bIns="45720" numCol="1" spcCol="0" rtlCol="0" fromWordArt="0" anchor="t" anchorCtr="0" forceAA="0" compatLnSpc="1">
            <a:prstTxWarp prst="textNoShape">
              <a:avLst/>
            </a:prstTxWarp>
            <a:noAutofit/>
          </a:bodyPr>
          <a:lstStyle/>
          <a:p>
            <a:pPr>
              <a:spcAft>
                <a:spcPts val="1200"/>
              </a:spcAft>
            </a:pPr>
            <a:r>
              <a:rPr lang="en-GB" b="1" dirty="0">
                <a:solidFill>
                  <a:schemeClr val="bg1"/>
                </a:solidFill>
              </a:rPr>
              <a:t>We should only gather the personal information we really need to fulfil the original purpose, and no more.</a:t>
            </a:r>
          </a:p>
        </p:txBody>
      </p:sp>
    </p:spTree>
    <p:extLst>
      <p:ext uri="{BB962C8B-B14F-4D97-AF65-F5344CB8AC3E}">
        <p14:creationId xmlns:p14="http://schemas.microsoft.com/office/powerpoint/2010/main" val="875482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Kantar TNS PowerPoint template 16x9 - for presentations and pitches">
  <a:themeElements>
    <a:clrScheme name="Custom 3">
      <a:dk1>
        <a:srgbClr val="717171"/>
      </a:dk1>
      <a:lt1>
        <a:srgbClr val="FFFFFF"/>
      </a:lt1>
      <a:dk2>
        <a:srgbClr val="004D6F"/>
      </a:dk2>
      <a:lt2>
        <a:srgbClr val="FF5500"/>
      </a:lt2>
      <a:accent1>
        <a:srgbClr val="FF8405"/>
      </a:accent1>
      <a:accent2>
        <a:srgbClr val="5FC161"/>
      </a:accent2>
      <a:accent3>
        <a:srgbClr val="ED4881"/>
      </a:accent3>
      <a:accent4>
        <a:srgbClr val="FEC800"/>
      </a:accent4>
      <a:accent5>
        <a:srgbClr val="E32E3D"/>
      </a:accent5>
      <a:accent6>
        <a:srgbClr val="2496CA"/>
      </a:accent6>
      <a:hlink>
        <a:srgbClr val="FFFFFF"/>
      </a:hlink>
      <a:folHlink>
        <a:srgbClr val="E5007E"/>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ltGray">
        <a:solidFill>
          <a:srgbClr val="717171"/>
        </a:solidFill>
        <a:ln w="12700">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l">
          <a:defRPr sz="1600" b="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600" dirty="0" err="1" smtClean="0"/>
        </a:defPPr>
      </a:lstStyle>
    </a:txDef>
  </a:objectDefaults>
  <a:extraClrSchemeLst/>
  <a:custClrLst>
    <a:custClr name="Dark Green">
      <a:srgbClr val="145D04"/>
    </a:custClr>
    <a:custClr name="Dark Red">
      <a:srgbClr val="990002"/>
    </a:custClr>
    <a:custClr name="Dark Purple">
      <a:srgbClr val="4C1D52"/>
    </a:custClr>
    <a:custClr name="Dark Blue">
      <a:srgbClr val="131C6B"/>
    </a:custClr>
    <a:custClr name="Grey 1">
      <a:srgbClr val="333333"/>
    </a:custClr>
    <a:custClr name="Grey 2">
      <a:srgbClr val="848484"/>
    </a:custClr>
    <a:custClr name="Grey 3">
      <a:srgbClr val="A8A8A8"/>
    </a:custClr>
    <a:custClr name="Grey 4">
      <a:srgbClr val="CBCBCB"/>
    </a:custClr>
    <a:custClr name="Grey 5">
      <a:srgbClr val="DEDEDE"/>
    </a:custClr>
  </a:custClrLst>
  <a:extLst>
    <a:ext uri="{05A4C25C-085E-4340-85A3-A5531E510DB2}">
      <thm15:themeFamily xmlns="" xmlns:thm15="http://schemas.microsoft.com/office/thememl/2012/main" name="Kantar TNS PowerPoint template 16x9 - for presentations and pitches.potx" id="{B510B26B-026D-4F92-BE1E-1B6581730755}" vid="{880C7069-1A23-4FD2-8C1F-09400C607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Green">
      <a:srgbClr val="145D04"/>
    </a:custClr>
    <a:custClr name="Dark Red">
      <a:srgbClr val="990002"/>
    </a:custClr>
    <a:custClr name="Dark Purple">
      <a:srgbClr val="4C1D52"/>
    </a:custClr>
    <a:custClr name="Dark Blue">
      <a:srgbClr val="131C6B"/>
    </a:custClr>
    <a:custClr name="Grey 1">
      <a:srgbClr val="333333"/>
    </a:custClr>
    <a:custClr name="Grey 2">
      <a:srgbClr val="848484"/>
    </a:custClr>
    <a:custClr name="Grey 3">
      <a:srgbClr val="A8A8A8"/>
    </a:custClr>
    <a:custClr name="Grey 4">
      <a:srgbClr val="CBCBCB"/>
    </a:custClr>
    <a:custClr name="Grey 5">
      <a:srgbClr val="DEDEDE"/>
    </a:custClr>
  </a:custClr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E0124B74836EC48BF76AC0B1485D8FE" ma:contentTypeVersion="2" ma:contentTypeDescription="Create a new document." ma:contentTypeScope="" ma:versionID="7ef99f3146b73b0ac456aadb94661107">
  <xsd:schema xmlns:xsd="http://www.w3.org/2001/XMLSchema" xmlns:xs="http://www.w3.org/2001/XMLSchema" xmlns:p="http://schemas.microsoft.com/office/2006/metadata/properties" xmlns:ns2="0b437f98-23ae-4433-b13b-76c2068079ae" targetNamespace="http://schemas.microsoft.com/office/2006/metadata/properties" ma:root="true" ma:fieldsID="963eca439521cf874d5dbf5bfcb44ac3" ns2:_="">
    <xsd:import namespace="0b437f98-23ae-4433-b13b-76c2068079ae"/>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437f98-23ae-4433-b13b-76c2068079a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193883-9DEF-4394-A746-8B0504B231C0}">
  <ds:schemaRefs>
    <ds:schemaRef ds:uri="http://schemas.microsoft.com/office/infopath/2007/PartnerControls"/>
    <ds:schemaRef ds:uri="http://schemas.microsoft.com/office/2006/documentManagement/types"/>
    <ds:schemaRef ds:uri="http://purl.org/dc/terms/"/>
    <ds:schemaRef ds:uri="http://purl.org/dc/dcmitype/"/>
    <ds:schemaRef ds:uri="http://schemas.openxmlformats.org/package/2006/metadata/core-properties"/>
    <ds:schemaRef ds:uri="http://purl.org/dc/elements/1.1/"/>
    <ds:schemaRef ds:uri="0b437f98-23ae-4433-b13b-76c2068079ae"/>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CE3F8E83-05DC-487A-A662-35C7C7CC3C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437f98-23ae-4433-b13b-76c2068079a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375B81-FBF5-4924-A5E0-F0376D8E7D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Kantar TNS PowerPoint template 16x9 - for presentations and pitches</Template>
  <TotalTime>27984</TotalTime>
  <Words>7283</Words>
  <Application>Microsoft Office PowerPoint</Application>
  <PresentationFormat>Custom</PresentationFormat>
  <Paragraphs>994</Paragraphs>
  <Slides>37</Slides>
  <Notes>37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Kantar TNS PowerPoint template 16x9 - for presentations and pitches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example (white) - 24pt can run to two lines</dc:title>
  <dc:creator>Kerryanne.Delbridge</dc:creator>
  <cp:lastModifiedBy>Delbridge Kerryanne</cp:lastModifiedBy>
  <cp:revision>901</cp:revision>
  <cp:lastPrinted>2017-02-16T14:23:57Z</cp:lastPrinted>
  <dcterms:created xsi:type="dcterms:W3CDTF">2016-12-21T17:13:25Z</dcterms:created>
  <dcterms:modified xsi:type="dcterms:W3CDTF">2018-05-24T19:25:32Z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0x0101003E0124B74836EC48BF76AC0B1485D8FE</vt:lpwstr>
  </property>
</Properties>
</file>