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62" r:id="rId3"/>
    <p:sldMasterId id="2147483658" r:id="rId4"/>
    <p:sldMasterId id="2147483660" r:id="rId5"/>
    <p:sldMasterId id="2147483661" r:id="rId6"/>
    <p:sldMasterId id="2147483659" r:id="rId7"/>
  </p:sldMasterIdLst>
  <p:notesMasterIdLst>
    <p:notesMasterId r:id="rId9"/>
  </p:notesMasterIdLst>
  <p:handoutMasterIdLst>
    <p:handoutMasterId r:id="rId10"/>
  </p:handoutMasterIdLst>
  <p:sldIdLst>
    <p:sldId id="266" r:id="rId8"/>
  </p:sldIdLst>
  <p:sldSz cx="9144000" cy="5143500" type="screen16x9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 preferSingleView="1">
    <p:restoredLeft sz="1473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08" y="2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7" y="1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7320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7" y="9377320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F497DC9-7F23-4C9F-9312-F610CE6491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9331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7" y="1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" y="739775"/>
            <a:ext cx="658177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89517"/>
            <a:ext cx="5438140" cy="444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7320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7" y="9377320"/>
            <a:ext cx="2945659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94" tIns="47597" rIns="95194" bIns="475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82A1433-23A6-45BE-BD22-9DD5141FC5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696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1" y="1924050"/>
            <a:ext cx="7269163" cy="782241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1" y="2733675"/>
            <a:ext cx="7269163" cy="539354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96D24-A426-49D3-B1AF-A483B7F1ECF4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96F280-9B32-4034-8303-F88EB52764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959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B8F1E-7378-4ACC-81D1-BAE3B70766D1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9DECF-A4B8-4159-82EE-467E865423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877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620316"/>
            <a:ext cx="1816100" cy="40540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1" y="620316"/>
            <a:ext cx="5300663" cy="40540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6192-CDC8-4398-8E50-39C3FEC3000B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D13DF-8778-4CEC-9B71-17CBB790E7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2260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CC5C2-711D-4584-8283-4D9512C406FC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161E1-5481-40C7-BC98-0F62A5EE94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1998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2E51F-A3A1-495A-9F32-93FD65C4E171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21B38-16D4-401D-A844-7AEEF02E13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4108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6D247-3BC3-4F51-BE2B-1AF33513C62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53B90-0B96-42B8-AA58-6EFA474C1A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309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81125"/>
            <a:ext cx="3557588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739" y="1381125"/>
            <a:ext cx="3559175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7E9D4-7E9B-44B3-970E-1ACA7898BB17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83652-46E1-4FDA-8E4E-735E6A0FC7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151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8862C-69BC-4178-85A7-FDAA73F1F0C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AE7DF-5AA6-4285-A7BA-E2DD1093DC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1978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5FF5D-36B8-49AF-B3E7-4C341A040ECD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60757-191A-40DB-958B-EE193E66FC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6103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E7110-AA74-44DA-B186-B6742BE782F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55C8-947F-4542-A26D-82D1483339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455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C2235-8347-4560-98AA-3A5D6D9CECCB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CC7BC-24AB-4D7C-96D0-A77883225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733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94B0-5BC6-49DB-80EF-4D4A3E51364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94ACB-FD81-436E-AF07-CE2BDF136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1334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B0BB-394D-45BC-B175-BEDFB693F1CC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413DF-07FD-41E5-91DD-58163E0D2B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555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C1239-647F-47D9-8F9F-D8B057BD9E74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91AC-C46B-4D69-B679-B8F8DF6084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2550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620316"/>
            <a:ext cx="1816100" cy="40540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1" y="620316"/>
            <a:ext cx="5300663" cy="40540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8EA97-EC81-4C78-90BD-5FAF69C7D9D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B5D6-900C-467D-9494-2C6EF2DB1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82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2ABC-4BC1-4674-85A6-FDB28F824C3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0DF9-B095-4C16-980C-E9DA62D699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665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1E934-10C1-4F71-9BAF-84438ECA8714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873A-6BE3-405C-9460-B0C1D52120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09435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DCA0E-34B7-4F96-BF25-3C5FF080C52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76119-02B7-4809-BC04-42A0C06119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7324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1" y="1381125"/>
            <a:ext cx="3127375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526" y="1381125"/>
            <a:ext cx="3128963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B9715-6BE6-4934-A58E-ADD4ABB52029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E2BF1-CED9-4F4E-9750-FF71340F2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8261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93C4-7761-46FB-84ED-619FC1FA705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E59D7-98D3-415C-9C69-3A859E4675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8007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4A0E-414A-4CF0-BB3B-CB5A71FF429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2DE0F-04A6-4042-895C-538390474D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841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1D1D-B0F1-4008-A8C2-180FEA5169B1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A3E47-A47F-424E-AE91-5F48D46406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987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9AAB4-909D-4E84-AD71-EB2A3EBAFF9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9780F-0A0E-481F-A30D-B9E89A4F93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41219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9CE30-8124-474A-965C-B3E2A5290071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95322-CDF1-4CB4-940B-CA4E6CCE9C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6456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B3558-8AED-400B-9825-51DA1B5BB9B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664CA-4395-475F-BB02-0AB06F527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6082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D1FE-5EB0-417E-B90C-0F8026FAB1C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E4FF4-107E-440D-B6BB-B31D6ECB5B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0041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620316"/>
            <a:ext cx="1816100" cy="40540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1" y="620316"/>
            <a:ext cx="5300663" cy="40540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7115C-7A33-4709-AB6F-D8E38FEC160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0C30A-9262-407B-A721-B1914684E9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26860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62C65-39E1-4B27-BACA-4E439B28D2AC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2663E-6468-4715-B1B2-4E1F9F40CC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39670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CE64D-B130-4269-8E89-1642E10BD61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98AE0-6E7F-4A34-BEF8-FB262245CC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246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11864-3D1F-4ACF-B341-E926F5DCCAB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5FE0-C564-4C64-86CC-3E244CB59D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3669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1" y="1381125"/>
            <a:ext cx="3954463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81125"/>
            <a:ext cx="3954462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ECB8A-B64D-405F-BD9E-54DFCDC0A62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B3F83-EE5F-46DC-9569-A3E0B38C38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49110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B21C7-90D4-4109-9D59-34CE8B53061D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690A-30A9-40CD-972B-FAD40D8469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64523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07D62-2E0F-4659-9223-078400D8DB24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20EE9-6B88-4E34-88DE-B9B20BBF59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29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81125"/>
            <a:ext cx="3557588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739" y="1381125"/>
            <a:ext cx="3559175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0406B-C2AE-4243-B308-D9E9BD51AE8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D86DA-34AB-477A-A514-65F95FA395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749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CBF07-76A7-42DD-B419-0B89F19E17C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DAB1A-97F7-4041-A0D7-63B864020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3129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2E38-8FAC-4D14-961C-4C066D372BA9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116BB-F9F0-43DD-B96F-6430E1ABA2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6083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9A62C-6728-4026-BF62-C3CF0E69D8F8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4C5EE-F944-45E3-AE44-D940CB5C73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84270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3C61F-2824-4F4D-BDD4-86F82BFFC9E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F0553-2E37-453A-9E50-F90B466FCB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75965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39" y="620316"/>
            <a:ext cx="2014537" cy="40540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620316"/>
            <a:ext cx="5894388" cy="40540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83FD9-BE42-4524-BC44-43BA0B21D95C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FC77C-BDCF-42E1-96B8-5362686039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02017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1" y="620316"/>
            <a:ext cx="7269163" cy="3238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1" y="1381125"/>
            <a:ext cx="3954463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81125"/>
            <a:ext cx="3954462" cy="32932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D03FF-270B-45C8-93BF-38F005306BF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E14D-65E4-4EF4-9958-2B9E5A40BA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80463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0541-D64B-429A-A2D7-51DC9C937265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EEDCB-444A-4873-811B-B607EF5FA6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4257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7AFF-F9C4-4C94-A334-5E84EC60E1E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DF47B-D057-4F29-9445-3FAD54A28D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9430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C26D0-617D-4637-8F99-8720245A9979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BC2B5-2B13-485C-B45C-FD335C28A7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86759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9" y="3238501"/>
            <a:ext cx="3557587" cy="10798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1326" y="3238501"/>
            <a:ext cx="3559175" cy="10798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4B5B-BEB2-43E3-8888-F5838227050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E8F0A-525C-4D9A-B5E9-F568F28F0C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636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FE1BF-30AF-40D8-9ED2-949B1E82E6D7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E4085-ACED-4763-9792-A125F031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91614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57D01-9593-41DB-8839-4B46CB8B5653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41769-AE9C-4A7F-86FC-6B6FE63A71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6775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E4F34-0A71-47D3-A00C-34B9CA317EFD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FA90B-B286-422E-9862-BA87D98055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58641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8064B-8430-4BD5-8631-719A2BE7EDA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730F6-157D-4544-8971-5FE50F6F85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7830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680DF-782E-4E0D-9C2A-2C4D04A0F41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E2A3D-22F9-4962-87DB-5E9D513F65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85254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406B0-4301-4271-8CBA-3E8B5C0F02A2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AE9B4-BBF9-440E-9440-E2F67D110F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15806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0B6CF-95CC-493E-9767-635AA34C5A68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730A4-0035-4C6C-B44D-33384A48A7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66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4" y="2247901"/>
            <a:ext cx="1817687" cy="20704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1" y="2247901"/>
            <a:ext cx="5300663" cy="20704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96178-B2C4-46A8-B012-1FF90291DCB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477C0-4C2F-4676-8D52-580A208407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0001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37D1-B526-4A12-B522-9ACF850D66D3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3C167-7FFE-4F44-A8D7-9F4B01FAD4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1492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4E182-0736-4C90-B644-72F50D7AD7EA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C5A7D-3FD6-48AB-9EA1-2620497A31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53249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E5E44-892B-4624-9162-AA4ABE1B5D45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9E655-BD39-4C9D-804F-E4CFABA123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111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22AF9-5BA0-41D7-BEA7-2573FC502734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E903-73B4-4D28-AD15-971C8F5958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5630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3238501"/>
            <a:ext cx="3557588" cy="10798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739" y="3238501"/>
            <a:ext cx="3559175" cy="10798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ED269-531F-46EF-ADF5-668B538D50ED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066BB-E1B6-4D6A-8219-D5F0029322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961876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B6EC9-FFB2-4844-B405-8661D25A9B02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F2E6-4DA9-4B81-87C0-6CFE1B3E77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09633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2CDD2-7795-41F7-BED0-896539BC2D1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EC915-3581-4E6C-9FEF-412F7F5F05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37808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49B07-8CE6-4BB9-A676-AE2DFF8DFEB5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79FAB-2793-47B6-AED6-0BBED39DB0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12326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A53BC-E0BB-4024-B340-836D966FBE42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CEF5-9C56-429C-BD03-F3EEC52B50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50495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2A133-B09F-47AC-ABA3-320928569CE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8C68-700B-40D8-961F-CE2497BFC2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1855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D9A31-1E3F-42E0-8958-0635136613F4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CF69-E1FC-49CB-B0BB-932CE0E723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0875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2247901"/>
            <a:ext cx="1816100" cy="20704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1" y="2247901"/>
            <a:ext cx="5300663" cy="20704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D457B-D2F6-47D7-8146-3EBDE15E78A9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86DF0-7A67-4A91-85D6-0A2A95F129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6036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42BF9-EF45-4F94-80D8-337D733C46F1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E7D24-AD2C-4824-8260-52629B296B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56778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38CDC-5F08-4FF4-B498-F31AA3D07AD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77B97-E6AC-423A-BE00-125CAE8439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637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673-0412-4A51-9388-CA2F101A8CF1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A995-AE52-4C81-87C3-5576BD4103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27610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1067-4549-434A-A978-B278FE3B256D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811B3-8EA7-448F-AD12-0E917CDBF3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06746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101" y="1543050"/>
            <a:ext cx="2551113" cy="2618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43050"/>
            <a:ext cx="2551112" cy="2618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64593-0A44-46C6-9A30-3D47A0A38224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DEC26-1A98-4FFE-8C28-99A572129E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57164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30170-6813-463D-B465-75206392DE68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BC58C-0D29-499A-BCED-F21BE88E68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87089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D3AAD-838C-4A9E-83B2-E8FF4C6B63E0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C96DB-610E-412F-90C5-8A6673F892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808993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763B6-5D2F-46F3-8E57-A1029057BE43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3A14-8399-4E19-B73A-AECA849BE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13053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6C83E-DA52-4F1C-99FC-DE7C46BB09E5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9E62F-B62B-4018-80CF-FB3A1E17DD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864564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ACE0D-E926-4AA4-9777-D08FE153E80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676EE-4A47-471A-B405-168A730616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25233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ECC5-0AAD-47C0-B574-40BA8D8FAF3F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89F1A-D99E-4224-931B-D701798D77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5573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620316"/>
            <a:ext cx="1816100" cy="35409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1" y="620316"/>
            <a:ext cx="5300663" cy="35409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138AB-641C-4941-B617-37AA1106D9A6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D8F11-EAFE-40BA-A61A-4C4D33525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651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96B4-413C-4D42-861B-4EF11F69D2E3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0E19-6EF6-4E70-8A7F-E8AC727FF4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710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1883C-DE0D-4B90-90B5-DE25D2EABF2C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3BBCD-52B5-4906-9844-5F2C2A815D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395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620316"/>
            <a:ext cx="7269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1" y="1381125"/>
            <a:ext cx="7269163" cy="329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4919663"/>
            <a:ext cx="2133600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4ABE2D-DA44-40D6-B0D8-65644769090D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175023"/>
            <a:ext cx="4318000" cy="13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4919663"/>
            <a:ext cx="144462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DCDC8A0F-7C7B-4207-93A6-07D6CD475C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331.105438,&quot;SlideWidth&quot;:720,&quot;SlideHeight&quot;:405}">
            <a:extLst>
              <a:ext uri="{FF2B5EF4-FFF2-40B4-BE49-F238E27FC236}">
                <a16:creationId xmlns:a16="http://schemas.microsoft.com/office/drawing/2014/main" id="{248F9D1A-3ECE-4F04-905F-7AFB0E08BEB0}"/>
              </a:ext>
            </a:extLst>
          </p:cNvPr>
          <p:cNvSpPr txBox="1"/>
          <p:nvPr userDrawn="1"/>
        </p:nvSpPr>
        <p:spPr>
          <a:xfrm>
            <a:off x="4205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1809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5713" indent="-1793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620316"/>
            <a:ext cx="7269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1" y="1381125"/>
            <a:ext cx="7269163" cy="329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175023"/>
            <a:ext cx="4318000" cy="13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4919663"/>
            <a:ext cx="2133600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D0AC29F-DC23-40A4-90C3-B79A2E2E468C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4919663"/>
            <a:ext cx="144462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A52176FC-3097-4065-ABE4-7E9C5A3F3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331.105438,&quot;SlideWidth&quot;:720,&quot;SlideHeight&quot;:405}">
            <a:extLst>
              <a:ext uri="{FF2B5EF4-FFF2-40B4-BE49-F238E27FC236}">
                <a16:creationId xmlns:a16="http://schemas.microsoft.com/office/drawing/2014/main" id="{AF984CE0-2007-4D59-AF25-82A39BB67417}"/>
              </a:ext>
            </a:extLst>
          </p:cNvPr>
          <p:cNvSpPr txBox="1"/>
          <p:nvPr userDrawn="1"/>
        </p:nvSpPr>
        <p:spPr>
          <a:xfrm>
            <a:off x="4205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620316"/>
            <a:ext cx="7269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381125"/>
            <a:ext cx="6408738" cy="329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175023"/>
            <a:ext cx="4318000" cy="13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7101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4919663"/>
            <a:ext cx="2133600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C6AFE03-16A8-4EF7-8B37-F7AE41C4B8B9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1710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4919663"/>
            <a:ext cx="144462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259CCB0D-91DD-4E81-A949-18D0264AF7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331.105438,&quot;SlideWidth&quot;:720,&quot;SlideHeight&quot;:405}">
            <a:extLst>
              <a:ext uri="{FF2B5EF4-FFF2-40B4-BE49-F238E27FC236}">
                <a16:creationId xmlns:a16="http://schemas.microsoft.com/office/drawing/2014/main" id="{88B602DB-9648-47C7-ABDD-25D910AEE848}"/>
              </a:ext>
            </a:extLst>
          </p:cNvPr>
          <p:cNvSpPr txBox="1"/>
          <p:nvPr userDrawn="1"/>
        </p:nvSpPr>
        <p:spPr>
          <a:xfrm>
            <a:off x="4205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620316"/>
            <a:ext cx="7269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1" y="1381125"/>
            <a:ext cx="8061325" cy="329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175023"/>
            <a:ext cx="4318000" cy="13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4919663"/>
            <a:ext cx="2133600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FAC7BC-B357-488D-B8E0-02023C08D04B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4919663"/>
            <a:ext cx="144462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7290BCF5-E4B1-482C-93D3-7263EF202A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331.105438,&quot;SlideWidth&quot;:720,&quot;SlideHeight&quot;:405}">
            <a:extLst>
              <a:ext uri="{FF2B5EF4-FFF2-40B4-BE49-F238E27FC236}">
                <a16:creationId xmlns:a16="http://schemas.microsoft.com/office/drawing/2014/main" id="{804FF50C-44DA-40F3-AA6D-89B8738EB47C}"/>
              </a:ext>
            </a:extLst>
          </p:cNvPr>
          <p:cNvSpPr txBox="1"/>
          <p:nvPr userDrawn="1"/>
        </p:nvSpPr>
        <p:spPr>
          <a:xfrm>
            <a:off x="4205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247900"/>
            <a:ext cx="7269163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1338" y="3238501"/>
            <a:ext cx="7269162" cy="107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175023"/>
            <a:ext cx="4318000" cy="13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474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4919663"/>
            <a:ext cx="2133600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0975E3-B947-4D4C-8767-63CB4AF6B413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1474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4919663"/>
            <a:ext cx="144462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61E72EE5-439A-42E4-960F-547DC707A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331.105438,&quot;SlideWidth&quot;:720,&quot;SlideHeight&quot;:405}">
            <a:extLst>
              <a:ext uri="{FF2B5EF4-FFF2-40B4-BE49-F238E27FC236}">
                <a16:creationId xmlns:a16="http://schemas.microsoft.com/office/drawing/2014/main" id="{FE0C2DF6-79EE-41F0-BB0A-28282C5267C4}"/>
              </a:ext>
            </a:extLst>
          </p:cNvPr>
          <p:cNvSpPr txBox="1"/>
          <p:nvPr userDrawn="1"/>
        </p:nvSpPr>
        <p:spPr>
          <a:xfrm>
            <a:off x="4205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247900"/>
            <a:ext cx="7269163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175023"/>
            <a:ext cx="4318000" cy="13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1" y="3238501"/>
            <a:ext cx="7269163" cy="107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4919663"/>
            <a:ext cx="2133600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0C7A9B-FC7E-45EF-A686-1CFE27CFC76E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1618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4919663"/>
            <a:ext cx="144462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D546C526-E12A-4C63-A52D-3CF97691BA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331.105438,&quot;SlideWidth&quot;:720,&quot;SlideHeight&quot;:405}">
            <a:extLst>
              <a:ext uri="{FF2B5EF4-FFF2-40B4-BE49-F238E27FC236}">
                <a16:creationId xmlns:a16="http://schemas.microsoft.com/office/drawing/2014/main" id="{3A777337-397F-4E6F-A0ED-90D01F767823}"/>
              </a:ext>
            </a:extLst>
          </p:cNvPr>
          <p:cNvSpPr txBox="1"/>
          <p:nvPr userDrawn="1"/>
        </p:nvSpPr>
        <p:spPr>
          <a:xfrm>
            <a:off x="4205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4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620316"/>
            <a:ext cx="7269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1" y="1543050"/>
            <a:ext cx="5254625" cy="261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175023"/>
            <a:ext cx="4318000" cy="13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167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4919663"/>
            <a:ext cx="2133600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510023-8EB6-443B-9411-515B4B37CB65}" type="datetime5">
              <a:rPr lang="en-GB" altLang="en-US"/>
              <a:pPr>
                <a:defRPr/>
              </a:pPr>
              <a:t>6-Sep-21</a:t>
            </a:fld>
            <a:endParaRPr lang="en-GB" altLang="en-US"/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4919663"/>
            <a:ext cx="144462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56923F04-6AF8-4746-B5A4-FDFBC3E4FA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8661401" y="4919663"/>
            <a:ext cx="36513" cy="1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331.105438,&quot;SlideWidth&quot;:720,&quot;SlideHeight&quot;:405}">
            <a:extLst>
              <a:ext uri="{FF2B5EF4-FFF2-40B4-BE49-F238E27FC236}">
                <a16:creationId xmlns:a16="http://schemas.microsoft.com/office/drawing/2014/main" id="{B8E15C89-7CD5-4C92-8FBD-E3DF61103206}"/>
              </a:ext>
            </a:extLst>
          </p:cNvPr>
          <p:cNvSpPr txBox="1"/>
          <p:nvPr userDrawn="1"/>
        </p:nvSpPr>
        <p:spPr>
          <a:xfrm>
            <a:off x="4205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sz="2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33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148809"/>
            <a:ext cx="9143999" cy="52923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4" y="151427"/>
            <a:ext cx="253818" cy="3043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336" y="157927"/>
            <a:ext cx="763149" cy="3004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1185" y="127181"/>
            <a:ext cx="7856189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algn="ctr">
              <a:lnSpc>
                <a:spcPts val="3900"/>
              </a:lnSpc>
              <a:defRPr sz="7200" b="1">
                <a:solidFill>
                  <a:srgbClr val="00753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1600" dirty="0">
                <a:solidFill>
                  <a:schemeClr val="bg1"/>
                </a:solidFill>
              </a:rPr>
              <a:t>Health and Safety Document Matrix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845495"/>
              </p:ext>
            </p:extLst>
          </p:nvPr>
        </p:nvGraphicFramePr>
        <p:xfrm>
          <a:off x="58860" y="553240"/>
          <a:ext cx="9021485" cy="4340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9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7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PCL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PQQ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Tender Return</a:t>
                      </a: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Construction</a:t>
                      </a:r>
                      <a:r>
                        <a:rPr lang="en-GB" sz="700" b="1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Phase Plan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Works Package</a:t>
                      </a:r>
                      <a:r>
                        <a:rPr lang="en-GB" sz="700" b="1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Plan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Task </a:t>
                      </a: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Briefing Sheet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Site</a:t>
                      </a:r>
                      <a:r>
                        <a:rPr lang="en-GB" sz="700" b="1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Notice Board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First </a:t>
                      </a: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Site Induction</a:t>
                      </a:r>
                      <a:r>
                        <a:rPr lang="en-GB" sz="700" b="1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(Operatives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Daily Induction</a:t>
                      </a:r>
                      <a:r>
                        <a:rPr lang="en-GB" sz="700" b="1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(Operatives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Visitors Induction</a:t>
                      </a:r>
                      <a:r>
                        <a:rPr lang="en-GB" sz="700" b="1" baseline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(Visitors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6728" marR="36728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Corporate accreditation 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Behavioural Safety Policy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D&amp;A Policy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Management of Risk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HSE Notifiable Project details (F10)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Requisite Insurance Policies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Description of the Project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3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Description of the work package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Description of the task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Key Project Personnel and Resources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Access details and site layout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7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Any Line Open operations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Temporary Works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Communication during the construction phase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Management of WPPs and TBSs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3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Table of WPPs</a:t>
                      </a: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3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Table of TBSs</a:t>
                      </a: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Management of specific project hazards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Management of environmental issues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Services and Isolation process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Services isolation points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Emergency arrangements incl. first aid &amp; hospital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Incident reporting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Site Rules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Welfare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Inspection and monitoring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endParaRPr lang="en-GB" sz="7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Traffic management process - road and rail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Traffic Management details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Permits to work - process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Permits to work - details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Handover and handback arrangements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679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>
                          <a:solidFill>
                            <a:schemeClr val="tx1"/>
                          </a:solidFill>
                          <a:effectLst/>
                        </a:rPr>
                        <a:t>PPE requirements</a:t>
                      </a:r>
                      <a:endParaRPr lang="en-GB" sz="7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700" b="1" kern="120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Life Saving Rules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Work Safe procedure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en-GB" sz="700" b="1" kern="120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O</a:t>
                      </a:r>
                      <a:endParaRPr lang="en-GB" sz="7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26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Names of first aiders</a:t>
                      </a: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+mj-lt"/>
                        </a:rPr>
                        <a:t> </a:t>
                      </a:r>
                      <a:endParaRPr lang="en-GB" sz="7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>
                          <a:effectLst/>
                          <a:latin typeface="+mj-lt"/>
                        </a:rPr>
                        <a:t> </a:t>
                      </a:r>
                      <a:endParaRPr lang="en-GB" sz="700" b="1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en-GB" sz="7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7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 anchor="ctr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GB" sz="7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"/>
                        </a:spcAft>
                      </a:pPr>
                      <a:r>
                        <a:rPr lang="en-GB" sz="700" b="1" dirty="0">
                          <a:effectLst/>
                          <a:highlight>
                            <a:srgbClr val="FF0000"/>
                          </a:highlight>
                          <a:latin typeface="+mj-lt"/>
                        </a:rPr>
                        <a:t> </a:t>
                      </a:r>
                      <a:endParaRPr lang="en-GB" sz="7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728" marR="36728" marT="0" marB="0">
                    <a:solidFill>
                      <a:schemeClr val="accent1">
                        <a:alpha val="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" y="4931089"/>
            <a:ext cx="9143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  </a:t>
            </a:r>
            <a:r>
              <a:rPr lang="en-GB" sz="800" b="1" dirty="0">
                <a:solidFill>
                  <a:schemeClr val="tx1"/>
                </a:solidFill>
                <a:sym typeface="Wingdings"/>
              </a:rPr>
              <a:t></a:t>
            </a:r>
            <a:r>
              <a:rPr lang="en-GB" sz="800" b="1" dirty="0">
                <a:solidFill>
                  <a:schemeClr val="tx1"/>
                </a:solidFill>
              </a:rPr>
              <a:t>– Detail </a:t>
            </a:r>
            <a:r>
              <a:rPr lang="en-GB" sz="800" b="1">
                <a:solidFill>
                  <a:schemeClr val="tx1"/>
                </a:solidFill>
              </a:rPr>
              <a:t>Information Required         </a:t>
            </a:r>
            <a:r>
              <a:rPr lang="en-GB" sz="800" b="1" dirty="0">
                <a:solidFill>
                  <a:schemeClr val="tx1"/>
                </a:solidFill>
              </a:rPr>
              <a:t> </a:t>
            </a:r>
            <a:r>
              <a:rPr lang="en-GB" sz="800" b="1">
                <a:solidFill>
                  <a:srgbClr val="0070C0"/>
                </a:solidFill>
              </a:rPr>
              <a:t>O </a:t>
            </a:r>
            <a:r>
              <a:rPr lang="en-GB" sz="800" b="1" dirty="0">
                <a:solidFill>
                  <a:srgbClr val="0070C0"/>
                </a:solidFill>
              </a:rPr>
              <a:t>– Outline </a:t>
            </a:r>
            <a:r>
              <a:rPr lang="en-GB" sz="800" b="1">
                <a:solidFill>
                  <a:srgbClr val="0070C0"/>
                </a:solidFill>
              </a:rPr>
              <a:t>Information Required          </a:t>
            </a:r>
            <a:r>
              <a:rPr lang="en-GB" sz="800" b="1">
                <a:solidFill>
                  <a:srgbClr val="00B050"/>
                </a:solidFill>
              </a:rPr>
              <a:t>B – Bespoke, what’s different or additional to the usual arrangements          </a:t>
            </a:r>
            <a:r>
              <a:rPr lang="en-GB" sz="800" b="1">
                <a:solidFill>
                  <a:srgbClr val="FF0000"/>
                </a:solidFill>
                <a:sym typeface="Wingdings"/>
              </a:rPr>
              <a:t></a:t>
            </a:r>
            <a:r>
              <a:rPr lang="en-GB" sz="800" b="1">
                <a:solidFill>
                  <a:srgbClr val="FF0000"/>
                </a:solidFill>
              </a:rPr>
              <a:t> </a:t>
            </a:r>
            <a:r>
              <a:rPr lang="en-GB" sz="800" b="1" dirty="0">
                <a:solidFill>
                  <a:srgbClr val="FF0000"/>
                </a:solidFill>
              </a:rPr>
              <a:t>– Not Required </a:t>
            </a:r>
          </a:p>
        </p:txBody>
      </p:sp>
    </p:spTree>
    <p:extLst>
      <p:ext uri="{BB962C8B-B14F-4D97-AF65-F5344CB8AC3E}">
        <p14:creationId xmlns:p14="http://schemas.microsoft.com/office/powerpoint/2010/main" val="107076329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14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ngle Column">
  <a:themeElements>
    <a:clrScheme name="Single Column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Single Colum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ingle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rtner Logo">
  <a:themeElements>
    <a:clrScheme name="Partner Logo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Partner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artner 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art Layout">
  <a:themeElements>
    <a:clrScheme name="Chart Layout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Chart Lay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hart 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ivider Slide">
  <a:themeElements>
    <a:clrScheme name="Divider Slide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Divid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ivid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losing Slide">
  <a:themeElements>
    <a:clrScheme name="Closing Slide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Closing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sing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Image Slide">
  <a:themeElements>
    <a:clrScheme name="Image Slide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Imag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mag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445</TotalTime>
  <Words>547</Words>
  <Application>Microsoft Office PowerPoint</Application>
  <PresentationFormat>On-screen Show (16:9)</PresentationFormat>
  <Paragraphs>383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Blank</vt:lpstr>
      <vt:lpstr>Single Column</vt:lpstr>
      <vt:lpstr>Partner Logo</vt:lpstr>
      <vt:lpstr>Chart Layout</vt:lpstr>
      <vt:lpstr>Divider Slide</vt:lpstr>
      <vt:lpstr>Closing Slide</vt:lpstr>
      <vt:lpstr>Image Slide</vt:lpstr>
      <vt:lpstr>PowerPoint Presentation</vt:lpstr>
    </vt:vector>
  </TitlesOfParts>
  <Company>Network Rail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McGarry Francis</dc:creator>
  <dc:description>built by www.mediasterling.com</dc:description>
  <cp:lastModifiedBy>Steve Jones</cp:lastModifiedBy>
  <cp:revision>27</cp:revision>
  <cp:lastPrinted>2019-04-11T07:49:35Z</cp:lastPrinted>
  <dcterms:created xsi:type="dcterms:W3CDTF">2017-11-22T11:14:25Z</dcterms:created>
  <dcterms:modified xsi:type="dcterms:W3CDTF">2021-09-06T06:53:18Z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Version">
    <vt:lpwstr>1.0.1</vt:lpwstr>
  </property>
  <property fmtid="{D5CDD505-2E9C-101B-9397-08002B2CF9AE}" pid="3" name="MSIP_Label_8577031b-11bc-4db9-b655-7d79027ad570_Enabled">
    <vt:lpwstr>true</vt:lpwstr>
  </property>
  <property fmtid="{D5CDD505-2E9C-101B-9397-08002B2CF9AE}" pid="4" name="MSIP_Label_8577031b-11bc-4db9-b655-7d79027ad570_SetDate">
    <vt:lpwstr>2021-09-06T06:52:58Z</vt:lpwstr>
  </property>
  <property fmtid="{D5CDD505-2E9C-101B-9397-08002B2CF9AE}" pid="5" name="MSIP_Label_8577031b-11bc-4db9-b655-7d79027ad570_Method">
    <vt:lpwstr>Standard</vt:lpwstr>
  </property>
  <property fmtid="{D5CDD505-2E9C-101B-9397-08002B2CF9AE}" pid="6" name="MSIP_Label_8577031b-11bc-4db9-b655-7d79027ad570_Name">
    <vt:lpwstr>8577031b-11bc-4db9-b655-7d79027ad570</vt:lpwstr>
  </property>
  <property fmtid="{D5CDD505-2E9C-101B-9397-08002B2CF9AE}" pid="7" name="MSIP_Label_8577031b-11bc-4db9-b655-7d79027ad570_SiteId">
    <vt:lpwstr>c22cc3e1-5d7f-4f4d-be03-d5a158cc9409</vt:lpwstr>
  </property>
  <property fmtid="{D5CDD505-2E9C-101B-9397-08002B2CF9AE}" pid="8" name="MSIP_Label_8577031b-11bc-4db9-b655-7d79027ad570_ActionId">
    <vt:lpwstr>ba524c53-bed5-40f8-932b-6da9aef01735</vt:lpwstr>
  </property>
  <property fmtid="{D5CDD505-2E9C-101B-9397-08002B2CF9AE}" pid="9" name="MSIP_Label_8577031b-11bc-4db9-b655-7d79027ad570_ContentBits">
    <vt:lpwstr>1</vt:lpwstr>
  </property>
</Properties>
</file>