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53"/>
  </p:normalViewPr>
  <p:slideViewPr>
    <p:cSldViewPr>
      <p:cViewPr varScale="1">
        <p:scale>
          <a:sx n="76" d="100"/>
          <a:sy n="76" d="100"/>
        </p:scale>
        <p:origin x="1272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277100"/>
            <a:ext cx="980440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e.org.uk/what_we_do/support/helpline" TargetMode="External"/><Relationship Id="rId13" Type="http://schemas.openxmlformats.org/officeDocument/2006/relationships/hyperlink" Target="https://safety.networkrail.co.uk/healthandwellbeing/" TargetMode="External"/><Relationship Id="rId3" Type="http://schemas.openxmlformats.org/officeDocument/2006/relationships/hyperlink" Target="https://networkrail.ohassist.com/" TargetMode="External"/><Relationship Id="rId7" Type="http://schemas.openxmlformats.org/officeDocument/2006/relationships/hyperlink" Target="https://www.rethink.org/helpnow" TargetMode="External"/><Relationship Id="rId12" Type="http://schemas.openxmlformats.org/officeDocument/2006/relationships/hyperlink" Target="http://www.elefriends.org.uk/" TargetMode="External"/><Relationship Id="rId2" Type="http://schemas.openxmlformats.org/officeDocument/2006/relationships/hyperlink" Target="http://www.Validium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nd.org.uk/information-support/guides-to-support-and-services/seeking-help-for-a-mental" TargetMode="External"/><Relationship Id="rId11" Type="http://schemas.openxmlformats.org/officeDocument/2006/relationships/hyperlink" Target="http://www.childline.org.uk/" TargetMode="External"/><Relationship Id="rId5" Type="http://schemas.openxmlformats.org/officeDocument/2006/relationships/hyperlink" Target="https://networkrail.sharepoint.com/sites/myconnect/hr/Pages/HR-for-Employees.aspx" TargetMode="External"/><Relationship Id="rId10" Type="http://schemas.openxmlformats.org/officeDocument/2006/relationships/hyperlink" Target="http://www.samaritans.org/" TargetMode="External"/><Relationship Id="rId4" Type="http://schemas.openxmlformats.org/officeDocument/2006/relationships/hyperlink" Target="http://connectdocs/NetworkRail/Documents/CorporateServices/HR/HRSharedServices/OH%20Provider.pdf%20" TargetMode="External"/><Relationship Id="rId9" Type="http://schemas.openxmlformats.org/officeDocument/2006/relationships/hyperlink" Target="http://www.themix.org.uk/get-suppor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" y="1391"/>
            <a:ext cx="10690225" cy="7559040"/>
          </a:xfrm>
          <a:custGeom>
            <a:avLst/>
            <a:gdLst/>
            <a:ahLst/>
            <a:cxnLst/>
            <a:rect l="l" t="t" r="r" b="b"/>
            <a:pathLst>
              <a:path w="10690225" h="7559040">
                <a:moveTo>
                  <a:pt x="10689717" y="0"/>
                </a:moveTo>
                <a:lnTo>
                  <a:pt x="5415965" y="0"/>
                </a:lnTo>
                <a:lnTo>
                  <a:pt x="0" y="3155302"/>
                </a:lnTo>
                <a:lnTo>
                  <a:pt x="0" y="7558608"/>
                </a:lnTo>
                <a:lnTo>
                  <a:pt x="4938141" y="7558608"/>
                </a:lnTo>
                <a:lnTo>
                  <a:pt x="10689717" y="1124407"/>
                </a:lnTo>
                <a:lnTo>
                  <a:pt x="10689717" y="0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1" y="3140062"/>
            <a:ext cx="7099300" cy="913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1" y="4528806"/>
            <a:ext cx="4432300" cy="398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4972506"/>
            <a:ext cx="4737100" cy="398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417997"/>
            <a:ext cx="3822700" cy="398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34499" y="2943225"/>
            <a:ext cx="7233284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spc="-85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z="7500" spc="-4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7500" spc="3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0" spc="-135" dirty="0">
                <a:latin typeface="Arial" panose="020B0604020202020204" pitchFamily="34" charset="0"/>
                <a:cs typeface="Arial" panose="020B0604020202020204" pitchFamily="34" charset="0"/>
              </a:rPr>
              <a:t>stress?</a:t>
            </a:r>
            <a:endParaRPr sz="7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7499" y="4427020"/>
            <a:ext cx="4953000" cy="14027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sz="320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</a:t>
            </a:r>
            <a:r>
              <a:rPr sz="32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 and  </a:t>
            </a:r>
            <a:r>
              <a:rPr sz="3200" b="1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</a:t>
            </a:r>
            <a:r>
              <a:rPr sz="32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320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</a:t>
            </a:r>
            <a:r>
              <a:rPr sz="32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200" b="1" spc="1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11016" y="5808046"/>
            <a:ext cx="823734" cy="1293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26823" y="6264019"/>
            <a:ext cx="107314" cy="276860"/>
          </a:xfrm>
          <a:custGeom>
            <a:avLst/>
            <a:gdLst/>
            <a:ahLst/>
            <a:cxnLst/>
            <a:rect l="l" t="t" r="r" b="b"/>
            <a:pathLst>
              <a:path w="107315" h="276859">
                <a:moveTo>
                  <a:pt x="0" y="276860"/>
                </a:moveTo>
                <a:lnTo>
                  <a:pt x="107149" y="276860"/>
                </a:lnTo>
                <a:lnTo>
                  <a:pt x="10714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26823" y="6171309"/>
            <a:ext cx="355600" cy="92710"/>
          </a:xfrm>
          <a:custGeom>
            <a:avLst/>
            <a:gdLst/>
            <a:ahLst/>
            <a:cxnLst/>
            <a:rect l="l" t="t" r="r" b="b"/>
            <a:pathLst>
              <a:path w="355600" h="92710">
                <a:moveTo>
                  <a:pt x="0" y="92709"/>
                </a:moveTo>
                <a:lnTo>
                  <a:pt x="355092" y="92709"/>
                </a:lnTo>
                <a:lnTo>
                  <a:pt x="355092" y="0"/>
                </a:ln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26823" y="5917309"/>
            <a:ext cx="107314" cy="254000"/>
          </a:xfrm>
          <a:custGeom>
            <a:avLst/>
            <a:gdLst/>
            <a:ahLst/>
            <a:cxnLst/>
            <a:rect l="l" t="t" r="r" b="b"/>
            <a:pathLst>
              <a:path w="107315" h="254000">
                <a:moveTo>
                  <a:pt x="0" y="253999"/>
                </a:moveTo>
                <a:lnTo>
                  <a:pt x="107149" y="253999"/>
                </a:lnTo>
                <a:lnTo>
                  <a:pt x="107149" y="0"/>
                </a:lnTo>
                <a:lnTo>
                  <a:pt x="0" y="0"/>
                </a:lnTo>
                <a:lnTo>
                  <a:pt x="0" y="253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74766" y="6264375"/>
            <a:ext cx="107314" cy="276860"/>
          </a:xfrm>
          <a:custGeom>
            <a:avLst/>
            <a:gdLst/>
            <a:ahLst/>
            <a:cxnLst/>
            <a:rect l="l" t="t" r="r" b="b"/>
            <a:pathLst>
              <a:path w="107315" h="276859">
                <a:moveTo>
                  <a:pt x="107149" y="0"/>
                </a:moveTo>
                <a:lnTo>
                  <a:pt x="0" y="0"/>
                </a:lnTo>
                <a:lnTo>
                  <a:pt x="0" y="276504"/>
                </a:lnTo>
                <a:lnTo>
                  <a:pt x="107149" y="276504"/>
                </a:lnTo>
                <a:lnTo>
                  <a:pt x="107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74766" y="5917017"/>
            <a:ext cx="107314" cy="254635"/>
          </a:xfrm>
          <a:custGeom>
            <a:avLst/>
            <a:gdLst/>
            <a:ahLst/>
            <a:cxnLst/>
            <a:rect l="l" t="t" r="r" b="b"/>
            <a:pathLst>
              <a:path w="107315" h="254635">
                <a:moveTo>
                  <a:pt x="107149" y="0"/>
                </a:moveTo>
                <a:lnTo>
                  <a:pt x="0" y="0"/>
                </a:lnTo>
                <a:lnTo>
                  <a:pt x="0" y="254038"/>
                </a:lnTo>
                <a:lnTo>
                  <a:pt x="107149" y="254038"/>
                </a:lnTo>
                <a:lnTo>
                  <a:pt x="107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26823" y="5917017"/>
            <a:ext cx="355600" cy="624205"/>
          </a:xfrm>
          <a:custGeom>
            <a:avLst/>
            <a:gdLst/>
            <a:ahLst/>
            <a:cxnLst/>
            <a:rect l="l" t="t" r="r" b="b"/>
            <a:pathLst>
              <a:path w="355600" h="624204">
                <a:moveTo>
                  <a:pt x="0" y="623862"/>
                </a:moveTo>
                <a:lnTo>
                  <a:pt x="0" y="0"/>
                </a:lnTo>
                <a:lnTo>
                  <a:pt x="107149" y="0"/>
                </a:lnTo>
                <a:lnTo>
                  <a:pt x="107149" y="254038"/>
                </a:lnTo>
                <a:lnTo>
                  <a:pt x="247942" y="254038"/>
                </a:lnTo>
                <a:lnTo>
                  <a:pt x="247942" y="0"/>
                </a:lnTo>
                <a:lnTo>
                  <a:pt x="355092" y="0"/>
                </a:lnTo>
                <a:lnTo>
                  <a:pt x="355092" y="623862"/>
                </a:lnTo>
                <a:lnTo>
                  <a:pt x="247942" y="623862"/>
                </a:lnTo>
                <a:lnTo>
                  <a:pt x="247942" y="347357"/>
                </a:lnTo>
                <a:lnTo>
                  <a:pt x="107149" y="347357"/>
                </a:lnTo>
                <a:lnTo>
                  <a:pt x="107149" y="623862"/>
                </a:lnTo>
                <a:lnTo>
                  <a:pt x="0" y="623862"/>
                </a:lnTo>
                <a:close/>
              </a:path>
            </a:pathLst>
          </a:custGeom>
          <a:ln w="171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008120" y="5917019"/>
            <a:ext cx="107314" cy="624205"/>
          </a:xfrm>
          <a:custGeom>
            <a:avLst/>
            <a:gdLst/>
            <a:ahLst/>
            <a:cxnLst/>
            <a:rect l="l" t="t" r="r" b="b"/>
            <a:pathLst>
              <a:path w="107315" h="624204">
                <a:moveTo>
                  <a:pt x="0" y="0"/>
                </a:moveTo>
                <a:lnTo>
                  <a:pt x="107149" y="0"/>
                </a:lnTo>
                <a:lnTo>
                  <a:pt x="107149" y="623862"/>
                </a:lnTo>
                <a:lnTo>
                  <a:pt x="0" y="6238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25151" y="6646081"/>
            <a:ext cx="200660" cy="340360"/>
          </a:xfrm>
          <a:custGeom>
            <a:avLst/>
            <a:gdLst/>
            <a:ahLst/>
            <a:cxnLst/>
            <a:rect l="l" t="t" r="r" b="b"/>
            <a:pathLst>
              <a:path w="200659" h="340359">
                <a:moveTo>
                  <a:pt x="57442" y="0"/>
                </a:moveTo>
                <a:lnTo>
                  <a:pt x="0" y="0"/>
                </a:lnTo>
                <a:lnTo>
                  <a:pt x="71107" y="339991"/>
                </a:lnTo>
                <a:lnTo>
                  <a:pt x="129501" y="339991"/>
                </a:lnTo>
                <a:lnTo>
                  <a:pt x="151266" y="235927"/>
                </a:lnTo>
                <a:lnTo>
                  <a:pt x="99834" y="235927"/>
                </a:lnTo>
                <a:lnTo>
                  <a:pt x="57442" y="0"/>
                </a:lnTo>
                <a:close/>
              </a:path>
              <a:path w="200659" h="340359">
                <a:moveTo>
                  <a:pt x="200609" y="0"/>
                </a:moveTo>
                <a:lnTo>
                  <a:pt x="143154" y="0"/>
                </a:lnTo>
                <a:lnTo>
                  <a:pt x="100774" y="235927"/>
                </a:lnTo>
                <a:lnTo>
                  <a:pt x="151266" y="235927"/>
                </a:lnTo>
                <a:lnTo>
                  <a:pt x="200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25151" y="6646081"/>
            <a:ext cx="200660" cy="340360"/>
          </a:xfrm>
          <a:custGeom>
            <a:avLst/>
            <a:gdLst/>
            <a:ahLst/>
            <a:cxnLst/>
            <a:rect l="l" t="t" r="r" b="b"/>
            <a:pathLst>
              <a:path w="200659" h="340359">
                <a:moveTo>
                  <a:pt x="143154" y="0"/>
                </a:moveTo>
                <a:lnTo>
                  <a:pt x="200609" y="0"/>
                </a:lnTo>
                <a:lnTo>
                  <a:pt x="129501" y="339991"/>
                </a:lnTo>
                <a:lnTo>
                  <a:pt x="71107" y="339991"/>
                </a:lnTo>
                <a:lnTo>
                  <a:pt x="0" y="0"/>
                </a:lnTo>
                <a:lnTo>
                  <a:pt x="57442" y="0"/>
                </a:lnTo>
                <a:lnTo>
                  <a:pt x="99834" y="235927"/>
                </a:lnTo>
                <a:lnTo>
                  <a:pt x="100774" y="235927"/>
                </a:lnTo>
                <a:lnTo>
                  <a:pt x="143154" y="0"/>
                </a:lnTo>
                <a:close/>
              </a:path>
            </a:pathLst>
          </a:custGeom>
          <a:ln w="171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28390" y="6646074"/>
            <a:ext cx="0" cy="340360"/>
          </a:xfrm>
          <a:custGeom>
            <a:avLst/>
            <a:gdLst/>
            <a:ahLst/>
            <a:cxnLst/>
            <a:rect l="l" t="t" r="r" b="b"/>
            <a:pathLst>
              <a:path h="340359">
                <a:moveTo>
                  <a:pt x="0" y="0"/>
                </a:moveTo>
                <a:lnTo>
                  <a:pt x="0" y="339991"/>
                </a:lnTo>
              </a:path>
            </a:pathLst>
          </a:custGeom>
          <a:ln w="583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39996" y="6641371"/>
            <a:ext cx="180340" cy="349885"/>
          </a:xfrm>
          <a:custGeom>
            <a:avLst/>
            <a:gdLst/>
            <a:ahLst/>
            <a:cxnLst/>
            <a:rect l="l" t="t" r="r" b="b"/>
            <a:pathLst>
              <a:path w="180340" h="349884">
                <a:moveTo>
                  <a:pt x="55562" y="247230"/>
                </a:moveTo>
                <a:lnTo>
                  <a:pt x="0" y="255231"/>
                </a:lnTo>
                <a:lnTo>
                  <a:pt x="7060" y="291406"/>
                </a:lnTo>
                <a:lnTo>
                  <a:pt x="24363" y="321397"/>
                </a:lnTo>
                <a:lnTo>
                  <a:pt x="51379" y="341851"/>
                </a:lnTo>
                <a:lnTo>
                  <a:pt x="87579" y="349415"/>
                </a:lnTo>
                <a:lnTo>
                  <a:pt x="125045" y="343683"/>
                </a:lnTo>
                <a:lnTo>
                  <a:pt x="154214" y="326871"/>
                </a:lnTo>
                <a:lnTo>
                  <a:pt x="173141" y="299549"/>
                </a:lnTo>
                <a:lnTo>
                  <a:pt x="173322" y="298551"/>
                </a:lnTo>
                <a:lnTo>
                  <a:pt x="90411" y="298551"/>
                </a:lnTo>
                <a:lnTo>
                  <a:pt x="77350" y="295367"/>
                </a:lnTo>
                <a:lnTo>
                  <a:pt x="66805" y="285783"/>
                </a:lnTo>
                <a:lnTo>
                  <a:pt x="59350" y="269753"/>
                </a:lnTo>
                <a:lnTo>
                  <a:pt x="55562" y="247230"/>
                </a:lnTo>
                <a:close/>
              </a:path>
              <a:path w="180340" h="349884">
                <a:moveTo>
                  <a:pt x="96062" y="0"/>
                </a:moveTo>
                <a:lnTo>
                  <a:pt x="57695" y="5628"/>
                </a:lnTo>
                <a:lnTo>
                  <a:pt x="29305" y="22072"/>
                </a:lnTo>
                <a:lnTo>
                  <a:pt x="11687" y="48670"/>
                </a:lnTo>
                <a:lnTo>
                  <a:pt x="5638" y="84759"/>
                </a:lnTo>
                <a:lnTo>
                  <a:pt x="14429" y="127467"/>
                </a:lnTo>
                <a:lnTo>
                  <a:pt x="36404" y="160493"/>
                </a:lnTo>
                <a:lnTo>
                  <a:pt x="64973" y="187423"/>
                </a:lnTo>
                <a:lnTo>
                  <a:pt x="93541" y="211840"/>
                </a:lnTo>
                <a:lnTo>
                  <a:pt x="115517" y="237329"/>
                </a:lnTo>
                <a:lnTo>
                  <a:pt x="124307" y="267474"/>
                </a:lnTo>
                <a:lnTo>
                  <a:pt x="121858" y="280876"/>
                </a:lnTo>
                <a:lnTo>
                  <a:pt x="114950" y="290609"/>
                </a:lnTo>
                <a:lnTo>
                  <a:pt x="104247" y="296544"/>
                </a:lnTo>
                <a:lnTo>
                  <a:pt x="90411" y="298551"/>
                </a:lnTo>
                <a:lnTo>
                  <a:pt x="173322" y="298551"/>
                </a:lnTo>
                <a:lnTo>
                  <a:pt x="179882" y="262293"/>
                </a:lnTo>
                <a:lnTo>
                  <a:pt x="167541" y="213901"/>
                </a:lnTo>
                <a:lnTo>
                  <a:pt x="138111" y="176448"/>
                </a:lnTo>
                <a:lnTo>
                  <a:pt x="102985" y="145390"/>
                </a:lnTo>
                <a:lnTo>
                  <a:pt x="73555" y="116185"/>
                </a:lnTo>
                <a:lnTo>
                  <a:pt x="61214" y="84289"/>
                </a:lnTo>
                <a:lnTo>
                  <a:pt x="63127" y="70130"/>
                </a:lnTo>
                <a:lnTo>
                  <a:pt x="68749" y="59632"/>
                </a:lnTo>
                <a:lnTo>
                  <a:pt x="77903" y="53107"/>
                </a:lnTo>
                <a:lnTo>
                  <a:pt x="90411" y="50863"/>
                </a:lnTo>
                <a:lnTo>
                  <a:pt x="169290" y="50863"/>
                </a:lnTo>
                <a:lnTo>
                  <a:pt x="168898" y="49270"/>
                </a:lnTo>
                <a:lnTo>
                  <a:pt x="152449" y="23193"/>
                </a:lnTo>
                <a:lnTo>
                  <a:pt x="128053" y="6122"/>
                </a:lnTo>
                <a:lnTo>
                  <a:pt x="96062" y="0"/>
                </a:lnTo>
                <a:close/>
              </a:path>
              <a:path w="180340" h="349884">
                <a:moveTo>
                  <a:pt x="169290" y="50863"/>
                </a:moveTo>
                <a:lnTo>
                  <a:pt x="90411" y="50863"/>
                </a:lnTo>
                <a:lnTo>
                  <a:pt x="100498" y="52643"/>
                </a:lnTo>
                <a:lnTo>
                  <a:pt x="110012" y="58748"/>
                </a:lnTo>
                <a:lnTo>
                  <a:pt x="117495" y="70328"/>
                </a:lnTo>
                <a:lnTo>
                  <a:pt x="121488" y="88531"/>
                </a:lnTo>
                <a:lnTo>
                  <a:pt x="177050" y="82410"/>
                </a:lnTo>
                <a:lnTo>
                  <a:pt x="169290" y="508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39996" y="6641371"/>
            <a:ext cx="180340" cy="349885"/>
          </a:xfrm>
          <a:custGeom>
            <a:avLst/>
            <a:gdLst/>
            <a:ahLst/>
            <a:cxnLst/>
            <a:rect l="l" t="t" r="r" b="b"/>
            <a:pathLst>
              <a:path w="180340" h="349884">
                <a:moveTo>
                  <a:pt x="121488" y="88531"/>
                </a:moveTo>
                <a:lnTo>
                  <a:pt x="117495" y="70328"/>
                </a:lnTo>
                <a:lnTo>
                  <a:pt x="110012" y="58748"/>
                </a:lnTo>
                <a:lnTo>
                  <a:pt x="100498" y="52643"/>
                </a:lnTo>
                <a:lnTo>
                  <a:pt x="90411" y="50863"/>
                </a:lnTo>
                <a:lnTo>
                  <a:pt x="77903" y="53107"/>
                </a:lnTo>
                <a:lnTo>
                  <a:pt x="68749" y="59632"/>
                </a:lnTo>
                <a:lnTo>
                  <a:pt x="63127" y="70130"/>
                </a:lnTo>
                <a:lnTo>
                  <a:pt x="61214" y="84289"/>
                </a:lnTo>
                <a:lnTo>
                  <a:pt x="73555" y="116185"/>
                </a:lnTo>
                <a:lnTo>
                  <a:pt x="102985" y="145390"/>
                </a:lnTo>
                <a:lnTo>
                  <a:pt x="138111" y="176448"/>
                </a:lnTo>
                <a:lnTo>
                  <a:pt x="167541" y="213901"/>
                </a:lnTo>
                <a:lnTo>
                  <a:pt x="179882" y="262293"/>
                </a:lnTo>
                <a:lnTo>
                  <a:pt x="173141" y="299549"/>
                </a:lnTo>
                <a:lnTo>
                  <a:pt x="154214" y="326871"/>
                </a:lnTo>
                <a:lnTo>
                  <a:pt x="125045" y="343683"/>
                </a:lnTo>
                <a:lnTo>
                  <a:pt x="87579" y="349415"/>
                </a:lnTo>
                <a:lnTo>
                  <a:pt x="51379" y="341851"/>
                </a:lnTo>
                <a:lnTo>
                  <a:pt x="24363" y="321397"/>
                </a:lnTo>
                <a:lnTo>
                  <a:pt x="7060" y="291406"/>
                </a:lnTo>
                <a:lnTo>
                  <a:pt x="0" y="255231"/>
                </a:lnTo>
                <a:lnTo>
                  <a:pt x="55562" y="247230"/>
                </a:lnTo>
                <a:lnTo>
                  <a:pt x="59350" y="269753"/>
                </a:lnTo>
                <a:lnTo>
                  <a:pt x="66805" y="285783"/>
                </a:lnTo>
                <a:lnTo>
                  <a:pt x="77350" y="295367"/>
                </a:lnTo>
                <a:lnTo>
                  <a:pt x="90411" y="298551"/>
                </a:lnTo>
                <a:lnTo>
                  <a:pt x="104247" y="296544"/>
                </a:lnTo>
                <a:lnTo>
                  <a:pt x="114950" y="290609"/>
                </a:lnTo>
                <a:lnTo>
                  <a:pt x="121858" y="280876"/>
                </a:lnTo>
                <a:lnTo>
                  <a:pt x="124307" y="267474"/>
                </a:lnTo>
                <a:lnTo>
                  <a:pt x="115517" y="237329"/>
                </a:lnTo>
                <a:lnTo>
                  <a:pt x="93541" y="211840"/>
                </a:lnTo>
                <a:lnTo>
                  <a:pt x="64973" y="187423"/>
                </a:lnTo>
                <a:lnTo>
                  <a:pt x="36404" y="160493"/>
                </a:lnTo>
                <a:lnTo>
                  <a:pt x="14429" y="127467"/>
                </a:lnTo>
                <a:lnTo>
                  <a:pt x="5638" y="84759"/>
                </a:lnTo>
                <a:lnTo>
                  <a:pt x="11687" y="48670"/>
                </a:lnTo>
                <a:lnTo>
                  <a:pt x="29305" y="22072"/>
                </a:lnTo>
                <a:lnTo>
                  <a:pt x="57695" y="5628"/>
                </a:lnTo>
                <a:lnTo>
                  <a:pt x="96062" y="0"/>
                </a:lnTo>
                <a:lnTo>
                  <a:pt x="128053" y="6122"/>
                </a:lnTo>
                <a:lnTo>
                  <a:pt x="152449" y="23193"/>
                </a:lnTo>
                <a:lnTo>
                  <a:pt x="168898" y="49270"/>
                </a:lnTo>
                <a:lnTo>
                  <a:pt x="177050" y="82410"/>
                </a:lnTo>
                <a:lnTo>
                  <a:pt x="121488" y="88531"/>
                </a:lnTo>
                <a:close/>
              </a:path>
            </a:pathLst>
          </a:custGeom>
          <a:ln w="171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006666" y="5833743"/>
            <a:ext cx="1275715" cy="117538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13664" algn="r">
              <a:lnSpc>
                <a:spcPts val="2240"/>
              </a:lnSpc>
              <a:spcBef>
                <a:spcPts val="245"/>
              </a:spcBef>
            </a:pPr>
            <a:r>
              <a:rPr sz="1900" b="1" spc="15" dirty="0">
                <a:latin typeface="Arial" panose="020B0604020202020204" pitchFamily="34" charset="0"/>
                <a:cs typeface="Arial" panose="020B0604020202020204" pitchFamily="34" charset="0"/>
              </a:rPr>
              <a:t>Putting</a:t>
            </a:r>
            <a:r>
              <a:rPr sz="19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b="1" spc="20" dirty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sz="1900" b="1" spc="15" dirty="0">
                <a:latin typeface="Arial" panose="020B0604020202020204" pitchFamily="34" charset="0"/>
                <a:cs typeface="Arial" panose="020B0604020202020204" pitchFamily="34" charset="0"/>
              </a:rPr>
              <a:t>spotlight  </a:t>
            </a:r>
            <a:r>
              <a:rPr sz="1900" b="1" spc="2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900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b="1" spc="20" dirty="0">
                <a:latin typeface="Arial" panose="020B0604020202020204" pitchFamily="34" charset="0"/>
                <a:cs typeface="Arial" panose="020B0604020202020204" pitchFamily="34" charset="0"/>
              </a:rPr>
              <a:t>mental  </a:t>
            </a:r>
            <a:r>
              <a:rPr sz="1900" b="1" spc="10" dirty="0"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endParaRPr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902" y="981656"/>
            <a:ext cx="1039658" cy="304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10" y="479342"/>
            <a:ext cx="367030" cy="372745"/>
          </a:xfrm>
          <a:custGeom>
            <a:avLst/>
            <a:gdLst/>
            <a:ahLst/>
            <a:cxnLst/>
            <a:rect l="l" t="t" r="r" b="b"/>
            <a:pathLst>
              <a:path w="367030" h="372744">
                <a:moveTo>
                  <a:pt x="114579" y="0"/>
                </a:moveTo>
                <a:lnTo>
                  <a:pt x="69851" y="8807"/>
                </a:lnTo>
                <a:lnTo>
                  <a:pt x="33220" y="32985"/>
                </a:lnTo>
                <a:lnTo>
                  <a:pt x="8623" y="69169"/>
                </a:lnTo>
                <a:lnTo>
                  <a:pt x="0" y="113995"/>
                </a:lnTo>
                <a:lnTo>
                  <a:pt x="11582" y="162769"/>
                </a:lnTo>
                <a:lnTo>
                  <a:pt x="33711" y="205261"/>
                </a:lnTo>
                <a:lnTo>
                  <a:pt x="63479" y="242587"/>
                </a:lnTo>
                <a:lnTo>
                  <a:pt x="97979" y="275860"/>
                </a:lnTo>
                <a:lnTo>
                  <a:pt x="134303" y="306196"/>
                </a:lnTo>
                <a:lnTo>
                  <a:pt x="169545" y="334708"/>
                </a:lnTo>
                <a:lnTo>
                  <a:pt x="210267" y="366203"/>
                </a:lnTo>
                <a:lnTo>
                  <a:pt x="217652" y="372478"/>
                </a:lnTo>
                <a:lnTo>
                  <a:pt x="225075" y="366203"/>
                </a:lnTo>
                <a:lnTo>
                  <a:pt x="265798" y="334695"/>
                </a:lnTo>
                <a:lnTo>
                  <a:pt x="315069" y="294768"/>
                </a:lnTo>
                <a:lnTo>
                  <a:pt x="364274" y="250507"/>
                </a:lnTo>
                <a:lnTo>
                  <a:pt x="345146" y="228729"/>
                </a:lnTo>
                <a:lnTo>
                  <a:pt x="330039" y="202577"/>
                </a:lnTo>
                <a:lnTo>
                  <a:pt x="319588" y="169815"/>
                </a:lnTo>
                <a:lnTo>
                  <a:pt x="314426" y="128206"/>
                </a:lnTo>
                <a:lnTo>
                  <a:pt x="314413" y="126593"/>
                </a:lnTo>
                <a:lnTo>
                  <a:pt x="316292" y="104261"/>
                </a:lnTo>
                <a:lnTo>
                  <a:pt x="320335" y="85564"/>
                </a:lnTo>
                <a:lnTo>
                  <a:pt x="326754" y="68170"/>
                </a:lnTo>
                <a:lnTo>
                  <a:pt x="328684" y="64223"/>
                </a:lnTo>
                <a:lnTo>
                  <a:pt x="217678" y="64223"/>
                </a:lnTo>
                <a:lnTo>
                  <a:pt x="200106" y="38152"/>
                </a:lnTo>
                <a:lnTo>
                  <a:pt x="176163" y="17857"/>
                </a:lnTo>
                <a:lnTo>
                  <a:pt x="147203" y="4689"/>
                </a:lnTo>
                <a:lnTo>
                  <a:pt x="114579" y="0"/>
                </a:lnTo>
                <a:close/>
              </a:path>
              <a:path w="367030" h="372744">
                <a:moveTo>
                  <a:pt x="320776" y="0"/>
                </a:moveTo>
                <a:lnTo>
                  <a:pt x="288145" y="4689"/>
                </a:lnTo>
                <a:lnTo>
                  <a:pt x="259183" y="17857"/>
                </a:lnTo>
                <a:lnTo>
                  <a:pt x="235242" y="38152"/>
                </a:lnTo>
                <a:lnTo>
                  <a:pt x="217678" y="64223"/>
                </a:lnTo>
                <a:lnTo>
                  <a:pt x="328684" y="64223"/>
                </a:lnTo>
                <a:lnTo>
                  <a:pt x="335762" y="49745"/>
                </a:lnTo>
                <a:lnTo>
                  <a:pt x="336321" y="48679"/>
                </a:lnTo>
                <a:lnTo>
                  <a:pt x="343486" y="38444"/>
                </a:lnTo>
                <a:lnTo>
                  <a:pt x="350686" y="28711"/>
                </a:lnTo>
                <a:lnTo>
                  <a:pt x="358479" y="18926"/>
                </a:lnTo>
                <a:lnTo>
                  <a:pt x="366826" y="9398"/>
                </a:lnTo>
                <a:lnTo>
                  <a:pt x="355964" y="5379"/>
                </a:lnTo>
                <a:lnTo>
                  <a:pt x="344625" y="2432"/>
                </a:lnTo>
                <a:lnTo>
                  <a:pt x="332874" y="618"/>
                </a:lnTo>
                <a:lnTo>
                  <a:pt x="320776" y="0"/>
                </a:lnTo>
                <a:close/>
              </a:path>
            </a:pathLst>
          </a:custGeom>
          <a:solidFill>
            <a:srgbClr val="D72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3499" y="482578"/>
            <a:ext cx="427990" cy="380365"/>
          </a:xfrm>
          <a:custGeom>
            <a:avLst/>
            <a:gdLst/>
            <a:ahLst/>
            <a:cxnLst/>
            <a:rect l="l" t="t" r="r" b="b"/>
            <a:pathLst>
              <a:path w="427990" h="380365">
                <a:moveTo>
                  <a:pt x="285800" y="280581"/>
                </a:moveTo>
                <a:lnTo>
                  <a:pt x="148628" y="280581"/>
                </a:lnTo>
                <a:lnTo>
                  <a:pt x="148628" y="350113"/>
                </a:lnTo>
                <a:lnTo>
                  <a:pt x="154154" y="367705"/>
                </a:lnTo>
                <a:lnTo>
                  <a:pt x="167719" y="378215"/>
                </a:lnTo>
                <a:lnTo>
                  <a:pt x="184804" y="379853"/>
                </a:lnTo>
                <a:lnTo>
                  <a:pt x="200888" y="370827"/>
                </a:lnTo>
                <a:lnTo>
                  <a:pt x="285800" y="280581"/>
                </a:lnTo>
                <a:close/>
              </a:path>
              <a:path w="427990" h="380365">
                <a:moveTo>
                  <a:pt x="325615" y="0"/>
                </a:moveTo>
                <a:lnTo>
                  <a:pt x="59918" y="0"/>
                </a:lnTo>
                <a:lnTo>
                  <a:pt x="43476" y="1320"/>
                </a:lnTo>
                <a:lnTo>
                  <a:pt x="27873" y="5141"/>
                </a:lnTo>
                <a:lnTo>
                  <a:pt x="13312" y="11256"/>
                </a:lnTo>
                <a:lnTo>
                  <a:pt x="0" y="19456"/>
                </a:lnTo>
                <a:lnTo>
                  <a:pt x="9567" y="32077"/>
                </a:lnTo>
                <a:lnTo>
                  <a:pt x="17970" y="45621"/>
                </a:lnTo>
                <a:lnTo>
                  <a:pt x="25135" y="60047"/>
                </a:lnTo>
                <a:lnTo>
                  <a:pt x="30987" y="75311"/>
                </a:lnTo>
                <a:lnTo>
                  <a:pt x="31762" y="77660"/>
                </a:lnTo>
                <a:lnTo>
                  <a:pt x="32740" y="84810"/>
                </a:lnTo>
                <a:lnTo>
                  <a:pt x="32867" y="85598"/>
                </a:lnTo>
                <a:lnTo>
                  <a:pt x="33894" y="92827"/>
                </a:lnTo>
                <a:lnTo>
                  <a:pt x="35061" y="102268"/>
                </a:lnTo>
                <a:lnTo>
                  <a:pt x="36128" y="112149"/>
                </a:lnTo>
                <a:lnTo>
                  <a:pt x="36855" y="120700"/>
                </a:lnTo>
                <a:lnTo>
                  <a:pt x="68173" y="201828"/>
                </a:lnTo>
                <a:lnTo>
                  <a:pt x="70023" y="209150"/>
                </a:lnTo>
                <a:lnTo>
                  <a:pt x="70056" y="216593"/>
                </a:lnTo>
                <a:lnTo>
                  <a:pt x="68312" y="223829"/>
                </a:lnTo>
                <a:lnTo>
                  <a:pt x="39268" y="244005"/>
                </a:lnTo>
                <a:lnTo>
                  <a:pt x="38023" y="244005"/>
                </a:lnTo>
                <a:lnTo>
                  <a:pt x="37934" y="245249"/>
                </a:lnTo>
                <a:lnTo>
                  <a:pt x="37817" y="272558"/>
                </a:lnTo>
                <a:lnTo>
                  <a:pt x="37630" y="274650"/>
                </a:lnTo>
                <a:lnTo>
                  <a:pt x="37185" y="278003"/>
                </a:lnTo>
                <a:lnTo>
                  <a:pt x="44500" y="279666"/>
                </a:lnTo>
                <a:lnTo>
                  <a:pt x="52095" y="280581"/>
                </a:lnTo>
                <a:lnTo>
                  <a:pt x="325615" y="280581"/>
                </a:lnTo>
                <a:lnTo>
                  <a:pt x="365349" y="272558"/>
                </a:lnTo>
                <a:lnTo>
                  <a:pt x="397797" y="250680"/>
                </a:lnTo>
                <a:lnTo>
                  <a:pt x="419675" y="218232"/>
                </a:lnTo>
                <a:lnTo>
                  <a:pt x="427697" y="178498"/>
                </a:lnTo>
                <a:lnTo>
                  <a:pt x="427697" y="102082"/>
                </a:lnTo>
                <a:lnTo>
                  <a:pt x="419675" y="62348"/>
                </a:lnTo>
                <a:lnTo>
                  <a:pt x="397797" y="29900"/>
                </a:lnTo>
                <a:lnTo>
                  <a:pt x="365349" y="8022"/>
                </a:lnTo>
                <a:lnTo>
                  <a:pt x="325615" y="0"/>
                </a:lnTo>
                <a:close/>
              </a:path>
            </a:pathLst>
          </a:custGeom>
          <a:solidFill>
            <a:srgbClr val="F3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0863" y="457200"/>
            <a:ext cx="335915" cy="398145"/>
          </a:xfrm>
          <a:custGeom>
            <a:avLst/>
            <a:gdLst/>
            <a:ahLst/>
            <a:cxnLst/>
            <a:rect l="l" t="t" r="r" b="b"/>
            <a:pathLst>
              <a:path w="335915" h="398144">
                <a:moveTo>
                  <a:pt x="151688" y="0"/>
                </a:moveTo>
                <a:lnTo>
                  <a:pt x="106951" y="6973"/>
                </a:lnTo>
                <a:lnTo>
                  <a:pt x="67500" y="26492"/>
                </a:lnTo>
                <a:lnTo>
                  <a:pt x="30586" y="64836"/>
                </a:lnTo>
                <a:lnTo>
                  <a:pt x="10629" y="98319"/>
                </a:lnTo>
                <a:lnTo>
                  <a:pt x="0" y="149402"/>
                </a:lnTo>
                <a:lnTo>
                  <a:pt x="5569" y="191585"/>
                </a:lnTo>
                <a:lnTo>
                  <a:pt x="17260" y="223700"/>
                </a:lnTo>
                <a:lnTo>
                  <a:pt x="34688" y="249058"/>
                </a:lnTo>
                <a:lnTo>
                  <a:pt x="57467" y="270967"/>
                </a:lnTo>
                <a:lnTo>
                  <a:pt x="58737" y="398056"/>
                </a:lnTo>
                <a:lnTo>
                  <a:pt x="217766" y="398056"/>
                </a:lnTo>
                <a:lnTo>
                  <a:pt x="217766" y="351421"/>
                </a:lnTo>
                <a:lnTo>
                  <a:pt x="243039" y="351421"/>
                </a:lnTo>
                <a:lnTo>
                  <a:pt x="265722" y="346842"/>
                </a:lnTo>
                <a:lnTo>
                  <a:pt x="284248" y="334356"/>
                </a:lnTo>
                <a:lnTo>
                  <a:pt x="296739" y="315835"/>
                </a:lnTo>
                <a:lnTo>
                  <a:pt x="301320" y="293154"/>
                </a:lnTo>
                <a:lnTo>
                  <a:pt x="301320" y="249986"/>
                </a:lnTo>
                <a:lnTo>
                  <a:pt x="330238" y="249986"/>
                </a:lnTo>
                <a:lnTo>
                  <a:pt x="335838" y="241884"/>
                </a:lnTo>
                <a:lnTo>
                  <a:pt x="300418" y="150291"/>
                </a:lnTo>
                <a:lnTo>
                  <a:pt x="300126" y="145102"/>
                </a:lnTo>
                <a:lnTo>
                  <a:pt x="299197" y="135478"/>
                </a:lnTo>
                <a:lnTo>
                  <a:pt x="297894" y="124190"/>
                </a:lnTo>
                <a:lnTo>
                  <a:pt x="296481" y="114007"/>
                </a:lnTo>
                <a:lnTo>
                  <a:pt x="296075" y="111404"/>
                </a:lnTo>
                <a:lnTo>
                  <a:pt x="295681" y="107759"/>
                </a:lnTo>
                <a:lnTo>
                  <a:pt x="295338" y="106730"/>
                </a:lnTo>
                <a:lnTo>
                  <a:pt x="273839" y="64568"/>
                </a:lnTo>
                <a:lnTo>
                  <a:pt x="241420" y="31981"/>
                </a:lnTo>
                <a:lnTo>
                  <a:pt x="200048" y="10086"/>
                </a:lnTo>
                <a:lnTo>
                  <a:pt x="151688" y="0"/>
                </a:lnTo>
                <a:close/>
              </a:path>
              <a:path w="335915" h="398144">
                <a:moveTo>
                  <a:pt x="330238" y="249986"/>
                </a:moveTo>
                <a:lnTo>
                  <a:pt x="301320" y="249986"/>
                </a:lnTo>
                <a:lnTo>
                  <a:pt x="330098" y="250190"/>
                </a:lnTo>
                <a:lnTo>
                  <a:pt x="330238" y="249986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075762F5-5962-4542-B7EB-D5EE4E50CF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00" y="212725"/>
            <a:ext cx="1803400" cy="8255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DB66908-A64A-3346-A154-6858F67B2B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5300" y="5799230"/>
            <a:ext cx="811839" cy="12757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00B2E3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68301"/>
            <a:ext cx="49193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causes </a:t>
            </a:r>
            <a:r>
              <a:rPr spc="-2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18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014006"/>
            <a:ext cx="4345305" cy="540385"/>
          </a:xfrm>
          <a:custGeom>
            <a:avLst/>
            <a:gdLst/>
            <a:ahLst/>
            <a:cxnLst/>
            <a:rect l="l" t="t" r="r" b="b"/>
            <a:pathLst>
              <a:path w="4345305" h="540385">
                <a:moveTo>
                  <a:pt x="0" y="539991"/>
                </a:moveTo>
                <a:lnTo>
                  <a:pt x="4345190" y="539991"/>
                </a:lnTo>
                <a:lnTo>
                  <a:pt x="4345190" y="0"/>
                </a:lnTo>
                <a:lnTo>
                  <a:pt x="0" y="0"/>
                </a:lnTo>
                <a:lnTo>
                  <a:pt x="0" y="539991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1111788"/>
            <a:ext cx="3620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r>
              <a:rPr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2 (10</a:t>
            </a:r>
            <a:r>
              <a:rPr sz="1800" b="1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minutes)</a:t>
            </a:r>
            <a:endParaRPr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194" y="1899005"/>
            <a:ext cx="3977004" cy="1863089"/>
          </a:xfrm>
          <a:custGeom>
            <a:avLst/>
            <a:gdLst/>
            <a:ahLst/>
            <a:cxnLst/>
            <a:rect l="l" t="t" r="r" b="b"/>
            <a:pathLst>
              <a:path w="3977004" h="1863089">
                <a:moveTo>
                  <a:pt x="3886809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1772996"/>
                </a:lnTo>
                <a:lnTo>
                  <a:pt x="1406" y="1825030"/>
                </a:lnTo>
                <a:lnTo>
                  <a:pt x="11250" y="1851750"/>
                </a:lnTo>
                <a:lnTo>
                  <a:pt x="37970" y="1861594"/>
                </a:lnTo>
                <a:lnTo>
                  <a:pt x="90004" y="1863001"/>
                </a:lnTo>
                <a:lnTo>
                  <a:pt x="3886809" y="1863001"/>
                </a:lnTo>
                <a:lnTo>
                  <a:pt x="3938836" y="1861594"/>
                </a:lnTo>
                <a:lnTo>
                  <a:pt x="3965552" y="1851750"/>
                </a:lnTo>
                <a:lnTo>
                  <a:pt x="3975395" y="1825030"/>
                </a:lnTo>
                <a:lnTo>
                  <a:pt x="3976801" y="1772996"/>
                </a:lnTo>
                <a:lnTo>
                  <a:pt x="3976801" y="90004"/>
                </a:lnTo>
                <a:lnTo>
                  <a:pt x="3975395" y="37970"/>
                </a:lnTo>
                <a:lnTo>
                  <a:pt x="3965552" y="11250"/>
                </a:lnTo>
                <a:lnTo>
                  <a:pt x="3938836" y="1406"/>
                </a:lnTo>
                <a:lnTo>
                  <a:pt x="388680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1994" y="1899005"/>
            <a:ext cx="5483225" cy="1863089"/>
          </a:xfrm>
          <a:custGeom>
            <a:avLst/>
            <a:gdLst/>
            <a:ahLst/>
            <a:cxnLst/>
            <a:rect l="l" t="t" r="r" b="b"/>
            <a:pathLst>
              <a:path w="5483225" h="1863089">
                <a:moveTo>
                  <a:pt x="5392801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1772996"/>
                </a:lnTo>
                <a:lnTo>
                  <a:pt x="1406" y="1825030"/>
                </a:lnTo>
                <a:lnTo>
                  <a:pt x="11250" y="1851750"/>
                </a:lnTo>
                <a:lnTo>
                  <a:pt x="37970" y="1861594"/>
                </a:lnTo>
                <a:lnTo>
                  <a:pt x="90004" y="1863001"/>
                </a:lnTo>
                <a:lnTo>
                  <a:pt x="5392801" y="1863001"/>
                </a:lnTo>
                <a:lnTo>
                  <a:pt x="5444835" y="1861594"/>
                </a:lnTo>
                <a:lnTo>
                  <a:pt x="5471555" y="1851750"/>
                </a:lnTo>
                <a:lnTo>
                  <a:pt x="5481399" y="1825030"/>
                </a:lnTo>
                <a:lnTo>
                  <a:pt x="5482805" y="1772996"/>
                </a:lnTo>
                <a:lnTo>
                  <a:pt x="5482805" y="90004"/>
                </a:lnTo>
                <a:lnTo>
                  <a:pt x="5481399" y="37970"/>
                </a:lnTo>
                <a:lnTo>
                  <a:pt x="5471555" y="11250"/>
                </a:lnTo>
                <a:lnTo>
                  <a:pt x="5444835" y="1406"/>
                </a:lnTo>
                <a:lnTo>
                  <a:pt x="539280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194" y="4032005"/>
            <a:ext cx="9777730" cy="1440180"/>
          </a:xfrm>
          <a:custGeom>
            <a:avLst/>
            <a:gdLst/>
            <a:ahLst/>
            <a:cxnLst/>
            <a:rect l="l" t="t" r="r" b="b"/>
            <a:pathLst>
              <a:path w="9777730" h="1440179">
                <a:moveTo>
                  <a:pt x="9687610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1349997"/>
                </a:lnTo>
                <a:lnTo>
                  <a:pt x="1406" y="1402031"/>
                </a:lnTo>
                <a:lnTo>
                  <a:pt x="11250" y="1428751"/>
                </a:lnTo>
                <a:lnTo>
                  <a:pt x="37970" y="1438595"/>
                </a:lnTo>
                <a:lnTo>
                  <a:pt x="90004" y="1440002"/>
                </a:lnTo>
                <a:lnTo>
                  <a:pt x="9687610" y="1440002"/>
                </a:lnTo>
                <a:lnTo>
                  <a:pt x="9739637" y="1438595"/>
                </a:lnTo>
                <a:lnTo>
                  <a:pt x="9766353" y="1428751"/>
                </a:lnTo>
                <a:lnTo>
                  <a:pt x="9776196" y="1402031"/>
                </a:lnTo>
                <a:lnTo>
                  <a:pt x="9777603" y="1349997"/>
                </a:lnTo>
                <a:lnTo>
                  <a:pt x="9777603" y="90004"/>
                </a:lnTo>
                <a:lnTo>
                  <a:pt x="9776196" y="37970"/>
                </a:lnTo>
                <a:lnTo>
                  <a:pt x="9766353" y="11250"/>
                </a:lnTo>
                <a:lnTo>
                  <a:pt x="9739637" y="1406"/>
                </a:lnTo>
                <a:lnTo>
                  <a:pt x="968761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4" y="5742004"/>
            <a:ext cx="9777730" cy="1068070"/>
          </a:xfrm>
          <a:custGeom>
            <a:avLst/>
            <a:gdLst/>
            <a:ahLst/>
            <a:cxnLst/>
            <a:rect l="l" t="t" r="r" b="b"/>
            <a:pathLst>
              <a:path w="9777730" h="1068070">
                <a:moveTo>
                  <a:pt x="9687610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978001"/>
                </a:lnTo>
                <a:lnTo>
                  <a:pt x="1406" y="1030028"/>
                </a:lnTo>
                <a:lnTo>
                  <a:pt x="11250" y="1056744"/>
                </a:lnTo>
                <a:lnTo>
                  <a:pt x="37970" y="1066587"/>
                </a:lnTo>
                <a:lnTo>
                  <a:pt x="90004" y="1067993"/>
                </a:lnTo>
                <a:lnTo>
                  <a:pt x="9687610" y="1067993"/>
                </a:lnTo>
                <a:lnTo>
                  <a:pt x="9739637" y="1066587"/>
                </a:lnTo>
                <a:lnTo>
                  <a:pt x="9766353" y="1056744"/>
                </a:lnTo>
                <a:lnTo>
                  <a:pt x="9776196" y="1030028"/>
                </a:lnTo>
                <a:lnTo>
                  <a:pt x="9777603" y="978001"/>
                </a:lnTo>
                <a:lnTo>
                  <a:pt x="9777603" y="90004"/>
                </a:lnTo>
                <a:lnTo>
                  <a:pt x="9776196" y="37970"/>
                </a:lnTo>
                <a:lnTo>
                  <a:pt x="9766353" y="11250"/>
                </a:lnTo>
                <a:lnTo>
                  <a:pt x="9739637" y="1406"/>
                </a:lnTo>
                <a:lnTo>
                  <a:pt x="9687610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77300" y="4440587"/>
            <a:ext cx="6597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group,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list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causes of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stress 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can think 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of, 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including those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both inside and outside of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work.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2311" y="2123502"/>
            <a:ext cx="2626995" cy="1167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50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sz="20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10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545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Being able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spot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common 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signs and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symptoms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stress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is an important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step.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94863" y="2123502"/>
            <a:ext cx="4597400" cy="1380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sz="2000" b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0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545"/>
              </a:spcBef>
            </a:pP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understanding what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can cause and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contribute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stress,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can learn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ways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manage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stress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more  effectively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and also look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to create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positive culture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wellbeing at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work.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19944" y="4706259"/>
            <a:ext cx="898525" cy="562610"/>
          </a:xfrm>
          <a:custGeom>
            <a:avLst/>
            <a:gdLst/>
            <a:ahLst/>
            <a:cxnLst/>
            <a:rect l="l" t="t" r="r" b="b"/>
            <a:pathLst>
              <a:path w="898525" h="562610">
                <a:moveTo>
                  <a:pt x="445477" y="0"/>
                </a:moveTo>
                <a:lnTo>
                  <a:pt x="389997" y="2786"/>
                </a:lnTo>
                <a:lnTo>
                  <a:pt x="338946" y="10897"/>
                </a:lnTo>
                <a:lnTo>
                  <a:pt x="292173" y="23963"/>
                </a:lnTo>
                <a:lnTo>
                  <a:pt x="249525" y="41611"/>
                </a:lnTo>
                <a:lnTo>
                  <a:pt x="210848" y="63472"/>
                </a:lnTo>
                <a:lnTo>
                  <a:pt x="175991" y="89174"/>
                </a:lnTo>
                <a:lnTo>
                  <a:pt x="144801" y="118346"/>
                </a:lnTo>
                <a:lnTo>
                  <a:pt x="117124" y="150617"/>
                </a:lnTo>
                <a:lnTo>
                  <a:pt x="92808" y="185616"/>
                </a:lnTo>
                <a:lnTo>
                  <a:pt x="71700" y="222972"/>
                </a:lnTo>
                <a:lnTo>
                  <a:pt x="53648" y="262315"/>
                </a:lnTo>
                <a:lnTo>
                  <a:pt x="38498" y="303272"/>
                </a:lnTo>
                <a:lnTo>
                  <a:pt x="26098" y="345473"/>
                </a:lnTo>
                <a:lnTo>
                  <a:pt x="16295" y="388547"/>
                </a:lnTo>
                <a:lnTo>
                  <a:pt x="8937" y="432123"/>
                </a:lnTo>
                <a:lnTo>
                  <a:pt x="3870" y="475830"/>
                </a:lnTo>
                <a:lnTo>
                  <a:pt x="942" y="519297"/>
                </a:lnTo>
                <a:lnTo>
                  <a:pt x="0" y="562152"/>
                </a:lnTo>
                <a:lnTo>
                  <a:pt x="898029" y="562152"/>
                </a:lnTo>
                <a:lnTo>
                  <a:pt x="897024" y="519297"/>
                </a:lnTo>
                <a:lnTo>
                  <a:pt x="893916" y="475830"/>
                </a:lnTo>
                <a:lnTo>
                  <a:pt x="888568" y="432123"/>
                </a:lnTo>
                <a:lnTo>
                  <a:pt x="880841" y="388547"/>
                </a:lnTo>
                <a:lnTo>
                  <a:pt x="870596" y="345473"/>
                </a:lnTo>
                <a:lnTo>
                  <a:pt x="857697" y="303272"/>
                </a:lnTo>
                <a:lnTo>
                  <a:pt x="842004" y="262315"/>
                </a:lnTo>
                <a:lnTo>
                  <a:pt x="823379" y="222972"/>
                </a:lnTo>
                <a:lnTo>
                  <a:pt x="801684" y="185616"/>
                </a:lnTo>
                <a:lnTo>
                  <a:pt x="776781" y="150617"/>
                </a:lnTo>
                <a:lnTo>
                  <a:pt x="748531" y="118346"/>
                </a:lnTo>
                <a:lnTo>
                  <a:pt x="716797" y="89174"/>
                </a:lnTo>
                <a:lnTo>
                  <a:pt x="681441" y="63472"/>
                </a:lnTo>
                <a:lnTo>
                  <a:pt x="642323" y="41611"/>
                </a:lnTo>
                <a:lnTo>
                  <a:pt x="599306" y="23963"/>
                </a:lnTo>
                <a:lnTo>
                  <a:pt x="552251" y="10897"/>
                </a:lnTo>
                <a:lnTo>
                  <a:pt x="501021" y="2786"/>
                </a:lnTo>
                <a:lnTo>
                  <a:pt x="445477" y="0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1949" y="4910778"/>
            <a:ext cx="609600" cy="382905"/>
          </a:xfrm>
          <a:custGeom>
            <a:avLst/>
            <a:gdLst/>
            <a:ahLst/>
            <a:cxnLst/>
            <a:rect l="l" t="t" r="r" b="b"/>
            <a:pathLst>
              <a:path w="609600" h="382904">
                <a:moveTo>
                  <a:pt x="302412" y="0"/>
                </a:moveTo>
                <a:lnTo>
                  <a:pt x="249622" y="3665"/>
                </a:lnTo>
                <a:lnTo>
                  <a:pt x="202589" y="14215"/>
                </a:lnTo>
                <a:lnTo>
                  <a:pt x="161093" y="30980"/>
                </a:lnTo>
                <a:lnTo>
                  <a:pt x="124909" y="53289"/>
                </a:lnTo>
                <a:lnTo>
                  <a:pt x="93816" y="80473"/>
                </a:lnTo>
                <a:lnTo>
                  <a:pt x="67590" y="111861"/>
                </a:lnTo>
                <a:lnTo>
                  <a:pt x="46010" y="146785"/>
                </a:lnTo>
                <a:lnTo>
                  <a:pt x="28853" y="184573"/>
                </a:lnTo>
                <a:lnTo>
                  <a:pt x="15896" y="224556"/>
                </a:lnTo>
                <a:lnTo>
                  <a:pt x="6916" y="266065"/>
                </a:lnTo>
                <a:lnTo>
                  <a:pt x="1692" y="308428"/>
                </a:lnTo>
                <a:lnTo>
                  <a:pt x="0" y="350977"/>
                </a:lnTo>
                <a:lnTo>
                  <a:pt x="0" y="382727"/>
                </a:lnTo>
                <a:lnTo>
                  <a:pt x="609117" y="382727"/>
                </a:lnTo>
                <a:lnTo>
                  <a:pt x="609117" y="350977"/>
                </a:lnTo>
                <a:lnTo>
                  <a:pt x="607401" y="308428"/>
                </a:lnTo>
                <a:lnTo>
                  <a:pt x="602102" y="266065"/>
                </a:lnTo>
                <a:lnTo>
                  <a:pt x="592995" y="224556"/>
                </a:lnTo>
                <a:lnTo>
                  <a:pt x="579853" y="184573"/>
                </a:lnTo>
                <a:lnTo>
                  <a:pt x="562452" y="146785"/>
                </a:lnTo>
                <a:lnTo>
                  <a:pt x="540565" y="111861"/>
                </a:lnTo>
                <a:lnTo>
                  <a:pt x="513968" y="80473"/>
                </a:lnTo>
                <a:lnTo>
                  <a:pt x="482433" y="53289"/>
                </a:lnTo>
                <a:lnTo>
                  <a:pt x="445736" y="30980"/>
                </a:lnTo>
                <a:lnTo>
                  <a:pt x="403650" y="14215"/>
                </a:lnTo>
                <a:lnTo>
                  <a:pt x="355951" y="3665"/>
                </a:lnTo>
                <a:lnTo>
                  <a:pt x="302412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1949" y="4910778"/>
            <a:ext cx="609600" cy="382905"/>
          </a:xfrm>
          <a:custGeom>
            <a:avLst/>
            <a:gdLst/>
            <a:ahLst/>
            <a:cxnLst/>
            <a:rect l="l" t="t" r="r" b="b"/>
            <a:pathLst>
              <a:path w="609600" h="382904">
                <a:moveTo>
                  <a:pt x="0" y="350977"/>
                </a:moveTo>
                <a:lnTo>
                  <a:pt x="1692" y="308428"/>
                </a:lnTo>
                <a:lnTo>
                  <a:pt x="6916" y="266065"/>
                </a:lnTo>
                <a:lnTo>
                  <a:pt x="15896" y="224556"/>
                </a:lnTo>
                <a:lnTo>
                  <a:pt x="28853" y="184573"/>
                </a:lnTo>
                <a:lnTo>
                  <a:pt x="46010" y="146785"/>
                </a:lnTo>
                <a:lnTo>
                  <a:pt x="67590" y="111861"/>
                </a:lnTo>
                <a:lnTo>
                  <a:pt x="93816" y="80473"/>
                </a:lnTo>
                <a:lnTo>
                  <a:pt x="124909" y="53289"/>
                </a:lnTo>
                <a:lnTo>
                  <a:pt x="161093" y="30980"/>
                </a:lnTo>
                <a:lnTo>
                  <a:pt x="202589" y="14215"/>
                </a:lnTo>
                <a:lnTo>
                  <a:pt x="249622" y="3665"/>
                </a:lnTo>
                <a:lnTo>
                  <a:pt x="302412" y="0"/>
                </a:lnTo>
                <a:lnTo>
                  <a:pt x="355951" y="3665"/>
                </a:lnTo>
                <a:lnTo>
                  <a:pt x="403650" y="14215"/>
                </a:lnTo>
                <a:lnTo>
                  <a:pt x="445736" y="30980"/>
                </a:lnTo>
                <a:lnTo>
                  <a:pt x="482433" y="53289"/>
                </a:lnTo>
                <a:lnTo>
                  <a:pt x="513968" y="80473"/>
                </a:lnTo>
                <a:lnTo>
                  <a:pt x="540565" y="111861"/>
                </a:lnTo>
                <a:lnTo>
                  <a:pt x="562452" y="146785"/>
                </a:lnTo>
                <a:lnTo>
                  <a:pt x="579853" y="184573"/>
                </a:lnTo>
                <a:lnTo>
                  <a:pt x="592995" y="224556"/>
                </a:lnTo>
                <a:lnTo>
                  <a:pt x="602102" y="266065"/>
                </a:lnTo>
                <a:lnTo>
                  <a:pt x="607401" y="308428"/>
                </a:lnTo>
                <a:lnTo>
                  <a:pt x="609117" y="350977"/>
                </a:lnTo>
                <a:lnTo>
                  <a:pt x="609117" y="382727"/>
                </a:lnTo>
                <a:lnTo>
                  <a:pt x="577367" y="382727"/>
                </a:lnTo>
                <a:lnTo>
                  <a:pt x="31750" y="382727"/>
                </a:lnTo>
                <a:lnTo>
                  <a:pt x="0" y="382727"/>
                </a:lnTo>
                <a:lnTo>
                  <a:pt x="0" y="350977"/>
                </a:lnTo>
                <a:close/>
              </a:path>
            </a:pathLst>
          </a:custGeom>
          <a:ln w="63499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70130" y="4910778"/>
            <a:ext cx="609600" cy="382905"/>
          </a:xfrm>
          <a:custGeom>
            <a:avLst/>
            <a:gdLst/>
            <a:ahLst/>
            <a:cxnLst/>
            <a:rect l="l" t="t" r="r" b="b"/>
            <a:pathLst>
              <a:path w="609600" h="382904">
                <a:moveTo>
                  <a:pt x="302412" y="0"/>
                </a:moveTo>
                <a:lnTo>
                  <a:pt x="249622" y="3665"/>
                </a:lnTo>
                <a:lnTo>
                  <a:pt x="202589" y="14215"/>
                </a:lnTo>
                <a:lnTo>
                  <a:pt x="161093" y="30980"/>
                </a:lnTo>
                <a:lnTo>
                  <a:pt x="124909" y="53289"/>
                </a:lnTo>
                <a:lnTo>
                  <a:pt x="93816" y="80473"/>
                </a:lnTo>
                <a:lnTo>
                  <a:pt x="67590" y="111861"/>
                </a:lnTo>
                <a:lnTo>
                  <a:pt x="46010" y="146785"/>
                </a:lnTo>
                <a:lnTo>
                  <a:pt x="28853" y="184573"/>
                </a:lnTo>
                <a:lnTo>
                  <a:pt x="15896" y="224556"/>
                </a:lnTo>
                <a:lnTo>
                  <a:pt x="6916" y="266065"/>
                </a:lnTo>
                <a:lnTo>
                  <a:pt x="1692" y="308428"/>
                </a:lnTo>
                <a:lnTo>
                  <a:pt x="0" y="350977"/>
                </a:lnTo>
                <a:lnTo>
                  <a:pt x="0" y="382727"/>
                </a:lnTo>
                <a:lnTo>
                  <a:pt x="609117" y="382727"/>
                </a:lnTo>
                <a:lnTo>
                  <a:pt x="609117" y="350977"/>
                </a:lnTo>
                <a:lnTo>
                  <a:pt x="607401" y="308428"/>
                </a:lnTo>
                <a:lnTo>
                  <a:pt x="602102" y="266065"/>
                </a:lnTo>
                <a:lnTo>
                  <a:pt x="592995" y="224556"/>
                </a:lnTo>
                <a:lnTo>
                  <a:pt x="579853" y="184573"/>
                </a:lnTo>
                <a:lnTo>
                  <a:pt x="562452" y="146785"/>
                </a:lnTo>
                <a:lnTo>
                  <a:pt x="540565" y="111861"/>
                </a:lnTo>
                <a:lnTo>
                  <a:pt x="513968" y="80473"/>
                </a:lnTo>
                <a:lnTo>
                  <a:pt x="482433" y="53289"/>
                </a:lnTo>
                <a:lnTo>
                  <a:pt x="445736" y="30980"/>
                </a:lnTo>
                <a:lnTo>
                  <a:pt x="403650" y="14215"/>
                </a:lnTo>
                <a:lnTo>
                  <a:pt x="355951" y="3665"/>
                </a:lnTo>
                <a:lnTo>
                  <a:pt x="302412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70130" y="4910778"/>
            <a:ext cx="609600" cy="382905"/>
          </a:xfrm>
          <a:custGeom>
            <a:avLst/>
            <a:gdLst/>
            <a:ahLst/>
            <a:cxnLst/>
            <a:rect l="l" t="t" r="r" b="b"/>
            <a:pathLst>
              <a:path w="609600" h="382904">
                <a:moveTo>
                  <a:pt x="0" y="350977"/>
                </a:moveTo>
                <a:lnTo>
                  <a:pt x="1692" y="308428"/>
                </a:lnTo>
                <a:lnTo>
                  <a:pt x="6916" y="266065"/>
                </a:lnTo>
                <a:lnTo>
                  <a:pt x="15896" y="224556"/>
                </a:lnTo>
                <a:lnTo>
                  <a:pt x="28853" y="184573"/>
                </a:lnTo>
                <a:lnTo>
                  <a:pt x="46010" y="146785"/>
                </a:lnTo>
                <a:lnTo>
                  <a:pt x="67590" y="111861"/>
                </a:lnTo>
                <a:lnTo>
                  <a:pt x="93816" y="80473"/>
                </a:lnTo>
                <a:lnTo>
                  <a:pt x="124909" y="53289"/>
                </a:lnTo>
                <a:lnTo>
                  <a:pt x="161093" y="30980"/>
                </a:lnTo>
                <a:lnTo>
                  <a:pt x="202589" y="14215"/>
                </a:lnTo>
                <a:lnTo>
                  <a:pt x="249622" y="3665"/>
                </a:lnTo>
                <a:lnTo>
                  <a:pt x="302412" y="0"/>
                </a:lnTo>
                <a:lnTo>
                  <a:pt x="355951" y="3665"/>
                </a:lnTo>
                <a:lnTo>
                  <a:pt x="403650" y="14215"/>
                </a:lnTo>
                <a:lnTo>
                  <a:pt x="445736" y="30980"/>
                </a:lnTo>
                <a:lnTo>
                  <a:pt x="482433" y="53289"/>
                </a:lnTo>
                <a:lnTo>
                  <a:pt x="513968" y="80473"/>
                </a:lnTo>
                <a:lnTo>
                  <a:pt x="540565" y="111861"/>
                </a:lnTo>
                <a:lnTo>
                  <a:pt x="562452" y="146785"/>
                </a:lnTo>
                <a:lnTo>
                  <a:pt x="579853" y="184573"/>
                </a:lnTo>
                <a:lnTo>
                  <a:pt x="592995" y="224556"/>
                </a:lnTo>
                <a:lnTo>
                  <a:pt x="602102" y="266065"/>
                </a:lnTo>
                <a:lnTo>
                  <a:pt x="607401" y="308428"/>
                </a:lnTo>
                <a:lnTo>
                  <a:pt x="609117" y="350977"/>
                </a:lnTo>
                <a:lnTo>
                  <a:pt x="609117" y="382727"/>
                </a:lnTo>
                <a:lnTo>
                  <a:pt x="577367" y="382727"/>
                </a:lnTo>
                <a:lnTo>
                  <a:pt x="31750" y="382727"/>
                </a:lnTo>
                <a:lnTo>
                  <a:pt x="0" y="382727"/>
                </a:lnTo>
                <a:lnTo>
                  <a:pt x="0" y="350977"/>
                </a:lnTo>
                <a:close/>
              </a:path>
            </a:pathLst>
          </a:custGeom>
          <a:ln w="6350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53965" y="4219069"/>
            <a:ext cx="427355" cy="427355"/>
          </a:xfrm>
          <a:custGeom>
            <a:avLst/>
            <a:gdLst/>
            <a:ahLst/>
            <a:cxnLst/>
            <a:rect l="l" t="t" r="r" b="b"/>
            <a:pathLst>
              <a:path w="427355" h="427354">
                <a:moveTo>
                  <a:pt x="213550" y="0"/>
                </a:moveTo>
                <a:lnTo>
                  <a:pt x="164588" y="5639"/>
                </a:lnTo>
                <a:lnTo>
                  <a:pt x="119640" y="21704"/>
                </a:lnTo>
                <a:lnTo>
                  <a:pt x="79989" y="46912"/>
                </a:lnTo>
                <a:lnTo>
                  <a:pt x="46917" y="79981"/>
                </a:lnTo>
                <a:lnTo>
                  <a:pt x="21707" y="119629"/>
                </a:lnTo>
                <a:lnTo>
                  <a:pt x="5640" y="164576"/>
                </a:lnTo>
                <a:lnTo>
                  <a:pt x="0" y="213537"/>
                </a:lnTo>
                <a:lnTo>
                  <a:pt x="5640" y="262504"/>
                </a:lnTo>
                <a:lnTo>
                  <a:pt x="21707" y="307453"/>
                </a:lnTo>
                <a:lnTo>
                  <a:pt x="46917" y="347104"/>
                </a:lnTo>
                <a:lnTo>
                  <a:pt x="79989" y="380174"/>
                </a:lnTo>
                <a:lnTo>
                  <a:pt x="119640" y="405383"/>
                </a:lnTo>
                <a:lnTo>
                  <a:pt x="164588" y="421448"/>
                </a:lnTo>
                <a:lnTo>
                  <a:pt x="213550" y="427088"/>
                </a:lnTo>
                <a:lnTo>
                  <a:pt x="262512" y="421448"/>
                </a:lnTo>
                <a:lnTo>
                  <a:pt x="307460" y="405383"/>
                </a:lnTo>
                <a:lnTo>
                  <a:pt x="347111" y="380174"/>
                </a:lnTo>
                <a:lnTo>
                  <a:pt x="380183" y="347104"/>
                </a:lnTo>
                <a:lnTo>
                  <a:pt x="405393" y="307453"/>
                </a:lnTo>
                <a:lnTo>
                  <a:pt x="421460" y="262504"/>
                </a:lnTo>
                <a:lnTo>
                  <a:pt x="427100" y="213537"/>
                </a:lnTo>
                <a:lnTo>
                  <a:pt x="421460" y="164576"/>
                </a:lnTo>
                <a:lnTo>
                  <a:pt x="405393" y="119629"/>
                </a:lnTo>
                <a:lnTo>
                  <a:pt x="380183" y="79981"/>
                </a:lnTo>
                <a:lnTo>
                  <a:pt x="347111" y="46912"/>
                </a:lnTo>
                <a:lnTo>
                  <a:pt x="307460" y="21704"/>
                </a:lnTo>
                <a:lnTo>
                  <a:pt x="262512" y="5639"/>
                </a:lnTo>
                <a:lnTo>
                  <a:pt x="213550" y="0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3032" y="458426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3954" y="0"/>
                </a:moveTo>
                <a:lnTo>
                  <a:pt x="98454" y="7337"/>
                </a:lnTo>
                <a:lnTo>
                  <a:pt x="58937" y="27770"/>
                </a:lnTo>
                <a:lnTo>
                  <a:pt x="27775" y="58929"/>
                </a:lnTo>
                <a:lnTo>
                  <a:pt x="7339" y="98443"/>
                </a:lnTo>
                <a:lnTo>
                  <a:pt x="0" y="143941"/>
                </a:lnTo>
                <a:lnTo>
                  <a:pt x="7339" y="189441"/>
                </a:lnTo>
                <a:lnTo>
                  <a:pt x="27775" y="228958"/>
                </a:lnTo>
                <a:lnTo>
                  <a:pt x="58937" y="260120"/>
                </a:lnTo>
                <a:lnTo>
                  <a:pt x="98454" y="280557"/>
                </a:lnTo>
                <a:lnTo>
                  <a:pt x="143954" y="287896"/>
                </a:lnTo>
                <a:lnTo>
                  <a:pt x="189454" y="280557"/>
                </a:lnTo>
                <a:lnTo>
                  <a:pt x="228971" y="260120"/>
                </a:lnTo>
                <a:lnTo>
                  <a:pt x="260133" y="228958"/>
                </a:lnTo>
                <a:lnTo>
                  <a:pt x="280569" y="189441"/>
                </a:lnTo>
                <a:lnTo>
                  <a:pt x="287908" y="143941"/>
                </a:lnTo>
                <a:lnTo>
                  <a:pt x="280569" y="98443"/>
                </a:lnTo>
                <a:lnTo>
                  <a:pt x="260133" y="58929"/>
                </a:lnTo>
                <a:lnTo>
                  <a:pt x="228971" y="27770"/>
                </a:lnTo>
                <a:lnTo>
                  <a:pt x="189454" y="7337"/>
                </a:lnTo>
                <a:lnTo>
                  <a:pt x="143954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1213" y="458426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3954" y="0"/>
                </a:moveTo>
                <a:lnTo>
                  <a:pt x="98454" y="7337"/>
                </a:lnTo>
                <a:lnTo>
                  <a:pt x="58937" y="27770"/>
                </a:lnTo>
                <a:lnTo>
                  <a:pt x="27775" y="58929"/>
                </a:lnTo>
                <a:lnTo>
                  <a:pt x="7339" y="98443"/>
                </a:lnTo>
                <a:lnTo>
                  <a:pt x="0" y="143941"/>
                </a:lnTo>
                <a:lnTo>
                  <a:pt x="7339" y="189441"/>
                </a:lnTo>
                <a:lnTo>
                  <a:pt x="27775" y="228958"/>
                </a:lnTo>
                <a:lnTo>
                  <a:pt x="58937" y="260120"/>
                </a:lnTo>
                <a:lnTo>
                  <a:pt x="98454" y="280557"/>
                </a:lnTo>
                <a:lnTo>
                  <a:pt x="143954" y="287896"/>
                </a:lnTo>
                <a:lnTo>
                  <a:pt x="189454" y="280557"/>
                </a:lnTo>
                <a:lnTo>
                  <a:pt x="228971" y="260120"/>
                </a:lnTo>
                <a:lnTo>
                  <a:pt x="260133" y="228958"/>
                </a:lnTo>
                <a:lnTo>
                  <a:pt x="280569" y="189441"/>
                </a:lnTo>
                <a:lnTo>
                  <a:pt x="287909" y="143941"/>
                </a:lnTo>
                <a:lnTo>
                  <a:pt x="280569" y="98443"/>
                </a:lnTo>
                <a:lnTo>
                  <a:pt x="260133" y="58929"/>
                </a:lnTo>
                <a:lnTo>
                  <a:pt x="228971" y="27770"/>
                </a:lnTo>
                <a:lnTo>
                  <a:pt x="189454" y="7337"/>
                </a:lnTo>
                <a:lnTo>
                  <a:pt x="143954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03531" y="6031647"/>
            <a:ext cx="73875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4830" marR="5080" indent="-1802764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proceed </a:t>
            </a:r>
            <a:r>
              <a:rPr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will further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consolidate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knowledge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understanding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causes.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4" y="2817004"/>
            <a:ext cx="4888865" cy="4286250"/>
          </a:xfrm>
          <a:custGeom>
            <a:avLst/>
            <a:gdLst/>
            <a:ahLst/>
            <a:cxnLst/>
            <a:rect l="l" t="t" r="r" b="b"/>
            <a:pathLst>
              <a:path w="4888865" h="4286250">
                <a:moveTo>
                  <a:pt x="4798809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95800"/>
                </a:lnTo>
                <a:lnTo>
                  <a:pt x="1406" y="4247834"/>
                </a:lnTo>
                <a:lnTo>
                  <a:pt x="11250" y="4274554"/>
                </a:lnTo>
                <a:lnTo>
                  <a:pt x="37970" y="4284399"/>
                </a:lnTo>
                <a:lnTo>
                  <a:pt x="90004" y="4285805"/>
                </a:lnTo>
                <a:lnTo>
                  <a:pt x="4798809" y="4285805"/>
                </a:lnTo>
                <a:lnTo>
                  <a:pt x="4850836" y="4284399"/>
                </a:lnTo>
                <a:lnTo>
                  <a:pt x="4877552" y="4274554"/>
                </a:lnTo>
                <a:lnTo>
                  <a:pt x="4887395" y="4247834"/>
                </a:lnTo>
                <a:lnTo>
                  <a:pt x="4888801" y="4195800"/>
                </a:lnTo>
                <a:lnTo>
                  <a:pt x="4888801" y="90004"/>
                </a:lnTo>
                <a:lnTo>
                  <a:pt x="4887395" y="37970"/>
                </a:lnTo>
                <a:lnTo>
                  <a:pt x="4877552" y="11250"/>
                </a:lnTo>
                <a:lnTo>
                  <a:pt x="4850836" y="1406"/>
                </a:lnTo>
                <a:lnTo>
                  <a:pt x="479880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45995" y="2817004"/>
            <a:ext cx="4888865" cy="4286250"/>
          </a:xfrm>
          <a:custGeom>
            <a:avLst/>
            <a:gdLst/>
            <a:ahLst/>
            <a:cxnLst/>
            <a:rect l="l" t="t" r="r" b="b"/>
            <a:pathLst>
              <a:path w="4888865" h="4286250">
                <a:moveTo>
                  <a:pt x="4798809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95800"/>
                </a:lnTo>
                <a:lnTo>
                  <a:pt x="1406" y="4247834"/>
                </a:lnTo>
                <a:lnTo>
                  <a:pt x="11250" y="4274554"/>
                </a:lnTo>
                <a:lnTo>
                  <a:pt x="37970" y="4284399"/>
                </a:lnTo>
                <a:lnTo>
                  <a:pt x="90004" y="4285805"/>
                </a:lnTo>
                <a:lnTo>
                  <a:pt x="4798809" y="4285805"/>
                </a:lnTo>
                <a:lnTo>
                  <a:pt x="4850836" y="4284399"/>
                </a:lnTo>
                <a:lnTo>
                  <a:pt x="4877552" y="4274554"/>
                </a:lnTo>
                <a:lnTo>
                  <a:pt x="4887395" y="4247834"/>
                </a:lnTo>
                <a:lnTo>
                  <a:pt x="4888801" y="4195800"/>
                </a:lnTo>
                <a:lnTo>
                  <a:pt x="4888801" y="90004"/>
                </a:lnTo>
                <a:lnTo>
                  <a:pt x="4887395" y="37970"/>
                </a:lnTo>
                <a:lnTo>
                  <a:pt x="4877552" y="11250"/>
                </a:lnTo>
                <a:lnTo>
                  <a:pt x="4850836" y="1406"/>
                </a:lnTo>
                <a:lnTo>
                  <a:pt x="4798809" y="0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2" y="2817002"/>
            <a:ext cx="9777730" cy="567055"/>
          </a:xfrm>
          <a:custGeom>
            <a:avLst/>
            <a:gdLst/>
            <a:ahLst/>
            <a:cxnLst/>
            <a:rect l="l" t="t" r="r" b="b"/>
            <a:pathLst>
              <a:path w="9777730" h="567054">
                <a:moveTo>
                  <a:pt x="9730066" y="0"/>
                </a:moveTo>
                <a:lnTo>
                  <a:pt x="47523" y="0"/>
                </a:lnTo>
                <a:lnTo>
                  <a:pt x="20048" y="742"/>
                </a:lnTo>
                <a:lnTo>
                  <a:pt x="5940" y="5942"/>
                </a:lnTo>
                <a:lnTo>
                  <a:pt x="742" y="20054"/>
                </a:lnTo>
                <a:lnTo>
                  <a:pt x="0" y="47536"/>
                </a:lnTo>
                <a:lnTo>
                  <a:pt x="0" y="519468"/>
                </a:lnTo>
                <a:lnTo>
                  <a:pt x="742" y="546949"/>
                </a:lnTo>
                <a:lnTo>
                  <a:pt x="5940" y="561062"/>
                </a:lnTo>
                <a:lnTo>
                  <a:pt x="20048" y="566261"/>
                </a:lnTo>
                <a:lnTo>
                  <a:pt x="47523" y="567004"/>
                </a:lnTo>
                <a:lnTo>
                  <a:pt x="9730066" y="567004"/>
                </a:lnTo>
                <a:lnTo>
                  <a:pt x="9757548" y="566261"/>
                </a:lnTo>
                <a:lnTo>
                  <a:pt x="9771660" y="561062"/>
                </a:lnTo>
                <a:lnTo>
                  <a:pt x="9776860" y="546949"/>
                </a:lnTo>
                <a:lnTo>
                  <a:pt x="9777603" y="519468"/>
                </a:lnTo>
                <a:lnTo>
                  <a:pt x="9777603" y="47536"/>
                </a:lnTo>
                <a:lnTo>
                  <a:pt x="9776860" y="20054"/>
                </a:lnTo>
                <a:lnTo>
                  <a:pt x="9771660" y="5942"/>
                </a:lnTo>
                <a:lnTo>
                  <a:pt x="9757548" y="742"/>
                </a:lnTo>
                <a:lnTo>
                  <a:pt x="9730066" y="0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368301"/>
            <a:ext cx="49193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causes </a:t>
            </a:r>
            <a:r>
              <a:rPr spc="-2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18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20453" y="1215396"/>
            <a:ext cx="8269605" cy="1029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Arial" panose="020B0604020202020204" pitchFamily="34" charset="0"/>
                <a:cs typeface="Arial" panose="020B0604020202020204" pitchFamily="34" charset="0"/>
              </a:rPr>
              <a:t>Stress 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can be caused </a:t>
            </a:r>
            <a:r>
              <a:rPr sz="1500" b="1" spc="-2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1500" b="1" spc="-10" dirty="0">
                <a:latin typeface="Arial" panose="020B0604020202020204" pitchFamily="34" charset="0"/>
                <a:cs typeface="Arial" panose="020B0604020202020204" pitchFamily="34" charset="0"/>
              </a:rPr>
              <a:t>many external </a:t>
            </a:r>
            <a:r>
              <a:rPr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influences that 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include both inside and outside of </a:t>
            </a:r>
            <a:r>
              <a:rPr sz="1500" b="1" spc="-10" dirty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problems. </a:t>
            </a:r>
            <a:r>
              <a:rPr sz="1500" b="1" spc="-10" dirty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sz="1500" b="1" spc="-15" dirty="0">
                <a:latin typeface="Arial" panose="020B0604020202020204" pitchFamily="34" charset="0"/>
                <a:cs typeface="Arial" panose="020B0604020202020204" pitchFamily="34" charset="0"/>
              </a:rPr>
              <a:t>are, </a:t>
            </a:r>
            <a:r>
              <a:rPr sz="1500" b="1" spc="-40" dirty="0">
                <a:latin typeface="Arial" panose="020B0604020202020204" pitchFamily="34" charset="0"/>
                <a:cs typeface="Arial" panose="020B0604020202020204" pitchFamily="34" charset="0"/>
              </a:rPr>
              <a:t>however, </a:t>
            </a:r>
            <a:r>
              <a:rPr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internal influences that 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contribute 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500" b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latin typeface="Arial" panose="020B0604020202020204" pitchFamily="34" charset="0"/>
                <a:cs typeface="Arial" panose="020B0604020202020204" pitchFamily="34" charset="0"/>
              </a:rPr>
              <a:t>well.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6865" marR="308610" indent="-635" algn="ctr">
              <a:lnSpc>
                <a:spcPct val="100000"/>
              </a:lnSpc>
              <a:spcBef>
                <a:spcPts val="700"/>
              </a:spcBef>
            </a:pP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Being </a:t>
            </a:r>
            <a:r>
              <a:rPr sz="1500" spc="-20" dirty="0">
                <a:latin typeface="Arial" panose="020B0604020202020204" pitchFamily="34" charset="0"/>
                <a:cs typeface="Arial" panose="020B0604020202020204" pitchFamily="34" charset="0"/>
              </a:rPr>
              <a:t>aware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of these can help </a:t>
            </a:r>
            <a:r>
              <a:rPr sz="1500" spc="-2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causes and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become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resilient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person.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Reflect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list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below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out during this</a:t>
            </a:r>
            <a:r>
              <a:rPr sz="15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session.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4303" y="2921265"/>
            <a:ext cx="406590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Gotham-Medium"/>
                <a:cs typeface="Gotham-Medium"/>
              </a:rPr>
              <a:t>Can </a:t>
            </a:r>
            <a:r>
              <a:rPr sz="1800" b="1" spc="-20" dirty="0">
                <a:solidFill>
                  <a:srgbClr val="FFFFFF"/>
                </a:solidFill>
                <a:latin typeface="Gotham-Medium"/>
                <a:cs typeface="Gotham-Medium"/>
              </a:rPr>
              <a:t>you </a:t>
            </a:r>
            <a:r>
              <a:rPr sz="1800" b="1" dirty="0">
                <a:solidFill>
                  <a:srgbClr val="FFFFFF"/>
                </a:solidFill>
                <a:latin typeface="Gotham-Medium"/>
                <a:cs typeface="Gotham-Medium"/>
              </a:rPr>
              <a:t>identify with </a:t>
            </a:r>
            <a:r>
              <a:rPr sz="1800" b="1" spc="-10" dirty="0">
                <a:solidFill>
                  <a:srgbClr val="FFFFFF"/>
                </a:solidFill>
                <a:latin typeface="Gotham-Medium"/>
                <a:cs typeface="Gotham-Medium"/>
              </a:rPr>
              <a:t>any </a:t>
            </a:r>
            <a:r>
              <a:rPr sz="1800" b="1" dirty="0">
                <a:solidFill>
                  <a:srgbClr val="FFFFFF"/>
                </a:solidFill>
                <a:latin typeface="Gotham-Medium"/>
                <a:cs typeface="Gotham-Medium"/>
              </a:rPr>
              <a:t>of</a:t>
            </a:r>
            <a:r>
              <a:rPr sz="1800" b="1" spc="-50" dirty="0">
                <a:solidFill>
                  <a:srgbClr val="FFFFFF"/>
                </a:solidFill>
                <a:latin typeface="Gotham-Medium"/>
                <a:cs typeface="Gotham-Medium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Gotham-Medium"/>
                <a:cs typeface="Gotham-Medium"/>
              </a:rPr>
              <a:t>these?</a:t>
            </a:r>
            <a:endParaRPr sz="1800" b="1" dirty="0">
              <a:latin typeface="Gotham-Medium"/>
              <a:cs typeface="Gotham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5253" y="3653032"/>
            <a:ext cx="3246755" cy="265303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sz="1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influences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040"/>
              </a:spcBef>
              <a:buChar char="•"/>
              <a:tabLst>
                <a:tab pos="240665" algn="l"/>
                <a:tab pos="241935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Setting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standards too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0665" algn="l"/>
                <a:tab pos="241935" algn="l"/>
              </a:tabLst>
            </a:pP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Trying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0665" algn="l"/>
                <a:tab pos="241935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Being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afraid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to say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‘no’</a:t>
            </a: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0665" algn="l"/>
                <a:tab pos="241935" algn="l"/>
              </a:tabLst>
            </a:pP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Never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satisfied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0665" algn="l"/>
                <a:tab pos="241935" algn="l"/>
              </a:tabLst>
            </a:pP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0665" algn="l"/>
                <a:tab pos="241935" algn="l"/>
              </a:tabLst>
            </a:pP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Personality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0665" algn="l"/>
                <a:tab pos="241935" algn="l"/>
              </a:tabLst>
            </a:pP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Pre-existing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9299" y="3652997"/>
            <a:ext cx="3520440" cy="265303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sz="1800" b="1" spc="-15" dirty="0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influences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04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Pressure to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meet tight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deadlines</a:t>
            </a: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Challenging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Peer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worries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Commute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Work-life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2" y="927011"/>
            <a:ext cx="9777730" cy="6176010"/>
          </a:xfrm>
          <a:custGeom>
            <a:avLst/>
            <a:gdLst/>
            <a:ahLst/>
            <a:cxnLst/>
            <a:rect l="l" t="t" r="r" b="b"/>
            <a:pathLst>
              <a:path w="9777730" h="6176009">
                <a:moveTo>
                  <a:pt x="9730066" y="0"/>
                </a:moveTo>
                <a:lnTo>
                  <a:pt x="47523" y="0"/>
                </a:lnTo>
                <a:lnTo>
                  <a:pt x="20048" y="753"/>
                </a:lnTo>
                <a:lnTo>
                  <a:pt x="5940" y="6029"/>
                </a:lnTo>
                <a:lnTo>
                  <a:pt x="742" y="20348"/>
                </a:lnTo>
                <a:lnTo>
                  <a:pt x="0" y="48234"/>
                </a:lnTo>
                <a:lnTo>
                  <a:pt x="0" y="6127546"/>
                </a:lnTo>
                <a:lnTo>
                  <a:pt x="742" y="6155439"/>
                </a:lnTo>
                <a:lnTo>
                  <a:pt x="5940" y="6169763"/>
                </a:lnTo>
                <a:lnTo>
                  <a:pt x="20048" y="6175040"/>
                </a:lnTo>
                <a:lnTo>
                  <a:pt x="47523" y="6175794"/>
                </a:lnTo>
                <a:lnTo>
                  <a:pt x="9730066" y="6175794"/>
                </a:lnTo>
                <a:lnTo>
                  <a:pt x="9757548" y="6175040"/>
                </a:lnTo>
                <a:lnTo>
                  <a:pt x="9771660" y="6169763"/>
                </a:lnTo>
                <a:lnTo>
                  <a:pt x="9776860" y="6155439"/>
                </a:lnTo>
                <a:lnTo>
                  <a:pt x="9777603" y="6127546"/>
                </a:lnTo>
                <a:lnTo>
                  <a:pt x="9777603" y="48234"/>
                </a:lnTo>
                <a:lnTo>
                  <a:pt x="9776860" y="20348"/>
                </a:lnTo>
                <a:lnTo>
                  <a:pt x="9771660" y="6029"/>
                </a:lnTo>
                <a:lnTo>
                  <a:pt x="9757548" y="753"/>
                </a:lnTo>
                <a:lnTo>
                  <a:pt x="9730066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68301"/>
            <a:ext cx="71323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pc="-2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spc="-2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  <a:r>
              <a:rPr spc="-3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pc="33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available?</a:t>
            </a:r>
          </a:p>
        </p:txBody>
      </p:sp>
      <p:sp>
        <p:nvSpPr>
          <p:cNvPr id="4" name="object 4"/>
          <p:cNvSpPr/>
          <p:nvPr/>
        </p:nvSpPr>
        <p:spPr>
          <a:xfrm>
            <a:off x="457202" y="927000"/>
            <a:ext cx="9777730" cy="567055"/>
          </a:xfrm>
          <a:custGeom>
            <a:avLst/>
            <a:gdLst/>
            <a:ahLst/>
            <a:cxnLst/>
            <a:rect l="l" t="t" r="r" b="b"/>
            <a:pathLst>
              <a:path w="9777730" h="567055">
                <a:moveTo>
                  <a:pt x="9730066" y="0"/>
                </a:moveTo>
                <a:lnTo>
                  <a:pt x="47523" y="0"/>
                </a:lnTo>
                <a:lnTo>
                  <a:pt x="20048" y="742"/>
                </a:lnTo>
                <a:lnTo>
                  <a:pt x="5940" y="5942"/>
                </a:lnTo>
                <a:lnTo>
                  <a:pt x="742" y="20054"/>
                </a:lnTo>
                <a:lnTo>
                  <a:pt x="0" y="47536"/>
                </a:lnTo>
                <a:lnTo>
                  <a:pt x="0" y="519480"/>
                </a:lnTo>
                <a:lnTo>
                  <a:pt x="742" y="546955"/>
                </a:lnTo>
                <a:lnTo>
                  <a:pt x="5940" y="561063"/>
                </a:lnTo>
                <a:lnTo>
                  <a:pt x="20048" y="566261"/>
                </a:lnTo>
                <a:lnTo>
                  <a:pt x="47523" y="567004"/>
                </a:lnTo>
                <a:lnTo>
                  <a:pt x="9730066" y="567004"/>
                </a:lnTo>
                <a:lnTo>
                  <a:pt x="9757548" y="566261"/>
                </a:lnTo>
                <a:lnTo>
                  <a:pt x="9771660" y="561063"/>
                </a:lnTo>
                <a:lnTo>
                  <a:pt x="9776860" y="546955"/>
                </a:lnTo>
                <a:lnTo>
                  <a:pt x="9777603" y="519480"/>
                </a:lnTo>
                <a:lnTo>
                  <a:pt x="9777603" y="47536"/>
                </a:lnTo>
                <a:lnTo>
                  <a:pt x="9776860" y="20054"/>
                </a:lnTo>
                <a:lnTo>
                  <a:pt x="9771660" y="5942"/>
                </a:lnTo>
                <a:lnTo>
                  <a:pt x="9757548" y="742"/>
                </a:lnTo>
                <a:lnTo>
                  <a:pt x="9730066" y="0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21096"/>
              </p:ext>
            </p:extLst>
          </p:nvPr>
        </p:nvGraphicFramePr>
        <p:xfrm>
          <a:off x="457220" y="926985"/>
          <a:ext cx="9777729" cy="6175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4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4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76844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1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Validium 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(NR)</a:t>
                      </a:r>
                    </a:p>
                  </a:txBody>
                  <a:tcPr marL="0" marR="0" marT="152400" marB="0">
                    <a:lnR w="6350">
                      <a:solidFill>
                        <a:srgbClr val="9D9D9C"/>
                      </a:solidFill>
                      <a:prstDash val="solid"/>
                    </a:lnR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5415" marR="99568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Rail’s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Assistance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Programme. 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Calls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answered </a:t>
                      </a:r>
                      <a:r>
                        <a:rPr sz="10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</a:t>
                      </a:r>
                      <a:r>
                        <a:rPr sz="1000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counsellors.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0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Telephone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0800 </a:t>
                      </a:r>
                      <a:r>
                        <a:rPr sz="1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 </a:t>
                      </a: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sz="10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152400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Website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1445" marR="861694">
                        <a:lnSpc>
                          <a:spcPct val="100000"/>
                        </a:lnSpc>
                      </a:pPr>
                      <a:r>
                        <a:rPr sz="900" u="sng" spc="-2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www.Validium.com </a:t>
                      </a:r>
                      <a:r>
                        <a:rPr sz="900" spc="-20" dirty="0">
                          <a:solidFill>
                            <a:srgbClr val="275B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Username: </a:t>
                      </a:r>
                      <a:r>
                        <a:rPr sz="9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NetworkRail  </a:t>
                      </a:r>
                      <a:r>
                        <a:rPr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Password:</a:t>
                      </a:r>
                      <a:r>
                        <a:rPr sz="900" spc="1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onlinesupport</a:t>
                      </a:r>
                    </a:p>
                  </a:txBody>
                  <a:tcPr marL="0" marR="0" marT="152400" marB="0">
                    <a:lnL w="6350">
                      <a:solidFill>
                        <a:srgbClr val="9D9D9C"/>
                      </a:solidFill>
                      <a:prstDash val="solid"/>
                    </a:lnL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 </a:t>
                      </a:r>
                      <a:r>
                        <a:rPr sz="11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</a:t>
                      </a:r>
                      <a:r>
                        <a:rPr sz="11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(NR)</a:t>
                      </a:r>
                      <a:endParaRPr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1025"/>
                        </a:lnSpc>
                      </a:pP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Rail’s Occupational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referrals</a:t>
                      </a:r>
                      <a:r>
                        <a:rPr lang="en-GB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including</a:t>
                      </a:r>
                    </a:p>
                    <a:p>
                      <a:pPr marL="145415" marR="963294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those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relating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wellbeing,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access: 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Medication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Enquiry Line</a:t>
                      </a:r>
                    </a:p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Physiotherapy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Rehab</a:t>
                      </a:r>
                      <a:r>
                        <a:rPr sz="10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0330 </a:t>
                      </a: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008</a:t>
                      </a:r>
                      <a:r>
                        <a:rPr sz="10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5105</a:t>
                      </a:r>
                      <a:endParaRPr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u="sng" spc="-1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https://networkrail.ohassist.com/</a:t>
                      </a:r>
                      <a:endParaRPr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1445" marR="781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u="sng" spc="-1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http://connectdocs/NetworkRail/ </a:t>
                      </a:r>
                      <a:r>
                        <a:rPr sz="900" spc="-10" dirty="0">
                          <a:solidFill>
                            <a:srgbClr val="275B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Documents/CorporateServices/HR/ </a:t>
                      </a:r>
                      <a:r>
                        <a:rPr sz="900" spc="-5" dirty="0">
                          <a:solidFill>
                            <a:srgbClr val="275B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HRSharedServices/OH%20Provider.pdf</a:t>
                      </a:r>
                      <a:endParaRPr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0">
                    <a:lnL w="6350">
                      <a:solidFill>
                        <a:srgbClr val="9D9D9C"/>
                      </a:solidFill>
                      <a:prstDash val="solid"/>
                    </a:lnL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999">
                <a:tc>
                  <a:txBody>
                    <a:bodyPr/>
                    <a:lstStyle/>
                    <a:p>
                      <a:pPr marL="123825" marR="5670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 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helpline</a:t>
                      </a:r>
                      <a:r>
                        <a:rPr sz="1100" b="1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(NR)</a:t>
                      </a:r>
                      <a:endParaRPr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850" marB="0"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marR="102743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provided </a:t>
                      </a:r>
                      <a:r>
                        <a:rPr sz="10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is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NR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employees.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4615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0844 </a:t>
                      </a:r>
                      <a:r>
                        <a:rPr sz="1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</a:t>
                      </a:r>
                      <a:r>
                        <a:rPr sz="10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0115</a:t>
                      </a:r>
                      <a:endParaRPr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 marR="281305" algn="just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https:</a:t>
                      </a:r>
                      <a:r>
                        <a:rPr sz="900" u="sng" spc="-16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/</a:t>
                      </a:r>
                      <a:r>
                        <a:rPr sz="900" u="sng" spc="-4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/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net</a:t>
                      </a:r>
                      <a:r>
                        <a:rPr sz="900" u="sng" spc="-2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w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ork</a:t>
                      </a:r>
                      <a:r>
                        <a:rPr sz="900" u="sng" spc="-2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r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ail.sha</a:t>
                      </a:r>
                      <a:r>
                        <a:rPr sz="900" u="sng" spc="-2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r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epoint</a:t>
                      </a:r>
                      <a:r>
                        <a:rPr sz="900" u="sng" spc="-2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.</a:t>
                      </a:r>
                      <a:r>
                        <a:rPr sz="900" u="sng" spc="-1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c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om/ </a:t>
                      </a:r>
                      <a:r>
                        <a:rPr sz="900" dirty="0">
                          <a:solidFill>
                            <a:srgbClr val="275B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sites/myconnect/hr/Pages/HR-for- </a:t>
                      </a:r>
                      <a:r>
                        <a:rPr sz="900" spc="-10" dirty="0">
                          <a:solidFill>
                            <a:srgbClr val="275B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Employees.aspx </a:t>
                      </a:r>
                      <a:endParaRPr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9D9D9C"/>
                      </a:solidFill>
                      <a:prstDash val="solid"/>
                    </a:lnL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</a:t>
                      </a:r>
                      <a:endParaRPr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seeking help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 health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problems.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0300 </a:t>
                      </a: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r>
                        <a:rPr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3393</a:t>
                      </a:r>
                      <a:endParaRPr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0335" marR="19113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9am-6pm</a:t>
                      </a:r>
                      <a:r>
                        <a:rPr sz="1000" b="1" spc="-9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Mon-Fri  or </a:t>
                      </a:r>
                      <a:r>
                        <a:rPr sz="10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r>
                        <a:rPr sz="10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86463</a:t>
                      </a:r>
                      <a:endParaRPr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 marR="2133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u="sng" spc="-1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https://www.mind.org.uk/</a:t>
                      </a:r>
                      <a:r>
                        <a:rPr sz="900" u="sng" spc="-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information-support/guides-to-support-and-services/seeking-help-</a:t>
                      </a:r>
                      <a:r>
                        <a:rPr sz="900" u="sng" spc="-1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f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or-a-mental-health-p</a:t>
                      </a:r>
                      <a:r>
                        <a:rPr sz="900" u="sng" spc="-2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r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oblem</a:t>
                      </a:r>
                      <a:r>
                        <a:rPr sz="900" u="sng" spc="-5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/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whe</a:t>
                      </a:r>
                      <a:r>
                        <a:rPr sz="900" u="sng" spc="-2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r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e-</a:t>
                      </a:r>
                      <a:r>
                        <a:rPr sz="900" u="sng" spc="-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to-start/?o=24608#.W9AsmLD2apr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0">
                    <a:lnL w="6350">
                      <a:solidFill>
                        <a:srgbClr val="9D9D9C"/>
                      </a:solidFill>
                      <a:prstDash val="solid"/>
                    </a:lnL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4001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Rethink</a:t>
                      </a:r>
                      <a:endParaRPr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495" marB="0"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advice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in a</a:t>
                      </a:r>
                      <a:r>
                        <a:rPr sz="1000" spc="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crisis.</a:t>
                      </a:r>
                      <a:endParaRPr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0300 </a:t>
                      </a: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r>
                        <a:rPr sz="10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927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u="sng" spc="-1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https://www.rethink.org/helpnow</a:t>
                      </a:r>
                      <a:endParaRPr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L w="6350">
                      <a:solidFill>
                        <a:srgbClr val="9D9D9C"/>
                      </a:solidFill>
                      <a:prstDash val="solid"/>
                    </a:lnL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99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Saneline</a:t>
                      </a:r>
                      <a:endParaRPr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marR="5467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 health helpline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providing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support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with mental health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problems</a:t>
                      </a:r>
                      <a:r>
                        <a:rPr sz="1000" spc="-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those who support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them.</a:t>
                      </a:r>
                    </a:p>
                  </a:txBody>
                  <a:tcPr marL="0" marR="0" marT="31750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0300 </a:t>
                      </a: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</a:t>
                      </a:r>
                      <a:r>
                        <a:rPr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7000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 marR="49022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u="sng" spc="-1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ww</a:t>
                      </a:r>
                      <a:r>
                        <a:rPr sz="900" u="sng" spc="-6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w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.san</a:t>
                      </a:r>
                      <a:r>
                        <a:rPr sz="900" u="sng" spc="-1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e</a:t>
                      </a:r>
                      <a:r>
                        <a:rPr sz="900" u="sng" spc="-2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.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o</a:t>
                      </a:r>
                      <a:r>
                        <a:rPr sz="900" u="sng" spc="-2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r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g.u</a:t>
                      </a:r>
                      <a:r>
                        <a:rPr sz="900" u="sng" spc="1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k</a:t>
                      </a:r>
                      <a:r>
                        <a:rPr sz="900" u="sng" spc="-4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/</a:t>
                      </a:r>
                      <a:r>
                        <a:rPr sz="900" u="sng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wh</a:t>
                      </a:r>
                      <a:r>
                        <a:rPr sz="900" u="sng" spc="-5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a</a:t>
                      </a:r>
                      <a:r>
                        <a:rPr sz="900" u="sng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t</a:t>
                      </a:r>
                      <a:r>
                        <a:rPr sz="900" u="sng" spc="-25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w</a:t>
                      </a:r>
                      <a:r>
                        <a:rPr sz="900" u="sng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edo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/ </a:t>
                      </a:r>
                      <a:r>
                        <a:rPr sz="900" dirty="0">
                          <a:solidFill>
                            <a:srgbClr val="275B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support/helpline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9D9D9C"/>
                      </a:solidFill>
                      <a:prstDash val="solid"/>
                    </a:lnL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  <a:endParaRPr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" marB="0"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5415" marR="4978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support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young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ages 13-25 on a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issues,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including mental</a:t>
                      </a:r>
                      <a:r>
                        <a:rPr sz="10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health.</a:t>
                      </a:r>
                    </a:p>
                  </a:txBody>
                  <a:tcPr marL="0" marR="0" marT="3810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0808 808</a:t>
                      </a:r>
                      <a:r>
                        <a:rPr sz="10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4994</a:t>
                      </a:r>
                      <a:endParaRPr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0335" marR="294005">
                        <a:lnSpc>
                          <a:spcPct val="100000"/>
                        </a:lnSpc>
                      </a:pPr>
                      <a:r>
                        <a:rPr sz="1000" b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</a:t>
                      </a: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‘THEMIX’</a:t>
                      </a:r>
                      <a:r>
                        <a:rPr sz="10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 </a:t>
                      </a:r>
                      <a:r>
                        <a:rPr sz="1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85258 for </a:t>
                      </a: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crisis  support</a:t>
                      </a:r>
                      <a:endParaRPr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5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sz="900" u="sng" spc="-1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www.themix.org.uk/get-support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715" marB="0">
                    <a:lnL w="6350">
                      <a:solidFill>
                        <a:srgbClr val="9D9D9C"/>
                      </a:solidFill>
                      <a:prstDash val="solid"/>
                    </a:lnL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999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Samaritans</a:t>
                      </a:r>
                      <a:endParaRPr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995" marB="0"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marR="50863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confidential,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non-judgement emotional</a:t>
                      </a:r>
                      <a:r>
                        <a:rPr sz="10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experiencing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feeling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distress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000" spc="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despair.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 marR="31432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116 123 </a:t>
                      </a:r>
                      <a:r>
                        <a:rPr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(24 </a:t>
                      </a: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sz="1000" b="1" spc="-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 </a:t>
                      </a:r>
                      <a:r>
                        <a:rPr sz="10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day, </a:t>
                      </a:r>
                      <a:r>
                        <a:rPr sz="1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</a:t>
                      </a:r>
                      <a:r>
                        <a:rPr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0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call)</a:t>
                      </a:r>
                      <a:endParaRPr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u="sng" spc="-1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www.samaritans.org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9D9D9C"/>
                      </a:solidFill>
                      <a:prstDash val="solid"/>
                    </a:lnL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7000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ChildLine</a:t>
                      </a:r>
                      <a:endParaRPr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775" marB="0"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marR="6324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confidential service for children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young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up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age of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19.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0800</a:t>
                      </a:r>
                      <a:r>
                        <a:rPr sz="1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1111</a:t>
                      </a:r>
                      <a:endParaRPr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900" u="sng" spc="-1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1"/>
                        </a:rPr>
                        <a:t>www.childline.org.uk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9D9D9C"/>
                      </a:solidFill>
                      <a:prstDash val="solid"/>
                    </a:lnL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998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Elefriends</a:t>
                      </a:r>
                      <a:endParaRPr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775" marB="0"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marR="49275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Supportive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where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be</a:t>
                      </a:r>
                      <a:r>
                        <a:rPr sz="10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yourself,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its run </a:t>
                      </a:r>
                      <a:r>
                        <a:rPr sz="10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Mind.</a:t>
                      </a:r>
                    </a:p>
                  </a:txBody>
                  <a:tcPr marL="0" marR="0" marT="40640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000" b="1" spc="-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900" u="sng" spc="-1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2"/>
                        </a:rPr>
                        <a:t>http://www.elefriends.org.uk/</a:t>
                      </a:r>
                      <a:endParaRPr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9D9D9C"/>
                      </a:solidFill>
                      <a:prstDash val="solid"/>
                    </a:lnL>
                    <a:lnT w="6350">
                      <a:solidFill>
                        <a:srgbClr val="9D9D9C"/>
                      </a:solidFill>
                      <a:prstDash val="solid"/>
                    </a:lnT>
                    <a:lnB w="6350">
                      <a:solidFill>
                        <a:srgbClr val="9D9D9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62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</a:t>
                      </a:r>
                      <a:r>
                        <a:rPr sz="11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</a:t>
                      </a:r>
                      <a:r>
                        <a:rPr sz="11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(NR)</a:t>
                      </a:r>
                    </a:p>
                  </a:txBody>
                  <a:tcPr marL="0" marR="0" marT="1270" marB="0"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5415" marR="279400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wealth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own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 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wellbeing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and, if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you’re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sz="10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manager,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you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support the mental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wellbeing 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people in </a:t>
                      </a:r>
                      <a:r>
                        <a:rPr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</a:t>
                      </a:r>
                      <a:r>
                        <a:rPr sz="1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team.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0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000" b="1" spc="-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9D9D9C"/>
                      </a:solidFill>
                      <a:prstDash val="solid"/>
                    </a:lnL>
                    <a:lnR w="6350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9D9D9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1445" marR="49593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https:</a:t>
                      </a:r>
                      <a:r>
                        <a:rPr sz="900" u="sng" spc="-16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/</a:t>
                      </a:r>
                      <a:r>
                        <a:rPr sz="900" u="sng" spc="-8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/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sa</a:t>
                      </a:r>
                      <a:r>
                        <a:rPr sz="900" u="sng" spc="-1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f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et</a:t>
                      </a:r>
                      <a:r>
                        <a:rPr sz="900" u="sng" spc="-8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y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.net</a:t>
                      </a:r>
                      <a:r>
                        <a:rPr sz="900" u="sng" spc="-2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w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ork</a:t>
                      </a:r>
                      <a:r>
                        <a:rPr sz="900" u="sng" spc="-2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r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ail</a:t>
                      </a:r>
                      <a:r>
                        <a:rPr sz="900" u="sng" spc="-2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.</a:t>
                      </a:r>
                      <a:r>
                        <a:rPr sz="900" u="sng" spc="-1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c</a:t>
                      </a:r>
                      <a:r>
                        <a:rPr sz="900" u="sng" spc="-20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o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.u</a:t>
                      </a:r>
                      <a:r>
                        <a:rPr sz="900" u="sng" spc="1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k</a:t>
                      </a:r>
                      <a:r>
                        <a:rPr sz="900" u="sng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/ </a:t>
                      </a:r>
                      <a:r>
                        <a:rPr sz="900" dirty="0">
                          <a:solidFill>
                            <a:srgbClr val="275B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275B9B"/>
                          </a:solidFill>
                          <a:uFill>
                            <a:solidFill>
                              <a:srgbClr val="275B9B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healthandwellbeing/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9D9D9C"/>
                      </a:solidFill>
                      <a:prstDash val="solid"/>
                    </a:lnL>
                    <a:lnT w="6350">
                      <a:solidFill>
                        <a:srgbClr val="9D9D9C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"/>
            <a:ext cx="10690225" cy="7559040"/>
          </a:xfrm>
          <a:custGeom>
            <a:avLst/>
            <a:gdLst/>
            <a:ahLst/>
            <a:cxnLst/>
            <a:rect l="l" t="t" r="r" b="b"/>
            <a:pathLst>
              <a:path w="10690225" h="7559040">
                <a:moveTo>
                  <a:pt x="10689717" y="0"/>
                </a:moveTo>
                <a:lnTo>
                  <a:pt x="5415965" y="0"/>
                </a:lnTo>
                <a:lnTo>
                  <a:pt x="0" y="3155302"/>
                </a:lnTo>
                <a:lnTo>
                  <a:pt x="0" y="7558608"/>
                </a:lnTo>
                <a:lnTo>
                  <a:pt x="4938141" y="7558608"/>
                </a:lnTo>
                <a:lnTo>
                  <a:pt x="10689717" y="1124407"/>
                </a:lnTo>
                <a:lnTo>
                  <a:pt x="10689717" y="0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277100"/>
            <a:ext cx="28384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3878502"/>
            <a:ext cx="6280150" cy="130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contact: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healthandwellness@networkrail.co.uk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430"/>
              </a:spcBef>
            </a:pPr>
            <a:r>
              <a:rPr sz="1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sz="16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mailbox </a:t>
            </a:r>
            <a:r>
              <a:rPr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6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monitored </a:t>
            </a:r>
            <a:r>
              <a:rPr sz="16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</a:t>
            </a:r>
            <a:r>
              <a:rPr sz="16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 </a:t>
            </a:r>
            <a:r>
              <a:rPr sz="16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</a:t>
            </a:r>
            <a:r>
              <a:rPr sz="16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correspondence </a:t>
            </a:r>
            <a:r>
              <a:rPr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sz="16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treated </a:t>
            </a:r>
            <a:r>
              <a:rPr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902" y="981656"/>
            <a:ext cx="1039658" cy="304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10" y="479342"/>
            <a:ext cx="367030" cy="372745"/>
          </a:xfrm>
          <a:custGeom>
            <a:avLst/>
            <a:gdLst/>
            <a:ahLst/>
            <a:cxnLst/>
            <a:rect l="l" t="t" r="r" b="b"/>
            <a:pathLst>
              <a:path w="367030" h="372744">
                <a:moveTo>
                  <a:pt x="114579" y="0"/>
                </a:moveTo>
                <a:lnTo>
                  <a:pt x="69851" y="8807"/>
                </a:lnTo>
                <a:lnTo>
                  <a:pt x="33220" y="32985"/>
                </a:lnTo>
                <a:lnTo>
                  <a:pt x="8623" y="69169"/>
                </a:lnTo>
                <a:lnTo>
                  <a:pt x="0" y="113995"/>
                </a:lnTo>
                <a:lnTo>
                  <a:pt x="11582" y="162769"/>
                </a:lnTo>
                <a:lnTo>
                  <a:pt x="33711" y="205261"/>
                </a:lnTo>
                <a:lnTo>
                  <a:pt x="63479" y="242587"/>
                </a:lnTo>
                <a:lnTo>
                  <a:pt x="97979" y="275860"/>
                </a:lnTo>
                <a:lnTo>
                  <a:pt x="134303" y="306196"/>
                </a:lnTo>
                <a:lnTo>
                  <a:pt x="169545" y="334708"/>
                </a:lnTo>
                <a:lnTo>
                  <a:pt x="210267" y="366203"/>
                </a:lnTo>
                <a:lnTo>
                  <a:pt x="217652" y="372478"/>
                </a:lnTo>
                <a:lnTo>
                  <a:pt x="225075" y="366203"/>
                </a:lnTo>
                <a:lnTo>
                  <a:pt x="265798" y="334695"/>
                </a:lnTo>
                <a:lnTo>
                  <a:pt x="315069" y="294768"/>
                </a:lnTo>
                <a:lnTo>
                  <a:pt x="364274" y="250507"/>
                </a:lnTo>
                <a:lnTo>
                  <a:pt x="345146" y="228729"/>
                </a:lnTo>
                <a:lnTo>
                  <a:pt x="330039" y="202577"/>
                </a:lnTo>
                <a:lnTo>
                  <a:pt x="319588" y="169815"/>
                </a:lnTo>
                <a:lnTo>
                  <a:pt x="314426" y="128206"/>
                </a:lnTo>
                <a:lnTo>
                  <a:pt x="314413" y="126593"/>
                </a:lnTo>
                <a:lnTo>
                  <a:pt x="316292" y="104261"/>
                </a:lnTo>
                <a:lnTo>
                  <a:pt x="320335" y="85564"/>
                </a:lnTo>
                <a:lnTo>
                  <a:pt x="326754" y="68170"/>
                </a:lnTo>
                <a:lnTo>
                  <a:pt x="328684" y="64223"/>
                </a:lnTo>
                <a:lnTo>
                  <a:pt x="217678" y="64223"/>
                </a:lnTo>
                <a:lnTo>
                  <a:pt x="200106" y="38152"/>
                </a:lnTo>
                <a:lnTo>
                  <a:pt x="176163" y="17857"/>
                </a:lnTo>
                <a:lnTo>
                  <a:pt x="147203" y="4689"/>
                </a:lnTo>
                <a:lnTo>
                  <a:pt x="114579" y="0"/>
                </a:lnTo>
                <a:close/>
              </a:path>
              <a:path w="367030" h="372744">
                <a:moveTo>
                  <a:pt x="320776" y="0"/>
                </a:moveTo>
                <a:lnTo>
                  <a:pt x="288145" y="4689"/>
                </a:lnTo>
                <a:lnTo>
                  <a:pt x="259183" y="17857"/>
                </a:lnTo>
                <a:lnTo>
                  <a:pt x="235242" y="38152"/>
                </a:lnTo>
                <a:lnTo>
                  <a:pt x="217678" y="64223"/>
                </a:lnTo>
                <a:lnTo>
                  <a:pt x="328684" y="64223"/>
                </a:lnTo>
                <a:lnTo>
                  <a:pt x="335762" y="49745"/>
                </a:lnTo>
                <a:lnTo>
                  <a:pt x="336321" y="48679"/>
                </a:lnTo>
                <a:lnTo>
                  <a:pt x="343486" y="38444"/>
                </a:lnTo>
                <a:lnTo>
                  <a:pt x="350686" y="28711"/>
                </a:lnTo>
                <a:lnTo>
                  <a:pt x="358479" y="18926"/>
                </a:lnTo>
                <a:lnTo>
                  <a:pt x="366826" y="9398"/>
                </a:lnTo>
                <a:lnTo>
                  <a:pt x="355964" y="5379"/>
                </a:lnTo>
                <a:lnTo>
                  <a:pt x="344625" y="2432"/>
                </a:lnTo>
                <a:lnTo>
                  <a:pt x="332874" y="618"/>
                </a:lnTo>
                <a:lnTo>
                  <a:pt x="320776" y="0"/>
                </a:lnTo>
                <a:close/>
              </a:path>
            </a:pathLst>
          </a:custGeom>
          <a:solidFill>
            <a:srgbClr val="D72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3499" y="482578"/>
            <a:ext cx="427990" cy="380365"/>
          </a:xfrm>
          <a:custGeom>
            <a:avLst/>
            <a:gdLst/>
            <a:ahLst/>
            <a:cxnLst/>
            <a:rect l="l" t="t" r="r" b="b"/>
            <a:pathLst>
              <a:path w="427990" h="380365">
                <a:moveTo>
                  <a:pt x="285800" y="280581"/>
                </a:moveTo>
                <a:lnTo>
                  <a:pt x="148628" y="280581"/>
                </a:lnTo>
                <a:lnTo>
                  <a:pt x="148628" y="350113"/>
                </a:lnTo>
                <a:lnTo>
                  <a:pt x="154154" y="367705"/>
                </a:lnTo>
                <a:lnTo>
                  <a:pt x="167719" y="378215"/>
                </a:lnTo>
                <a:lnTo>
                  <a:pt x="184804" y="379853"/>
                </a:lnTo>
                <a:lnTo>
                  <a:pt x="200888" y="370827"/>
                </a:lnTo>
                <a:lnTo>
                  <a:pt x="285800" y="280581"/>
                </a:lnTo>
                <a:close/>
              </a:path>
              <a:path w="427990" h="380365">
                <a:moveTo>
                  <a:pt x="325615" y="0"/>
                </a:moveTo>
                <a:lnTo>
                  <a:pt x="59918" y="0"/>
                </a:lnTo>
                <a:lnTo>
                  <a:pt x="43476" y="1320"/>
                </a:lnTo>
                <a:lnTo>
                  <a:pt x="27873" y="5141"/>
                </a:lnTo>
                <a:lnTo>
                  <a:pt x="13312" y="11256"/>
                </a:lnTo>
                <a:lnTo>
                  <a:pt x="0" y="19456"/>
                </a:lnTo>
                <a:lnTo>
                  <a:pt x="9567" y="32077"/>
                </a:lnTo>
                <a:lnTo>
                  <a:pt x="17970" y="45621"/>
                </a:lnTo>
                <a:lnTo>
                  <a:pt x="25135" y="60047"/>
                </a:lnTo>
                <a:lnTo>
                  <a:pt x="30987" y="75311"/>
                </a:lnTo>
                <a:lnTo>
                  <a:pt x="31762" y="77660"/>
                </a:lnTo>
                <a:lnTo>
                  <a:pt x="32740" y="84810"/>
                </a:lnTo>
                <a:lnTo>
                  <a:pt x="32867" y="85598"/>
                </a:lnTo>
                <a:lnTo>
                  <a:pt x="33894" y="92827"/>
                </a:lnTo>
                <a:lnTo>
                  <a:pt x="35061" y="102268"/>
                </a:lnTo>
                <a:lnTo>
                  <a:pt x="36128" y="112149"/>
                </a:lnTo>
                <a:lnTo>
                  <a:pt x="36855" y="120700"/>
                </a:lnTo>
                <a:lnTo>
                  <a:pt x="68173" y="201828"/>
                </a:lnTo>
                <a:lnTo>
                  <a:pt x="70023" y="209150"/>
                </a:lnTo>
                <a:lnTo>
                  <a:pt x="70056" y="216593"/>
                </a:lnTo>
                <a:lnTo>
                  <a:pt x="68312" y="223829"/>
                </a:lnTo>
                <a:lnTo>
                  <a:pt x="39268" y="244005"/>
                </a:lnTo>
                <a:lnTo>
                  <a:pt x="38023" y="244005"/>
                </a:lnTo>
                <a:lnTo>
                  <a:pt x="37934" y="245249"/>
                </a:lnTo>
                <a:lnTo>
                  <a:pt x="37817" y="272558"/>
                </a:lnTo>
                <a:lnTo>
                  <a:pt x="37630" y="274650"/>
                </a:lnTo>
                <a:lnTo>
                  <a:pt x="37185" y="278003"/>
                </a:lnTo>
                <a:lnTo>
                  <a:pt x="44500" y="279666"/>
                </a:lnTo>
                <a:lnTo>
                  <a:pt x="52095" y="280581"/>
                </a:lnTo>
                <a:lnTo>
                  <a:pt x="325615" y="280581"/>
                </a:lnTo>
                <a:lnTo>
                  <a:pt x="365349" y="272558"/>
                </a:lnTo>
                <a:lnTo>
                  <a:pt x="397797" y="250680"/>
                </a:lnTo>
                <a:lnTo>
                  <a:pt x="419675" y="218232"/>
                </a:lnTo>
                <a:lnTo>
                  <a:pt x="427697" y="178498"/>
                </a:lnTo>
                <a:lnTo>
                  <a:pt x="427697" y="102082"/>
                </a:lnTo>
                <a:lnTo>
                  <a:pt x="419675" y="62348"/>
                </a:lnTo>
                <a:lnTo>
                  <a:pt x="397797" y="29900"/>
                </a:lnTo>
                <a:lnTo>
                  <a:pt x="365349" y="8022"/>
                </a:lnTo>
                <a:lnTo>
                  <a:pt x="325615" y="0"/>
                </a:lnTo>
                <a:close/>
              </a:path>
            </a:pathLst>
          </a:custGeom>
          <a:solidFill>
            <a:srgbClr val="F3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0863" y="457200"/>
            <a:ext cx="335915" cy="398145"/>
          </a:xfrm>
          <a:custGeom>
            <a:avLst/>
            <a:gdLst/>
            <a:ahLst/>
            <a:cxnLst/>
            <a:rect l="l" t="t" r="r" b="b"/>
            <a:pathLst>
              <a:path w="335915" h="398144">
                <a:moveTo>
                  <a:pt x="151688" y="0"/>
                </a:moveTo>
                <a:lnTo>
                  <a:pt x="106951" y="6973"/>
                </a:lnTo>
                <a:lnTo>
                  <a:pt x="67500" y="26492"/>
                </a:lnTo>
                <a:lnTo>
                  <a:pt x="30586" y="64836"/>
                </a:lnTo>
                <a:lnTo>
                  <a:pt x="10629" y="98319"/>
                </a:lnTo>
                <a:lnTo>
                  <a:pt x="0" y="149402"/>
                </a:lnTo>
                <a:lnTo>
                  <a:pt x="5569" y="191585"/>
                </a:lnTo>
                <a:lnTo>
                  <a:pt x="17260" y="223700"/>
                </a:lnTo>
                <a:lnTo>
                  <a:pt x="34688" y="249058"/>
                </a:lnTo>
                <a:lnTo>
                  <a:pt x="57467" y="270967"/>
                </a:lnTo>
                <a:lnTo>
                  <a:pt x="58737" y="398056"/>
                </a:lnTo>
                <a:lnTo>
                  <a:pt x="217766" y="398056"/>
                </a:lnTo>
                <a:lnTo>
                  <a:pt x="217766" y="351421"/>
                </a:lnTo>
                <a:lnTo>
                  <a:pt x="243039" y="351421"/>
                </a:lnTo>
                <a:lnTo>
                  <a:pt x="265722" y="346842"/>
                </a:lnTo>
                <a:lnTo>
                  <a:pt x="284248" y="334356"/>
                </a:lnTo>
                <a:lnTo>
                  <a:pt x="296739" y="315835"/>
                </a:lnTo>
                <a:lnTo>
                  <a:pt x="301320" y="293154"/>
                </a:lnTo>
                <a:lnTo>
                  <a:pt x="301320" y="249986"/>
                </a:lnTo>
                <a:lnTo>
                  <a:pt x="330238" y="249986"/>
                </a:lnTo>
                <a:lnTo>
                  <a:pt x="335838" y="241884"/>
                </a:lnTo>
                <a:lnTo>
                  <a:pt x="300418" y="150291"/>
                </a:lnTo>
                <a:lnTo>
                  <a:pt x="300126" y="145102"/>
                </a:lnTo>
                <a:lnTo>
                  <a:pt x="299197" y="135478"/>
                </a:lnTo>
                <a:lnTo>
                  <a:pt x="297894" y="124190"/>
                </a:lnTo>
                <a:lnTo>
                  <a:pt x="296481" y="114007"/>
                </a:lnTo>
                <a:lnTo>
                  <a:pt x="296075" y="111404"/>
                </a:lnTo>
                <a:lnTo>
                  <a:pt x="295681" y="107759"/>
                </a:lnTo>
                <a:lnTo>
                  <a:pt x="295338" y="106730"/>
                </a:lnTo>
                <a:lnTo>
                  <a:pt x="273839" y="64568"/>
                </a:lnTo>
                <a:lnTo>
                  <a:pt x="241420" y="31981"/>
                </a:lnTo>
                <a:lnTo>
                  <a:pt x="200048" y="10086"/>
                </a:lnTo>
                <a:lnTo>
                  <a:pt x="151688" y="0"/>
                </a:lnTo>
                <a:close/>
              </a:path>
              <a:path w="335915" h="398144">
                <a:moveTo>
                  <a:pt x="330238" y="249986"/>
                </a:moveTo>
                <a:lnTo>
                  <a:pt x="301320" y="249986"/>
                </a:lnTo>
                <a:lnTo>
                  <a:pt x="330098" y="250190"/>
                </a:lnTo>
                <a:lnTo>
                  <a:pt x="330238" y="249986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2BB11B7-EE23-FB4D-ACB1-864292B8E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00" y="212725"/>
            <a:ext cx="180340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68301"/>
            <a:ext cx="2908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pc="-2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pc="9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stress?</a:t>
            </a:r>
          </a:p>
        </p:txBody>
      </p:sp>
      <p:sp>
        <p:nvSpPr>
          <p:cNvPr id="3" name="object 3"/>
          <p:cNvSpPr/>
          <p:nvPr/>
        </p:nvSpPr>
        <p:spPr>
          <a:xfrm>
            <a:off x="6234932" y="1786966"/>
            <a:ext cx="3764279" cy="810260"/>
          </a:xfrm>
          <a:custGeom>
            <a:avLst/>
            <a:gdLst/>
            <a:ahLst/>
            <a:cxnLst/>
            <a:rect l="l" t="t" r="r" b="b"/>
            <a:pathLst>
              <a:path w="3764279" h="810260">
                <a:moveTo>
                  <a:pt x="3716210" y="0"/>
                </a:moveTo>
                <a:lnTo>
                  <a:pt x="47523" y="0"/>
                </a:lnTo>
                <a:lnTo>
                  <a:pt x="20048" y="742"/>
                </a:lnTo>
                <a:lnTo>
                  <a:pt x="5940" y="5940"/>
                </a:lnTo>
                <a:lnTo>
                  <a:pt x="742" y="20048"/>
                </a:lnTo>
                <a:lnTo>
                  <a:pt x="0" y="47523"/>
                </a:lnTo>
                <a:lnTo>
                  <a:pt x="0" y="762127"/>
                </a:lnTo>
                <a:lnTo>
                  <a:pt x="742" y="789601"/>
                </a:lnTo>
                <a:lnTo>
                  <a:pt x="5940" y="803709"/>
                </a:lnTo>
                <a:lnTo>
                  <a:pt x="20048" y="808907"/>
                </a:lnTo>
                <a:lnTo>
                  <a:pt x="47523" y="809650"/>
                </a:lnTo>
                <a:lnTo>
                  <a:pt x="3716210" y="809650"/>
                </a:lnTo>
                <a:lnTo>
                  <a:pt x="3743692" y="808907"/>
                </a:lnTo>
                <a:lnTo>
                  <a:pt x="3757804" y="803709"/>
                </a:lnTo>
                <a:lnTo>
                  <a:pt x="3763003" y="789601"/>
                </a:lnTo>
                <a:lnTo>
                  <a:pt x="3763746" y="762127"/>
                </a:lnTo>
                <a:lnTo>
                  <a:pt x="3763746" y="47523"/>
                </a:lnTo>
                <a:lnTo>
                  <a:pt x="3763003" y="20048"/>
                </a:lnTo>
                <a:lnTo>
                  <a:pt x="3757804" y="5940"/>
                </a:lnTo>
                <a:lnTo>
                  <a:pt x="3743692" y="742"/>
                </a:lnTo>
                <a:lnTo>
                  <a:pt x="3716210" y="0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9244" y="5274354"/>
            <a:ext cx="4705350" cy="810260"/>
          </a:xfrm>
          <a:custGeom>
            <a:avLst/>
            <a:gdLst/>
            <a:ahLst/>
            <a:cxnLst/>
            <a:rect l="l" t="t" r="r" b="b"/>
            <a:pathLst>
              <a:path w="4705350" h="810260">
                <a:moveTo>
                  <a:pt x="4657725" y="0"/>
                </a:moveTo>
                <a:lnTo>
                  <a:pt x="47536" y="0"/>
                </a:lnTo>
                <a:lnTo>
                  <a:pt x="20054" y="742"/>
                </a:lnTo>
                <a:lnTo>
                  <a:pt x="5942" y="5940"/>
                </a:lnTo>
                <a:lnTo>
                  <a:pt x="742" y="20048"/>
                </a:lnTo>
                <a:lnTo>
                  <a:pt x="0" y="47523"/>
                </a:lnTo>
                <a:lnTo>
                  <a:pt x="0" y="762126"/>
                </a:lnTo>
                <a:lnTo>
                  <a:pt x="742" y="789601"/>
                </a:lnTo>
                <a:lnTo>
                  <a:pt x="5942" y="803709"/>
                </a:lnTo>
                <a:lnTo>
                  <a:pt x="20054" y="808907"/>
                </a:lnTo>
                <a:lnTo>
                  <a:pt x="47536" y="809650"/>
                </a:lnTo>
                <a:lnTo>
                  <a:pt x="4657725" y="809650"/>
                </a:lnTo>
                <a:lnTo>
                  <a:pt x="4685206" y="808907"/>
                </a:lnTo>
                <a:lnTo>
                  <a:pt x="4699319" y="803709"/>
                </a:lnTo>
                <a:lnTo>
                  <a:pt x="4704518" y="789601"/>
                </a:lnTo>
                <a:lnTo>
                  <a:pt x="4705261" y="762126"/>
                </a:lnTo>
                <a:lnTo>
                  <a:pt x="4705261" y="47523"/>
                </a:lnTo>
                <a:lnTo>
                  <a:pt x="4704518" y="20048"/>
                </a:lnTo>
                <a:lnTo>
                  <a:pt x="4699319" y="5940"/>
                </a:lnTo>
                <a:lnTo>
                  <a:pt x="4685206" y="742"/>
                </a:lnTo>
                <a:lnTo>
                  <a:pt x="4657725" y="0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34932" y="3315606"/>
            <a:ext cx="3764279" cy="900430"/>
          </a:xfrm>
          <a:custGeom>
            <a:avLst/>
            <a:gdLst/>
            <a:ahLst/>
            <a:cxnLst/>
            <a:rect l="l" t="t" r="r" b="b"/>
            <a:pathLst>
              <a:path w="3764279" h="900429">
                <a:moveTo>
                  <a:pt x="3716210" y="0"/>
                </a:moveTo>
                <a:lnTo>
                  <a:pt x="47523" y="0"/>
                </a:lnTo>
                <a:lnTo>
                  <a:pt x="20048" y="742"/>
                </a:lnTo>
                <a:lnTo>
                  <a:pt x="5940" y="5940"/>
                </a:lnTo>
                <a:lnTo>
                  <a:pt x="742" y="20048"/>
                </a:lnTo>
                <a:lnTo>
                  <a:pt x="0" y="47523"/>
                </a:lnTo>
                <a:lnTo>
                  <a:pt x="0" y="852474"/>
                </a:lnTo>
                <a:lnTo>
                  <a:pt x="742" y="879949"/>
                </a:lnTo>
                <a:lnTo>
                  <a:pt x="5940" y="894057"/>
                </a:lnTo>
                <a:lnTo>
                  <a:pt x="20048" y="899255"/>
                </a:lnTo>
                <a:lnTo>
                  <a:pt x="47523" y="899998"/>
                </a:lnTo>
                <a:lnTo>
                  <a:pt x="3716210" y="899998"/>
                </a:lnTo>
                <a:lnTo>
                  <a:pt x="3743692" y="899255"/>
                </a:lnTo>
                <a:lnTo>
                  <a:pt x="3757804" y="894057"/>
                </a:lnTo>
                <a:lnTo>
                  <a:pt x="3763003" y="879949"/>
                </a:lnTo>
                <a:lnTo>
                  <a:pt x="3763746" y="852474"/>
                </a:lnTo>
                <a:lnTo>
                  <a:pt x="3763746" y="47523"/>
                </a:lnTo>
                <a:lnTo>
                  <a:pt x="3763003" y="20048"/>
                </a:lnTo>
                <a:lnTo>
                  <a:pt x="3757804" y="5940"/>
                </a:lnTo>
                <a:lnTo>
                  <a:pt x="3743692" y="742"/>
                </a:lnTo>
                <a:lnTo>
                  <a:pt x="3716210" y="0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34932" y="4935608"/>
            <a:ext cx="3764279" cy="1151890"/>
          </a:xfrm>
          <a:custGeom>
            <a:avLst/>
            <a:gdLst/>
            <a:ahLst/>
            <a:cxnLst/>
            <a:rect l="l" t="t" r="r" b="b"/>
            <a:pathLst>
              <a:path w="3764279" h="1151889">
                <a:moveTo>
                  <a:pt x="3716210" y="0"/>
                </a:moveTo>
                <a:lnTo>
                  <a:pt x="47523" y="0"/>
                </a:lnTo>
                <a:lnTo>
                  <a:pt x="20048" y="742"/>
                </a:lnTo>
                <a:lnTo>
                  <a:pt x="5940" y="5940"/>
                </a:lnTo>
                <a:lnTo>
                  <a:pt x="742" y="20048"/>
                </a:lnTo>
                <a:lnTo>
                  <a:pt x="0" y="47523"/>
                </a:lnTo>
                <a:lnTo>
                  <a:pt x="0" y="1104125"/>
                </a:lnTo>
                <a:lnTo>
                  <a:pt x="742" y="1131599"/>
                </a:lnTo>
                <a:lnTo>
                  <a:pt x="5940" y="1145708"/>
                </a:lnTo>
                <a:lnTo>
                  <a:pt x="20048" y="1150906"/>
                </a:lnTo>
                <a:lnTo>
                  <a:pt x="47523" y="1151648"/>
                </a:lnTo>
                <a:lnTo>
                  <a:pt x="3716210" y="1151648"/>
                </a:lnTo>
                <a:lnTo>
                  <a:pt x="3743692" y="1150906"/>
                </a:lnTo>
                <a:lnTo>
                  <a:pt x="3757804" y="1145708"/>
                </a:lnTo>
                <a:lnTo>
                  <a:pt x="3763003" y="1131599"/>
                </a:lnTo>
                <a:lnTo>
                  <a:pt x="3763746" y="1104125"/>
                </a:lnTo>
                <a:lnTo>
                  <a:pt x="3763746" y="47523"/>
                </a:lnTo>
                <a:lnTo>
                  <a:pt x="3763003" y="20048"/>
                </a:lnTo>
                <a:lnTo>
                  <a:pt x="3757804" y="5940"/>
                </a:lnTo>
                <a:lnTo>
                  <a:pt x="3743692" y="742"/>
                </a:lnTo>
                <a:lnTo>
                  <a:pt x="3716210" y="0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82374" y="1981291"/>
            <a:ext cx="3266440" cy="3488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" marR="5080" indent="-34925" algn="ctr">
              <a:lnSpc>
                <a:spcPct val="103099"/>
              </a:lnSpc>
              <a:spcBef>
                <a:spcPts val="90"/>
              </a:spcBef>
            </a:pPr>
            <a:r>
              <a:rPr sz="11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</a:t>
            </a:r>
            <a:r>
              <a:rPr sz="11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</a:t>
            </a:r>
            <a:r>
              <a:rPr sz="11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wellbeing, </a:t>
            </a:r>
            <a:r>
              <a:rPr sz="11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sz="11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sz="1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a </a:t>
            </a:r>
            <a:r>
              <a:rPr sz="11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 </a:t>
            </a:r>
            <a:r>
              <a:rPr sz="1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1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sz="11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1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thrive.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2604" y="5466383"/>
            <a:ext cx="4316095" cy="3488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5605" marR="5080" indent="-383540" algn="ctr">
              <a:lnSpc>
                <a:spcPct val="103099"/>
              </a:lnSpc>
              <a:spcBef>
                <a:spcPts val="90"/>
              </a:spcBef>
            </a:pPr>
            <a:r>
              <a:rPr sz="11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occurs </a:t>
            </a:r>
            <a:r>
              <a:rPr sz="1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1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</a:t>
            </a:r>
            <a:r>
              <a:rPr sz="1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demands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placed </a:t>
            </a:r>
            <a:r>
              <a:rPr sz="1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sz="11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exceed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sz="11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</a:t>
            </a:r>
            <a:r>
              <a:rPr sz="11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1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16167" y="3482967"/>
            <a:ext cx="2999105" cy="5231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3099"/>
              </a:lnSpc>
              <a:spcBef>
                <a:spcPts val="90"/>
              </a:spcBef>
            </a:pP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</a:t>
            </a:r>
            <a:r>
              <a:rPr sz="1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1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gives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energy, </a:t>
            </a:r>
            <a:r>
              <a:rPr sz="11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confidence </a:t>
            </a:r>
            <a:r>
              <a:rPr sz="1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1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sz="11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1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</a:t>
            </a:r>
            <a:r>
              <a:rPr sz="1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</a:t>
            </a:r>
            <a:r>
              <a:rPr sz="11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sz="11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6492" y="5103025"/>
            <a:ext cx="2918460" cy="716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3099"/>
              </a:lnSpc>
              <a:spcBef>
                <a:spcPts val="90"/>
              </a:spcBef>
            </a:pPr>
            <a:r>
              <a:rPr sz="11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1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becomes </a:t>
            </a:r>
            <a:r>
              <a:rPr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excessive,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 </a:t>
            </a:r>
            <a:r>
              <a:rPr sz="11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 is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insufficient, this </a:t>
            </a:r>
            <a:r>
              <a:rPr sz="1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1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</a:t>
            </a:r>
            <a:r>
              <a:rPr sz="11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stress </a:t>
            </a:r>
            <a:r>
              <a:rPr sz="1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1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z="1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1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sz="1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sz="1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1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BF1149B9-D3F0-7C4C-A354-6D1DCF9FE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613198"/>
            <a:ext cx="5003800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68301"/>
            <a:ext cx="70199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spc="-2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pc="-2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</a:t>
            </a:r>
            <a:r>
              <a:rPr spc="-1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r>
              <a:rPr spc="35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important?</a:t>
            </a:r>
          </a:p>
        </p:txBody>
      </p:sp>
      <p:sp>
        <p:nvSpPr>
          <p:cNvPr id="3" name="object 3"/>
          <p:cNvSpPr/>
          <p:nvPr/>
        </p:nvSpPr>
        <p:spPr>
          <a:xfrm>
            <a:off x="457194" y="1440004"/>
            <a:ext cx="3017520" cy="5049520"/>
          </a:xfrm>
          <a:custGeom>
            <a:avLst/>
            <a:gdLst/>
            <a:ahLst/>
            <a:cxnLst/>
            <a:rect l="l" t="t" r="r" b="b"/>
            <a:pathLst>
              <a:path w="3017520" h="5049520">
                <a:moveTo>
                  <a:pt x="2927438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958994"/>
                </a:lnTo>
                <a:lnTo>
                  <a:pt x="1406" y="5011028"/>
                </a:lnTo>
                <a:lnTo>
                  <a:pt x="11250" y="5037748"/>
                </a:lnTo>
                <a:lnTo>
                  <a:pt x="37970" y="5047592"/>
                </a:lnTo>
                <a:lnTo>
                  <a:pt x="90004" y="5048999"/>
                </a:lnTo>
                <a:lnTo>
                  <a:pt x="2927438" y="5048999"/>
                </a:lnTo>
                <a:lnTo>
                  <a:pt x="2979472" y="5047592"/>
                </a:lnTo>
                <a:lnTo>
                  <a:pt x="3006193" y="5037748"/>
                </a:lnTo>
                <a:lnTo>
                  <a:pt x="3016037" y="5011028"/>
                </a:lnTo>
                <a:lnTo>
                  <a:pt x="3017443" y="4958994"/>
                </a:lnTo>
                <a:lnTo>
                  <a:pt x="3017443" y="90004"/>
                </a:lnTo>
                <a:lnTo>
                  <a:pt x="3016037" y="37970"/>
                </a:lnTo>
                <a:lnTo>
                  <a:pt x="3006193" y="11250"/>
                </a:lnTo>
                <a:lnTo>
                  <a:pt x="2979472" y="1406"/>
                </a:lnTo>
                <a:lnTo>
                  <a:pt x="292743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33995" y="1440004"/>
            <a:ext cx="3017520" cy="5049520"/>
          </a:xfrm>
          <a:custGeom>
            <a:avLst/>
            <a:gdLst/>
            <a:ahLst/>
            <a:cxnLst/>
            <a:rect l="l" t="t" r="r" b="b"/>
            <a:pathLst>
              <a:path w="3017520" h="5049520">
                <a:moveTo>
                  <a:pt x="2927438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958994"/>
                </a:lnTo>
                <a:lnTo>
                  <a:pt x="1406" y="5011028"/>
                </a:lnTo>
                <a:lnTo>
                  <a:pt x="11250" y="5037748"/>
                </a:lnTo>
                <a:lnTo>
                  <a:pt x="37970" y="5047592"/>
                </a:lnTo>
                <a:lnTo>
                  <a:pt x="90004" y="5048999"/>
                </a:lnTo>
                <a:lnTo>
                  <a:pt x="2927438" y="5048999"/>
                </a:lnTo>
                <a:lnTo>
                  <a:pt x="2979472" y="5047592"/>
                </a:lnTo>
                <a:lnTo>
                  <a:pt x="3006193" y="5037748"/>
                </a:lnTo>
                <a:lnTo>
                  <a:pt x="3016037" y="5011028"/>
                </a:lnTo>
                <a:lnTo>
                  <a:pt x="3017443" y="4958994"/>
                </a:lnTo>
                <a:lnTo>
                  <a:pt x="3017443" y="90004"/>
                </a:lnTo>
                <a:lnTo>
                  <a:pt x="3016037" y="37970"/>
                </a:lnTo>
                <a:lnTo>
                  <a:pt x="3006193" y="11250"/>
                </a:lnTo>
                <a:lnTo>
                  <a:pt x="2979472" y="1406"/>
                </a:lnTo>
                <a:lnTo>
                  <a:pt x="292743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7355" y="1440004"/>
            <a:ext cx="3017520" cy="5049520"/>
          </a:xfrm>
          <a:custGeom>
            <a:avLst/>
            <a:gdLst/>
            <a:ahLst/>
            <a:cxnLst/>
            <a:rect l="l" t="t" r="r" b="b"/>
            <a:pathLst>
              <a:path w="3017520" h="5049520">
                <a:moveTo>
                  <a:pt x="2927438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958994"/>
                </a:lnTo>
                <a:lnTo>
                  <a:pt x="1406" y="5011028"/>
                </a:lnTo>
                <a:lnTo>
                  <a:pt x="11250" y="5037748"/>
                </a:lnTo>
                <a:lnTo>
                  <a:pt x="37970" y="5047592"/>
                </a:lnTo>
                <a:lnTo>
                  <a:pt x="90004" y="5048999"/>
                </a:lnTo>
                <a:lnTo>
                  <a:pt x="2927438" y="5048999"/>
                </a:lnTo>
                <a:lnTo>
                  <a:pt x="2979472" y="5047592"/>
                </a:lnTo>
                <a:lnTo>
                  <a:pt x="3006193" y="5037748"/>
                </a:lnTo>
                <a:lnTo>
                  <a:pt x="3016037" y="5011028"/>
                </a:lnTo>
                <a:lnTo>
                  <a:pt x="3017443" y="4958994"/>
                </a:lnTo>
                <a:lnTo>
                  <a:pt x="3017443" y="90004"/>
                </a:lnTo>
                <a:lnTo>
                  <a:pt x="3016037" y="37970"/>
                </a:lnTo>
                <a:lnTo>
                  <a:pt x="3006193" y="11250"/>
                </a:lnTo>
                <a:lnTo>
                  <a:pt x="2979472" y="1406"/>
                </a:lnTo>
                <a:lnTo>
                  <a:pt x="292743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85110" y="1646501"/>
            <a:ext cx="13360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000" b="1" spc="-27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2000" b="1" spc="-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6595" y="3022896"/>
            <a:ext cx="1083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spc="-335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4000" b="1" spc="1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4000" b="1" spc="-16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30759" y="3022896"/>
            <a:ext cx="11487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spc="-55" dirty="0"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  <a:endParaRPr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44111" y="1646501"/>
            <a:ext cx="13360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000" b="1" spc="-27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2000" b="1" spc="-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2007" y="1646501"/>
            <a:ext cx="13487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15-2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37078" y="4698578"/>
            <a:ext cx="2418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reported  stress-related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absences  at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Rail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38417" y="4698578"/>
            <a:ext cx="216598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 all mental health 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Occupational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Health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referrals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were 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recorded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or  part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16642" y="2335273"/>
            <a:ext cx="2035810" cy="2037714"/>
          </a:xfrm>
          <a:custGeom>
            <a:avLst/>
            <a:gdLst/>
            <a:ahLst/>
            <a:cxnLst/>
            <a:rect l="l" t="t" r="r" b="b"/>
            <a:pathLst>
              <a:path w="2035810" h="2037714">
                <a:moveTo>
                  <a:pt x="203352" y="1069962"/>
                </a:moveTo>
                <a:lnTo>
                  <a:pt x="0" y="1082751"/>
                </a:lnTo>
                <a:lnTo>
                  <a:pt x="4194" y="1131212"/>
                </a:lnTo>
                <a:lnTo>
                  <a:pt x="10602" y="1178970"/>
                </a:lnTo>
                <a:lnTo>
                  <a:pt x="19170" y="1225973"/>
                </a:lnTo>
                <a:lnTo>
                  <a:pt x="29846" y="1272172"/>
                </a:lnTo>
                <a:lnTo>
                  <a:pt x="42575" y="1317518"/>
                </a:lnTo>
                <a:lnTo>
                  <a:pt x="57305" y="1361959"/>
                </a:lnTo>
                <a:lnTo>
                  <a:pt x="73982" y="1405446"/>
                </a:lnTo>
                <a:lnTo>
                  <a:pt x="92553" y="1447930"/>
                </a:lnTo>
                <a:lnTo>
                  <a:pt x="112966" y="1489359"/>
                </a:lnTo>
                <a:lnTo>
                  <a:pt x="135166" y="1529685"/>
                </a:lnTo>
                <a:lnTo>
                  <a:pt x="159101" y="1568857"/>
                </a:lnTo>
                <a:lnTo>
                  <a:pt x="184717" y="1606825"/>
                </a:lnTo>
                <a:lnTo>
                  <a:pt x="211961" y="1643539"/>
                </a:lnTo>
                <a:lnTo>
                  <a:pt x="240780" y="1678949"/>
                </a:lnTo>
                <a:lnTo>
                  <a:pt x="271121" y="1713006"/>
                </a:lnTo>
                <a:lnTo>
                  <a:pt x="302929" y="1745659"/>
                </a:lnTo>
                <a:lnTo>
                  <a:pt x="336154" y="1776858"/>
                </a:lnTo>
                <a:lnTo>
                  <a:pt x="370740" y="1806554"/>
                </a:lnTo>
                <a:lnTo>
                  <a:pt x="406635" y="1834696"/>
                </a:lnTo>
                <a:lnTo>
                  <a:pt x="443785" y="1861234"/>
                </a:lnTo>
                <a:lnTo>
                  <a:pt x="482138" y="1886119"/>
                </a:lnTo>
                <a:lnTo>
                  <a:pt x="521639" y="1909300"/>
                </a:lnTo>
                <a:lnTo>
                  <a:pt x="562237" y="1930727"/>
                </a:lnTo>
                <a:lnTo>
                  <a:pt x="603877" y="1950351"/>
                </a:lnTo>
                <a:lnTo>
                  <a:pt x="646507" y="1968122"/>
                </a:lnTo>
                <a:lnTo>
                  <a:pt x="690072" y="1983989"/>
                </a:lnTo>
                <a:lnTo>
                  <a:pt x="734521" y="1997902"/>
                </a:lnTo>
                <a:lnTo>
                  <a:pt x="779799" y="2009812"/>
                </a:lnTo>
                <a:lnTo>
                  <a:pt x="825854" y="2019669"/>
                </a:lnTo>
                <a:lnTo>
                  <a:pt x="872632" y="2027422"/>
                </a:lnTo>
                <a:lnTo>
                  <a:pt x="920081" y="2033022"/>
                </a:lnTo>
                <a:lnTo>
                  <a:pt x="968146" y="2036419"/>
                </a:lnTo>
                <a:lnTo>
                  <a:pt x="1016774" y="2037562"/>
                </a:lnTo>
                <a:lnTo>
                  <a:pt x="1064733" y="2036453"/>
                </a:lnTo>
                <a:lnTo>
                  <a:pt x="1112121" y="2033159"/>
                </a:lnTo>
                <a:lnTo>
                  <a:pt x="1158890" y="2027729"/>
                </a:lnTo>
                <a:lnTo>
                  <a:pt x="1204990" y="2020211"/>
                </a:lnTo>
                <a:lnTo>
                  <a:pt x="1250372" y="2010656"/>
                </a:lnTo>
                <a:lnTo>
                  <a:pt x="1294989" y="1999110"/>
                </a:lnTo>
                <a:lnTo>
                  <a:pt x="1338789" y="1985624"/>
                </a:lnTo>
                <a:lnTo>
                  <a:pt x="1381726" y="1970247"/>
                </a:lnTo>
                <a:lnTo>
                  <a:pt x="1423749" y="1953027"/>
                </a:lnTo>
                <a:lnTo>
                  <a:pt x="1464810" y="1934013"/>
                </a:lnTo>
                <a:lnTo>
                  <a:pt x="1504860" y="1913254"/>
                </a:lnTo>
                <a:lnTo>
                  <a:pt x="1543850" y="1890799"/>
                </a:lnTo>
                <a:lnTo>
                  <a:pt x="1581731" y="1866697"/>
                </a:lnTo>
                <a:lnTo>
                  <a:pt x="1618455" y="1840997"/>
                </a:lnTo>
                <a:lnTo>
                  <a:pt x="1627799" y="1833829"/>
                </a:lnTo>
                <a:lnTo>
                  <a:pt x="1020061" y="1833829"/>
                </a:lnTo>
                <a:lnTo>
                  <a:pt x="972737" y="1832698"/>
                </a:lnTo>
                <a:lnTo>
                  <a:pt x="926050" y="1828882"/>
                </a:lnTo>
                <a:lnTo>
                  <a:pt x="880083" y="1822452"/>
                </a:lnTo>
                <a:lnTo>
                  <a:pt x="834915" y="1813481"/>
                </a:lnTo>
                <a:lnTo>
                  <a:pt x="790628" y="1802039"/>
                </a:lnTo>
                <a:lnTo>
                  <a:pt x="747304" y="1788198"/>
                </a:lnTo>
                <a:lnTo>
                  <a:pt x="705023" y="1772029"/>
                </a:lnTo>
                <a:lnTo>
                  <a:pt x="663866" y="1753605"/>
                </a:lnTo>
                <a:lnTo>
                  <a:pt x="623914" y="1732996"/>
                </a:lnTo>
                <a:lnTo>
                  <a:pt x="585249" y="1710273"/>
                </a:lnTo>
                <a:lnTo>
                  <a:pt x="547952" y="1685510"/>
                </a:lnTo>
                <a:lnTo>
                  <a:pt x="512103" y="1658776"/>
                </a:lnTo>
                <a:lnTo>
                  <a:pt x="477785" y="1630143"/>
                </a:lnTo>
                <a:lnTo>
                  <a:pt x="445077" y="1599683"/>
                </a:lnTo>
                <a:lnTo>
                  <a:pt x="414060" y="1567468"/>
                </a:lnTo>
                <a:lnTo>
                  <a:pt x="384817" y="1533568"/>
                </a:lnTo>
                <a:lnTo>
                  <a:pt x="357428" y="1498056"/>
                </a:lnTo>
                <a:lnTo>
                  <a:pt x="331974" y="1461002"/>
                </a:lnTo>
                <a:lnTo>
                  <a:pt x="308537" y="1422479"/>
                </a:lnTo>
                <a:lnTo>
                  <a:pt x="287197" y="1382558"/>
                </a:lnTo>
                <a:lnTo>
                  <a:pt x="268035" y="1341309"/>
                </a:lnTo>
                <a:lnTo>
                  <a:pt x="251133" y="1298806"/>
                </a:lnTo>
                <a:lnTo>
                  <a:pt x="236571" y="1255119"/>
                </a:lnTo>
                <a:lnTo>
                  <a:pt x="224431" y="1210319"/>
                </a:lnTo>
                <a:lnTo>
                  <a:pt x="214794" y="1164479"/>
                </a:lnTo>
                <a:lnTo>
                  <a:pt x="207740" y="1117669"/>
                </a:lnTo>
                <a:lnTo>
                  <a:pt x="203352" y="1069962"/>
                </a:lnTo>
                <a:close/>
              </a:path>
              <a:path w="2035810" h="2037714">
                <a:moveTo>
                  <a:pt x="1016774" y="0"/>
                </a:moveTo>
                <a:lnTo>
                  <a:pt x="1016774" y="203758"/>
                </a:lnTo>
                <a:lnTo>
                  <a:pt x="1064262" y="205122"/>
                </a:lnTo>
                <a:lnTo>
                  <a:pt x="1111062" y="209166"/>
                </a:lnTo>
                <a:lnTo>
                  <a:pt x="1157097" y="215817"/>
                </a:lnTo>
                <a:lnTo>
                  <a:pt x="1202288" y="225001"/>
                </a:lnTo>
                <a:lnTo>
                  <a:pt x="1246559" y="236645"/>
                </a:lnTo>
                <a:lnTo>
                  <a:pt x="1289831" y="250677"/>
                </a:lnTo>
                <a:lnTo>
                  <a:pt x="1332026" y="267024"/>
                </a:lnTo>
                <a:lnTo>
                  <a:pt x="1373068" y="285613"/>
                </a:lnTo>
                <a:lnTo>
                  <a:pt x="1412878" y="306370"/>
                </a:lnTo>
                <a:lnTo>
                  <a:pt x="1451378" y="329222"/>
                </a:lnTo>
                <a:lnTo>
                  <a:pt x="1488491" y="354098"/>
                </a:lnTo>
                <a:lnTo>
                  <a:pt x="1524139" y="380922"/>
                </a:lnTo>
                <a:lnTo>
                  <a:pt x="1558244" y="409624"/>
                </a:lnTo>
                <a:lnTo>
                  <a:pt x="1590728" y="440129"/>
                </a:lnTo>
                <a:lnTo>
                  <a:pt x="1621514" y="472365"/>
                </a:lnTo>
                <a:lnTo>
                  <a:pt x="1650524" y="506258"/>
                </a:lnTo>
                <a:lnTo>
                  <a:pt x="1677681" y="541737"/>
                </a:lnTo>
                <a:lnTo>
                  <a:pt x="1702905" y="578726"/>
                </a:lnTo>
                <a:lnTo>
                  <a:pt x="1726121" y="617155"/>
                </a:lnTo>
                <a:lnTo>
                  <a:pt x="1747250" y="656949"/>
                </a:lnTo>
                <a:lnTo>
                  <a:pt x="1766213" y="698035"/>
                </a:lnTo>
                <a:lnTo>
                  <a:pt x="1782935" y="740341"/>
                </a:lnTo>
                <a:lnTo>
                  <a:pt x="1797336" y="783794"/>
                </a:lnTo>
                <a:lnTo>
                  <a:pt x="1809339" y="828321"/>
                </a:lnTo>
                <a:lnTo>
                  <a:pt x="1818867" y="873848"/>
                </a:lnTo>
                <a:lnTo>
                  <a:pt x="1825841" y="920303"/>
                </a:lnTo>
                <a:lnTo>
                  <a:pt x="1830184" y="967613"/>
                </a:lnTo>
                <a:lnTo>
                  <a:pt x="1831811" y="1015494"/>
                </a:lnTo>
                <a:lnTo>
                  <a:pt x="1830681" y="1062818"/>
                </a:lnTo>
                <a:lnTo>
                  <a:pt x="1826866" y="1109505"/>
                </a:lnTo>
                <a:lnTo>
                  <a:pt x="1820437" y="1155472"/>
                </a:lnTo>
                <a:lnTo>
                  <a:pt x="1811466" y="1200640"/>
                </a:lnTo>
                <a:lnTo>
                  <a:pt x="1800025" y="1244927"/>
                </a:lnTo>
                <a:lnTo>
                  <a:pt x="1786184" y="1288251"/>
                </a:lnTo>
                <a:lnTo>
                  <a:pt x="1770016" y="1330532"/>
                </a:lnTo>
                <a:lnTo>
                  <a:pt x="1751591" y="1371689"/>
                </a:lnTo>
                <a:lnTo>
                  <a:pt x="1730982" y="1411641"/>
                </a:lnTo>
                <a:lnTo>
                  <a:pt x="1708260" y="1450306"/>
                </a:lnTo>
                <a:lnTo>
                  <a:pt x="1683496" y="1487603"/>
                </a:lnTo>
                <a:lnTo>
                  <a:pt x="1656761" y="1523452"/>
                </a:lnTo>
                <a:lnTo>
                  <a:pt x="1628128" y="1557770"/>
                </a:lnTo>
                <a:lnTo>
                  <a:pt x="1597668" y="1590478"/>
                </a:lnTo>
                <a:lnTo>
                  <a:pt x="1565452" y="1621495"/>
                </a:lnTo>
                <a:lnTo>
                  <a:pt x="1531552" y="1650738"/>
                </a:lnTo>
                <a:lnTo>
                  <a:pt x="1496040" y="1678127"/>
                </a:lnTo>
                <a:lnTo>
                  <a:pt x="1458986" y="1703581"/>
                </a:lnTo>
                <a:lnTo>
                  <a:pt x="1420462" y="1727018"/>
                </a:lnTo>
                <a:lnTo>
                  <a:pt x="1380540" y="1748358"/>
                </a:lnTo>
                <a:lnTo>
                  <a:pt x="1339291" y="1767520"/>
                </a:lnTo>
                <a:lnTo>
                  <a:pt x="1296788" y="1784422"/>
                </a:lnTo>
                <a:lnTo>
                  <a:pt x="1253100" y="1798984"/>
                </a:lnTo>
                <a:lnTo>
                  <a:pt x="1208300" y="1811124"/>
                </a:lnTo>
                <a:lnTo>
                  <a:pt x="1162460" y="1820761"/>
                </a:lnTo>
                <a:lnTo>
                  <a:pt x="1115650" y="1827815"/>
                </a:lnTo>
                <a:lnTo>
                  <a:pt x="1067942" y="1832203"/>
                </a:lnTo>
                <a:lnTo>
                  <a:pt x="1020061" y="1833829"/>
                </a:lnTo>
                <a:lnTo>
                  <a:pt x="1627799" y="1833829"/>
                </a:lnTo>
                <a:lnTo>
                  <a:pt x="1688232" y="1784999"/>
                </a:lnTo>
                <a:lnTo>
                  <a:pt x="1721189" y="1754799"/>
                </a:lnTo>
                <a:lnTo>
                  <a:pt x="1752792" y="1723196"/>
                </a:lnTo>
                <a:lnTo>
                  <a:pt x="1782993" y="1690239"/>
                </a:lnTo>
                <a:lnTo>
                  <a:pt x="1811742" y="1655978"/>
                </a:lnTo>
                <a:lnTo>
                  <a:pt x="1838991" y="1620461"/>
                </a:lnTo>
                <a:lnTo>
                  <a:pt x="1864691" y="1583738"/>
                </a:lnTo>
                <a:lnTo>
                  <a:pt x="1888792" y="1545857"/>
                </a:lnTo>
                <a:lnTo>
                  <a:pt x="1911247" y="1506867"/>
                </a:lnTo>
                <a:lnTo>
                  <a:pt x="1932006" y="1466817"/>
                </a:lnTo>
                <a:lnTo>
                  <a:pt x="1951020" y="1425755"/>
                </a:lnTo>
                <a:lnTo>
                  <a:pt x="1968240" y="1383732"/>
                </a:lnTo>
                <a:lnTo>
                  <a:pt x="1983618" y="1340796"/>
                </a:lnTo>
                <a:lnTo>
                  <a:pt x="1997104" y="1296995"/>
                </a:lnTo>
                <a:lnTo>
                  <a:pt x="2008649" y="1252379"/>
                </a:lnTo>
                <a:lnTo>
                  <a:pt x="2018205" y="1206997"/>
                </a:lnTo>
                <a:lnTo>
                  <a:pt x="2025722" y="1160897"/>
                </a:lnTo>
                <a:lnTo>
                  <a:pt x="2031153" y="1114128"/>
                </a:lnTo>
                <a:lnTo>
                  <a:pt x="2034447" y="1066740"/>
                </a:lnTo>
                <a:lnTo>
                  <a:pt x="2035555" y="1018781"/>
                </a:lnTo>
                <a:lnTo>
                  <a:pt x="2034447" y="970822"/>
                </a:lnTo>
                <a:lnTo>
                  <a:pt x="2031153" y="923434"/>
                </a:lnTo>
                <a:lnTo>
                  <a:pt x="2025722" y="876665"/>
                </a:lnTo>
                <a:lnTo>
                  <a:pt x="2018205" y="830565"/>
                </a:lnTo>
                <a:lnTo>
                  <a:pt x="2008649" y="785183"/>
                </a:lnTo>
                <a:lnTo>
                  <a:pt x="1997034" y="740341"/>
                </a:lnTo>
                <a:lnTo>
                  <a:pt x="1983618" y="696766"/>
                </a:lnTo>
                <a:lnTo>
                  <a:pt x="1968240" y="653829"/>
                </a:lnTo>
                <a:lnTo>
                  <a:pt x="1951020" y="611806"/>
                </a:lnTo>
                <a:lnTo>
                  <a:pt x="1932006" y="570745"/>
                </a:lnTo>
                <a:lnTo>
                  <a:pt x="1911247" y="530695"/>
                </a:lnTo>
                <a:lnTo>
                  <a:pt x="1888792" y="491705"/>
                </a:lnTo>
                <a:lnTo>
                  <a:pt x="1864691" y="453824"/>
                </a:lnTo>
                <a:lnTo>
                  <a:pt x="1838991" y="417100"/>
                </a:lnTo>
                <a:lnTo>
                  <a:pt x="1811742" y="381584"/>
                </a:lnTo>
                <a:lnTo>
                  <a:pt x="1782993" y="347323"/>
                </a:lnTo>
                <a:lnTo>
                  <a:pt x="1752792" y="314366"/>
                </a:lnTo>
                <a:lnTo>
                  <a:pt x="1721189" y="282763"/>
                </a:lnTo>
                <a:lnTo>
                  <a:pt x="1688232" y="252562"/>
                </a:lnTo>
                <a:lnTo>
                  <a:pt x="1653971" y="223813"/>
                </a:lnTo>
                <a:lnTo>
                  <a:pt x="1618455" y="196564"/>
                </a:lnTo>
                <a:lnTo>
                  <a:pt x="1581731" y="170864"/>
                </a:lnTo>
                <a:lnTo>
                  <a:pt x="1543850" y="146763"/>
                </a:lnTo>
                <a:lnTo>
                  <a:pt x="1504860" y="124308"/>
                </a:lnTo>
                <a:lnTo>
                  <a:pt x="1464810" y="103549"/>
                </a:lnTo>
                <a:lnTo>
                  <a:pt x="1423749" y="84535"/>
                </a:lnTo>
                <a:lnTo>
                  <a:pt x="1381726" y="67315"/>
                </a:lnTo>
                <a:lnTo>
                  <a:pt x="1338789" y="51937"/>
                </a:lnTo>
                <a:lnTo>
                  <a:pt x="1294989" y="38451"/>
                </a:lnTo>
                <a:lnTo>
                  <a:pt x="1250372" y="26906"/>
                </a:lnTo>
                <a:lnTo>
                  <a:pt x="1204990" y="17350"/>
                </a:lnTo>
                <a:lnTo>
                  <a:pt x="1158890" y="9833"/>
                </a:lnTo>
                <a:lnTo>
                  <a:pt x="1112121" y="4402"/>
                </a:lnTo>
                <a:lnTo>
                  <a:pt x="1064733" y="1108"/>
                </a:lnTo>
                <a:lnTo>
                  <a:pt x="1016774" y="0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14737" y="2335276"/>
            <a:ext cx="1019175" cy="1083310"/>
          </a:xfrm>
          <a:custGeom>
            <a:avLst/>
            <a:gdLst/>
            <a:ahLst/>
            <a:cxnLst/>
            <a:rect l="l" t="t" r="r" b="b"/>
            <a:pathLst>
              <a:path w="1019175" h="1083310">
                <a:moveTo>
                  <a:pt x="1018679" y="0"/>
                </a:moveTo>
                <a:lnTo>
                  <a:pt x="970687" y="1130"/>
                </a:lnTo>
                <a:lnTo>
                  <a:pt x="906915" y="6124"/>
                </a:lnTo>
                <a:lnTo>
                  <a:pt x="859828" y="12388"/>
                </a:lnTo>
                <a:lnTo>
                  <a:pt x="813493" y="20744"/>
                </a:lnTo>
                <a:lnTo>
                  <a:pt x="767956" y="31142"/>
                </a:lnTo>
                <a:lnTo>
                  <a:pt x="723263" y="43528"/>
                </a:lnTo>
                <a:lnTo>
                  <a:pt x="679460" y="57853"/>
                </a:lnTo>
                <a:lnTo>
                  <a:pt x="636593" y="74063"/>
                </a:lnTo>
                <a:lnTo>
                  <a:pt x="594707" y="92106"/>
                </a:lnTo>
                <a:lnTo>
                  <a:pt x="553848" y="111931"/>
                </a:lnTo>
                <a:lnTo>
                  <a:pt x="514062" y="133486"/>
                </a:lnTo>
                <a:lnTo>
                  <a:pt x="475394" y="156719"/>
                </a:lnTo>
                <a:lnTo>
                  <a:pt x="437891" y="181578"/>
                </a:lnTo>
                <a:lnTo>
                  <a:pt x="401597" y="208012"/>
                </a:lnTo>
                <a:lnTo>
                  <a:pt x="366560" y="235967"/>
                </a:lnTo>
                <a:lnTo>
                  <a:pt x="332824" y="265393"/>
                </a:lnTo>
                <a:lnTo>
                  <a:pt x="300435" y="296237"/>
                </a:lnTo>
                <a:lnTo>
                  <a:pt x="269440" y="328447"/>
                </a:lnTo>
                <a:lnTo>
                  <a:pt x="239883" y="361973"/>
                </a:lnTo>
                <a:lnTo>
                  <a:pt x="211811" y="396761"/>
                </a:lnTo>
                <a:lnTo>
                  <a:pt x="185269" y="432760"/>
                </a:lnTo>
                <a:lnTo>
                  <a:pt x="160304" y="469917"/>
                </a:lnTo>
                <a:lnTo>
                  <a:pt x="136960" y="508182"/>
                </a:lnTo>
                <a:lnTo>
                  <a:pt x="115284" y="547502"/>
                </a:lnTo>
                <a:lnTo>
                  <a:pt x="95322" y="587825"/>
                </a:lnTo>
                <a:lnTo>
                  <a:pt x="77118" y="629100"/>
                </a:lnTo>
                <a:lnTo>
                  <a:pt x="60720" y="671274"/>
                </a:lnTo>
                <a:lnTo>
                  <a:pt x="46172" y="714295"/>
                </a:lnTo>
                <a:lnTo>
                  <a:pt x="33521" y="758112"/>
                </a:lnTo>
                <a:lnTo>
                  <a:pt x="22811" y="802673"/>
                </a:lnTo>
                <a:lnTo>
                  <a:pt x="14090" y="847926"/>
                </a:lnTo>
                <a:lnTo>
                  <a:pt x="7402" y="893819"/>
                </a:lnTo>
                <a:lnTo>
                  <a:pt x="2794" y="940299"/>
                </a:lnTo>
                <a:lnTo>
                  <a:pt x="311" y="987316"/>
                </a:lnTo>
                <a:lnTo>
                  <a:pt x="0" y="1034817"/>
                </a:lnTo>
                <a:lnTo>
                  <a:pt x="1904" y="1082751"/>
                </a:lnTo>
                <a:lnTo>
                  <a:pt x="205257" y="1069962"/>
                </a:lnTo>
                <a:lnTo>
                  <a:pt x="204557" y="1057175"/>
                </a:lnTo>
                <a:lnTo>
                  <a:pt x="204057" y="1044381"/>
                </a:lnTo>
                <a:lnTo>
                  <a:pt x="203757" y="1031582"/>
                </a:lnTo>
                <a:lnTo>
                  <a:pt x="203656" y="1018781"/>
                </a:lnTo>
                <a:lnTo>
                  <a:pt x="205040" y="970892"/>
                </a:lnTo>
                <a:lnTo>
                  <a:pt x="209140" y="923732"/>
                </a:lnTo>
                <a:lnTo>
                  <a:pt x="215879" y="877377"/>
                </a:lnTo>
                <a:lnTo>
                  <a:pt x="225182" y="831903"/>
                </a:lnTo>
                <a:lnTo>
                  <a:pt x="236971" y="787388"/>
                </a:lnTo>
                <a:lnTo>
                  <a:pt x="251171" y="743907"/>
                </a:lnTo>
                <a:lnTo>
                  <a:pt x="267705" y="701537"/>
                </a:lnTo>
                <a:lnTo>
                  <a:pt x="286496" y="660354"/>
                </a:lnTo>
                <a:lnTo>
                  <a:pt x="307468" y="620435"/>
                </a:lnTo>
                <a:lnTo>
                  <a:pt x="330545" y="581856"/>
                </a:lnTo>
                <a:lnTo>
                  <a:pt x="355650" y="544694"/>
                </a:lnTo>
                <a:lnTo>
                  <a:pt x="382707" y="509025"/>
                </a:lnTo>
                <a:lnTo>
                  <a:pt x="411639" y="474926"/>
                </a:lnTo>
                <a:lnTo>
                  <a:pt x="442370" y="442472"/>
                </a:lnTo>
                <a:lnTo>
                  <a:pt x="474824" y="411741"/>
                </a:lnTo>
                <a:lnTo>
                  <a:pt x="508923" y="382809"/>
                </a:lnTo>
                <a:lnTo>
                  <a:pt x="544592" y="355752"/>
                </a:lnTo>
                <a:lnTo>
                  <a:pt x="581754" y="330647"/>
                </a:lnTo>
                <a:lnTo>
                  <a:pt x="620333" y="307570"/>
                </a:lnTo>
                <a:lnTo>
                  <a:pt x="660252" y="286598"/>
                </a:lnTo>
                <a:lnTo>
                  <a:pt x="701435" y="267807"/>
                </a:lnTo>
                <a:lnTo>
                  <a:pt x="743805" y="251273"/>
                </a:lnTo>
                <a:lnTo>
                  <a:pt x="787286" y="237073"/>
                </a:lnTo>
                <a:lnTo>
                  <a:pt x="831801" y="225284"/>
                </a:lnTo>
                <a:lnTo>
                  <a:pt x="877275" y="215981"/>
                </a:lnTo>
                <a:lnTo>
                  <a:pt x="923630" y="209242"/>
                </a:lnTo>
                <a:lnTo>
                  <a:pt x="970790" y="205142"/>
                </a:lnTo>
                <a:lnTo>
                  <a:pt x="1018679" y="203758"/>
                </a:lnTo>
                <a:lnTo>
                  <a:pt x="1018679" y="0"/>
                </a:lnTo>
                <a:close/>
              </a:path>
            </a:pathLst>
          </a:custGeom>
          <a:solidFill>
            <a:srgbClr val="767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02167" y="2331073"/>
            <a:ext cx="1023619" cy="2027555"/>
          </a:xfrm>
          <a:custGeom>
            <a:avLst/>
            <a:gdLst/>
            <a:ahLst/>
            <a:cxnLst/>
            <a:rect l="l" t="t" r="r" b="b"/>
            <a:pathLst>
              <a:path w="1023620" h="2027554">
                <a:moveTo>
                  <a:pt x="0" y="0"/>
                </a:moveTo>
                <a:lnTo>
                  <a:pt x="0" y="204635"/>
                </a:lnTo>
                <a:lnTo>
                  <a:pt x="48665" y="206068"/>
                </a:lnTo>
                <a:lnTo>
                  <a:pt x="96669" y="210318"/>
                </a:lnTo>
                <a:lnTo>
                  <a:pt x="143920" y="217312"/>
                </a:lnTo>
                <a:lnTo>
                  <a:pt x="190331" y="226975"/>
                </a:lnTo>
                <a:lnTo>
                  <a:pt x="235809" y="239232"/>
                </a:lnTo>
                <a:lnTo>
                  <a:pt x="280267" y="254011"/>
                </a:lnTo>
                <a:lnTo>
                  <a:pt x="323614" y="271237"/>
                </a:lnTo>
                <a:lnTo>
                  <a:pt x="365759" y="290835"/>
                </a:lnTo>
                <a:lnTo>
                  <a:pt x="406614" y="312732"/>
                </a:lnTo>
                <a:lnTo>
                  <a:pt x="446088" y="336855"/>
                </a:lnTo>
                <a:lnTo>
                  <a:pt x="484091" y="363127"/>
                </a:lnTo>
                <a:lnTo>
                  <a:pt x="520534" y="391477"/>
                </a:lnTo>
                <a:lnTo>
                  <a:pt x="555327" y="421829"/>
                </a:lnTo>
                <a:lnTo>
                  <a:pt x="588380" y="454110"/>
                </a:lnTo>
                <a:lnTo>
                  <a:pt x="619603" y="488245"/>
                </a:lnTo>
                <a:lnTo>
                  <a:pt x="648906" y="524161"/>
                </a:lnTo>
                <a:lnTo>
                  <a:pt x="676200" y="561783"/>
                </a:lnTo>
                <a:lnTo>
                  <a:pt x="701394" y="601038"/>
                </a:lnTo>
                <a:lnTo>
                  <a:pt x="724399" y="641851"/>
                </a:lnTo>
                <a:lnTo>
                  <a:pt x="745125" y="684148"/>
                </a:lnTo>
                <a:lnTo>
                  <a:pt x="763482" y="727855"/>
                </a:lnTo>
                <a:lnTo>
                  <a:pt x="779380" y="772899"/>
                </a:lnTo>
                <a:lnTo>
                  <a:pt x="792729" y="819205"/>
                </a:lnTo>
                <a:lnTo>
                  <a:pt x="803440" y="866698"/>
                </a:lnTo>
                <a:lnTo>
                  <a:pt x="811269" y="914172"/>
                </a:lnTo>
                <a:lnTo>
                  <a:pt x="816281" y="961449"/>
                </a:lnTo>
                <a:lnTo>
                  <a:pt x="818536" y="1008438"/>
                </a:lnTo>
                <a:lnTo>
                  <a:pt x="818095" y="1055051"/>
                </a:lnTo>
                <a:lnTo>
                  <a:pt x="815019" y="1101197"/>
                </a:lnTo>
                <a:lnTo>
                  <a:pt x="809368" y="1146787"/>
                </a:lnTo>
                <a:lnTo>
                  <a:pt x="801203" y="1191729"/>
                </a:lnTo>
                <a:lnTo>
                  <a:pt x="790585" y="1235934"/>
                </a:lnTo>
                <a:lnTo>
                  <a:pt x="777574" y="1279312"/>
                </a:lnTo>
                <a:lnTo>
                  <a:pt x="762231" y="1321773"/>
                </a:lnTo>
                <a:lnTo>
                  <a:pt x="744616" y="1363226"/>
                </a:lnTo>
                <a:lnTo>
                  <a:pt x="724792" y="1403583"/>
                </a:lnTo>
                <a:lnTo>
                  <a:pt x="702817" y="1442753"/>
                </a:lnTo>
                <a:lnTo>
                  <a:pt x="678753" y="1480645"/>
                </a:lnTo>
                <a:lnTo>
                  <a:pt x="652660" y="1517170"/>
                </a:lnTo>
                <a:lnTo>
                  <a:pt x="624599" y="1552238"/>
                </a:lnTo>
                <a:lnTo>
                  <a:pt x="594631" y="1585758"/>
                </a:lnTo>
                <a:lnTo>
                  <a:pt x="562817" y="1617642"/>
                </a:lnTo>
                <a:lnTo>
                  <a:pt x="529217" y="1647797"/>
                </a:lnTo>
                <a:lnTo>
                  <a:pt x="493892" y="1676136"/>
                </a:lnTo>
                <a:lnTo>
                  <a:pt x="456902" y="1702567"/>
                </a:lnTo>
                <a:lnTo>
                  <a:pt x="418308" y="1727001"/>
                </a:lnTo>
                <a:lnTo>
                  <a:pt x="378171" y="1749347"/>
                </a:lnTo>
                <a:lnTo>
                  <a:pt x="336552" y="1769516"/>
                </a:lnTo>
                <a:lnTo>
                  <a:pt x="293511" y="1787417"/>
                </a:lnTo>
                <a:lnTo>
                  <a:pt x="249108" y="1802961"/>
                </a:lnTo>
                <a:lnTo>
                  <a:pt x="203406" y="1816057"/>
                </a:lnTo>
                <a:lnTo>
                  <a:pt x="156464" y="1826615"/>
                </a:lnTo>
                <a:lnTo>
                  <a:pt x="195580" y="2027466"/>
                </a:lnTo>
                <a:lnTo>
                  <a:pt x="243190" y="2017024"/>
                </a:lnTo>
                <a:lnTo>
                  <a:pt x="289862" y="2004457"/>
                </a:lnTo>
                <a:lnTo>
                  <a:pt x="335548" y="1989822"/>
                </a:lnTo>
                <a:lnTo>
                  <a:pt x="380201" y="1973176"/>
                </a:lnTo>
                <a:lnTo>
                  <a:pt x="423772" y="1954578"/>
                </a:lnTo>
                <a:lnTo>
                  <a:pt x="466215" y="1934085"/>
                </a:lnTo>
                <a:lnTo>
                  <a:pt x="507483" y="1911754"/>
                </a:lnTo>
                <a:lnTo>
                  <a:pt x="547527" y="1887642"/>
                </a:lnTo>
                <a:lnTo>
                  <a:pt x="586301" y="1861808"/>
                </a:lnTo>
                <a:lnTo>
                  <a:pt x="623758" y="1834308"/>
                </a:lnTo>
                <a:lnTo>
                  <a:pt x="659849" y="1805201"/>
                </a:lnTo>
                <a:lnTo>
                  <a:pt x="694527" y="1774543"/>
                </a:lnTo>
                <a:lnTo>
                  <a:pt x="727745" y="1742393"/>
                </a:lnTo>
                <a:lnTo>
                  <a:pt x="759456" y="1708807"/>
                </a:lnTo>
                <a:lnTo>
                  <a:pt x="789612" y="1673844"/>
                </a:lnTo>
                <a:lnTo>
                  <a:pt x="818167" y="1637560"/>
                </a:lnTo>
                <a:lnTo>
                  <a:pt x="845071" y="1600014"/>
                </a:lnTo>
                <a:lnTo>
                  <a:pt x="870279" y="1561262"/>
                </a:lnTo>
                <a:lnTo>
                  <a:pt x="893742" y="1521363"/>
                </a:lnTo>
                <a:lnTo>
                  <a:pt x="915414" y="1480374"/>
                </a:lnTo>
                <a:lnTo>
                  <a:pt x="935246" y="1438352"/>
                </a:lnTo>
                <a:lnTo>
                  <a:pt x="953192" y="1395355"/>
                </a:lnTo>
                <a:lnTo>
                  <a:pt x="969205" y="1351440"/>
                </a:lnTo>
                <a:lnTo>
                  <a:pt x="983236" y="1306666"/>
                </a:lnTo>
                <a:lnTo>
                  <a:pt x="995238" y="1261088"/>
                </a:lnTo>
                <a:lnTo>
                  <a:pt x="1005164" y="1214766"/>
                </a:lnTo>
                <a:lnTo>
                  <a:pt x="1012967" y="1167756"/>
                </a:lnTo>
                <a:lnTo>
                  <a:pt x="1018600" y="1120115"/>
                </a:lnTo>
                <a:lnTo>
                  <a:pt x="1022014" y="1071903"/>
                </a:lnTo>
                <a:lnTo>
                  <a:pt x="1023162" y="1023175"/>
                </a:lnTo>
                <a:lnTo>
                  <a:pt x="1022049" y="975009"/>
                </a:lnTo>
                <a:lnTo>
                  <a:pt x="1018740" y="927417"/>
                </a:lnTo>
                <a:lnTo>
                  <a:pt x="1013287" y="880446"/>
                </a:lnTo>
                <a:lnTo>
                  <a:pt x="1005737" y="834148"/>
                </a:lnTo>
                <a:lnTo>
                  <a:pt x="996140" y="788570"/>
                </a:lnTo>
                <a:lnTo>
                  <a:pt x="984545" y="743761"/>
                </a:lnTo>
                <a:lnTo>
                  <a:pt x="971000" y="699772"/>
                </a:lnTo>
                <a:lnTo>
                  <a:pt x="955557" y="656650"/>
                </a:lnTo>
                <a:lnTo>
                  <a:pt x="938262" y="614446"/>
                </a:lnTo>
                <a:lnTo>
                  <a:pt x="919166" y="573207"/>
                </a:lnTo>
                <a:lnTo>
                  <a:pt x="898318" y="532985"/>
                </a:lnTo>
                <a:lnTo>
                  <a:pt x="875766" y="493826"/>
                </a:lnTo>
                <a:lnTo>
                  <a:pt x="851561" y="455782"/>
                </a:lnTo>
                <a:lnTo>
                  <a:pt x="825750" y="418900"/>
                </a:lnTo>
                <a:lnTo>
                  <a:pt x="798384" y="383230"/>
                </a:lnTo>
                <a:lnTo>
                  <a:pt x="769511" y="348821"/>
                </a:lnTo>
                <a:lnTo>
                  <a:pt x="739180" y="315722"/>
                </a:lnTo>
                <a:lnTo>
                  <a:pt x="707441" y="283983"/>
                </a:lnTo>
                <a:lnTo>
                  <a:pt x="674343" y="253652"/>
                </a:lnTo>
                <a:lnTo>
                  <a:pt x="639934" y="224779"/>
                </a:lnTo>
                <a:lnTo>
                  <a:pt x="604265" y="197412"/>
                </a:lnTo>
                <a:lnTo>
                  <a:pt x="567383" y="171602"/>
                </a:lnTo>
                <a:lnTo>
                  <a:pt x="529339" y="147396"/>
                </a:lnTo>
                <a:lnTo>
                  <a:pt x="490181" y="124844"/>
                </a:lnTo>
                <a:lnTo>
                  <a:pt x="449959" y="103996"/>
                </a:lnTo>
                <a:lnTo>
                  <a:pt x="408721" y="84900"/>
                </a:lnTo>
                <a:lnTo>
                  <a:pt x="366518" y="67605"/>
                </a:lnTo>
                <a:lnTo>
                  <a:pt x="323397" y="52161"/>
                </a:lnTo>
                <a:lnTo>
                  <a:pt x="279408" y="38617"/>
                </a:lnTo>
                <a:lnTo>
                  <a:pt x="234600" y="27022"/>
                </a:lnTo>
                <a:lnTo>
                  <a:pt x="189023" y="17425"/>
                </a:lnTo>
                <a:lnTo>
                  <a:pt x="142725" y="9875"/>
                </a:lnTo>
                <a:lnTo>
                  <a:pt x="95756" y="4421"/>
                </a:lnTo>
                <a:lnTo>
                  <a:pt x="48164" y="1113"/>
                </a:lnTo>
                <a:lnTo>
                  <a:pt x="0" y="0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8837" y="2331078"/>
            <a:ext cx="1219200" cy="2046605"/>
          </a:xfrm>
          <a:custGeom>
            <a:avLst/>
            <a:gdLst/>
            <a:ahLst/>
            <a:cxnLst/>
            <a:rect l="l" t="t" r="r" b="b"/>
            <a:pathLst>
              <a:path w="1219200" h="2046604">
                <a:moveTo>
                  <a:pt x="1023334" y="0"/>
                </a:moveTo>
                <a:lnTo>
                  <a:pt x="974133" y="1182"/>
                </a:lnTo>
                <a:lnTo>
                  <a:pt x="925076" y="4724"/>
                </a:lnTo>
                <a:lnTo>
                  <a:pt x="876250" y="10619"/>
                </a:lnTo>
                <a:lnTo>
                  <a:pt x="827742" y="18859"/>
                </a:lnTo>
                <a:lnTo>
                  <a:pt x="780677" y="29160"/>
                </a:lnTo>
                <a:lnTo>
                  <a:pt x="734595" y="41505"/>
                </a:lnTo>
                <a:lnTo>
                  <a:pt x="689534" y="55837"/>
                </a:lnTo>
                <a:lnTo>
                  <a:pt x="645533" y="72099"/>
                </a:lnTo>
                <a:lnTo>
                  <a:pt x="602630" y="90232"/>
                </a:lnTo>
                <a:lnTo>
                  <a:pt x="560865" y="110179"/>
                </a:lnTo>
                <a:lnTo>
                  <a:pt x="520276" y="131883"/>
                </a:lnTo>
                <a:lnTo>
                  <a:pt x="480902" y="155285"/>
                </a:lnTo>
                <a:lnTo>
                  <a:pt x="442782" y="180329"/>
                </a:lnTo>
                <a:lnTo>
                  <a:pt x="405955" y="206956"/>
                </a:lnTo>
                <a:lnTo>
                  <a:pt x="370459" y="235109"/>
                </a:lnTo>
                <a:lnTo>
                  <a:pt x="336334" y="264730"/>
                </a:lnTo>
                <a:lnTo>
                  <a:pt x="303618" y="295763"/>
                </a:lnTo>
                <a:lnTo>
                  <a:pt x="272351" y="328148"/>
                </a:lnTo>
                <a:lnTo>
                  <a:pt x="242570" y="361828"/>
                </a:lnTo>
                <a:lnTo>
                  <a:pt x="214315" y="396747"/>
                </a:lnTo>
                <a:lnTo>
                  <a:pt x="187625" y="432845"/>
                </a:lnTo>
                <a:lnTo>
                  <a:pt x="162539" y="470067"/>
                </a:lnTo>
                <a:lnTo>
                  <a:pt x="139094" y="508353"/>
                </a:lnTo>
                <a:lnTo>
                  <a:pt x="117331" y="547647"/>
                </a:lnTo>
                <a:lnTo>
                  <a:pt x="97288" y="587890"/>
                </a:lnTo>
                <a:lnTo>
                  <a:pt x="79003" y="629026"/>
                </a:lnTo>
                <a:lnTo>
                  <a:pt x="62517" y="670996"/>
                </a:lnTo>
                <a:lnTo>
                  <a:pt x="47866" y="713743"/>
                </a:lnTo>
                <a:lnTo>
                  <a:pt x="35092" y="757209"/>
                </a:lnTo>
                <a:lnTo>
                  <a:pt x="24231" y="801337"/>
                </a:lnTo>
                <a:lnTo>
                  <a:pt x="15323" y="846069"/>
                </a:lnTo>
                <a:lnTo>
                  <a:pt x="8407" y="891347"/>
                </a:lnTo>
                <a:lnTo>
                  <a:pt x="3522" y="937114"/>
                </a:lnTo>
                <a:lnTo>
                  <a:pt x="707" y="983312"/>
                </a:lnTo>
                <a:lnTo>
                  <a:pt x="0" y="1029884"/>
                </a:lnTo>
                <a:lnTo>
                  <a:pt x="1439" y="1076772"/>
                </a:lnTo>
                <a:lnTo>
                  <a:pt x="5065" y="1123918"/>
                </a:lnTo>
                <a:lnTo>
                  <a:pt x="10916" y="1171265"/>
                </a:lnTo>
                <a:lnTo>
                  <a:pt x="19031" y="1218755"/>
                </a:lnTo>
                <a:lnTo>
                  <a:pt x="29331" y="1265819"/>
                </a:lnTo>
                <a:lnTo>
                  <a:pt x="41675" y="1311901"/>
                </a:lnTo>
                <a:lnTo>
                  <a:pt x="56006" y="1356962"/>
                </a:lnTo>
                <a:lnTo>
                  <a:pt x="72267" y="1400963"/>
                </a:lnTo>
                <a:lnTo>
                  <a:pt x="90399" y="1443866"/>
                </a:lnTo>
                <a:lnTo>
                  <a:pt x="110346" y="1485631"/>
                </a:lnTo>
                <a:lnTo>
                  <a:pt x="132049" y="1526220"/>
                </a:lnTo>
                <a:lnTo>
                  <a:pt x="155450" y="1565593"/>
                </a:lnTo>
                <a:lnTo>
                  <a:pt x="180493" y="1603713"/>
                </a:lnTo>
                <a:lnTo>
                  <a:pt x="207120" y="1640540"/>
                </a:lnTo>
                <a:lnTo>
                  <a:pt x="235272" y="1676035"/>
                </a:lnTo>
                <a:lnTo>
                  <a:pt x="264893" y="1710159"/>
                </a:lnTo>
                <a:lnTo>
                  <a:pt x="295925" y="1742875"/>
                </a:lnTo>
                <a:lnTo>
                  <a:pt x="328310" y="1774142"/>
                </a:lnTo>
                <a:lnTo>
                  <a:pt x="361990" y="1803922"/>
                </a:lnTo>
                <a:lnTo>
                  <a:pt x="396908" y="1832177"/>
                </a:lnTo>
                <a:lnTo>
                  <a:pt x="433006" y="1858867"/>
                </a:lnTo>
                <a:lnTo>
                  <a:pt x="470227" y="1883953"/>
                </a:lnTo>
                <a:lnTo>
                  <a:pt x="508514" y="1907397"/>
                </a:lnTo>
                <a:lnTo>
                  <a:pt x="547807" y="1929160"/>
                </a:lnTo>
                <a:lnTo>
                  <a:pt x="588050" y="1949203"/>
                </a:lnTo>
                <a:lnTo>
                  <a:pt x="629186" y="1967488"/>
                </a:lnTo>
                <a:lnTo>
                  <a:pt x="671155" y="1983974"/>
                </a:lnTo>
                <a:lnTo>
                  <a:pt x="713902" y="1998624"/>
                </a:lnTo>
                <a:lnTo>
                  <a:pt x="757368" y="2011399"/>
                </a:lnTo>
                <a:lnTo>
                  <a:pt x="801496" y="2022260"/>
                </a:lnTo>
                <a:lnTo>
                  <a:pt x="846228" y="2031168"/>
                </a:lnTo>
                <a:lnTo>
                  <a:pt x="891506" y="2038084"/>
                </a:lnTo>
                <a:lnTo>
                  <a:pt x="937273" y="2042970"/>
                </a:lnTo>
                <a:lnTo>
                  <a:pt x="983472" y="2045786"/>
                </a:lnTo>
                <a:lnTo>
                  <a:pt x="1030044" y="2046494"/>
                </a:lnTo>
                <a:lnTo>
                  <a:pt x="1076931" y="2045054"/>
                </a:lnTo>
                <a:lnTo>
                  <a:pt x="1124077" y="2041429"/>
                </a:lnTo>
                <a:lnTo>
                  <a:pt x="1171424" y="2035579"/>
                </a:lnTo>
                <a:lnTo>
                  <a:pt x="1218914" y="2027466"/>
                </a:lnTo>
                <a:lnTo>
                  <a:pt x="1182739" y="1841703"/>
                </a:lnTo>
                <a:lnTo>
                  <a:pt x="1023334" y="1841703"/>
                </a:lnTo>
                <a:lnTo>
                  <a:pt x="975239" y="1840313"/>
                </a:lnTo>
                <a:lnTo>
                  <a:pt x="927875" y="1836196"/>
                </a:lnTo>
                <a:lnTo>
                  <a:pt x="881320" y="1829427"/>
                </a:lnTo>
                <a:lnTo>
                  <a:pt x="835650" y="1820085"/>
                </a:lnTo>
                <a:lnTo>
                  <a:pt x="790942" y="1808244"/>
                </a:lnTo>
                <a:lnTo>
                  <a:pt x="747274" y="1793983"/>
                </a:lnTo>
                <a:lnTo>
                  <a:pt x="704721" y="1777378"/>
                </a:lnTo>
                <a:lnTo>
                  <a:pt x="663360" y="1758506"/>
                </a:lnTo>
                <a:lnTo>
                  <a:pt x="623269" y="1737443"/>
                </a:lnTo>
                <a:lnTo>
                  <a:pt x="584524" y="1714266"/>
                </a:lnTo>
                <a:lnTo>
                  <a:pt x="547201" y="1689053"/>
                </a:lnTo>
                <a:lnTo>
                  <a:pt x="511378" y="1661879"/>
                </a:lnTo>
                <a:lnTo>
                  <a:pt x="477132" y="1632822"/>
                </a:lnTo>
                <a:lnTo>
                  <a:pt x="444538" y="1601958"/>
                </a:lnTo>
                <a:lnTo>
                  <a:pt x="413674" y="1569365"/>
                </a:lnTo>
                <a:lnTo>
                  <a:pt x="384617" y="1535118"/>
                </a:lnTo>
                <a:lnTo>
                  <a:pt x="357444" y="1499295"/>
                </a:lnTo>
                <a:lnTo>
                  <a:pt x="332230" y="1461973"/>
                </a:lnTo>
                <a:lnTo>
                  <a:pt x="309054" y="1423228"/>
                </a:lnTo>
                <a:lnTo>
                  <a:pt x="287991" y="1383136"/>
                </a:lnTo>
                <a:lnTo>
                  <a:pt x="269119" y="1341776"/>
                </a:lnTo>
                <a:lnTo>
                  <a:pt x="252513" y="1299223"/>
                </a:lnTo>
                <a:lnTo>
                  <a:pt x="238252" y="1255554"/>
                </a:lnTo>
                <a:lnTo>
                  <a:pt x="226412" y="1210847"/>
                </a:lnTo>
                <a:lnTo>
                  <a:pt x="217069" y="1165177"/>
                </a:lnTo>
                <a:lnTo>
                  <a:pt x="210301" y="1118622"/>
                </a:lnTo>
                <a:lnTo>
                  <a:pt x="206183" y="1071258"/>
                </a:lnTo>
                <a:lnTo>
                  <a:pt x="204794" y="1023162"/>
                </a:lnTo>
                <a:lnTo>
                  <a:pt x="206183" y="975068"/>
                </a:lnTo>
                <a:lnTo>
                  <a:pt x="210301" y="927705"/>
                </a:lnTo>
                <a:lnTo>
                  <a:pt x="217069" y="881151"/>
                </a:lnTo>
                <a:lnTo>
                  <a:pt x="226412" y="835483"/>
                </a:lnTo>
                <a:lnTo>
                  <a:pt x="238252" y="790776"/>
                </a:lnTo>
                <a:lnTo>
                  <a:pt x="252513" y="747108"/>
                </a:lnTo>
                <a:lnTo>
                  <a:pt x="269119" y="704556"/>
                </a:lnTo>
                <a:lnTo>
                  <a:pt x="287991" y="663196"/>
                </a:lnTo>
                <a:lnTo>
                  <a:pt x="309054" y="623106"/>
                </a:lnTo>
                <a:lnTo>
                  <a:pt x="332230" y="584361"/>
                </a:lnTo>
                <a:lnTo>
                  <a:pt x="357444" y="547039"/>
                </a:lnTo>
                <a:lnTo>
                  <a:pt x="384617" y="511217"/>
                </a:lnTo>
                <a:lnTo>
                  <a:pt x="413674" y="476970"/>
                </a:lnTo>
                <a:lnTo>
                  <a:pt x="444538" y="444377"/>
                </a:lnTo>
                <a:lnTo>
                  <a:pt x="477132" y="413514"/>
                </a:lnTo>
                <a:lnTo>
                  <a:pt x="511378" y="384457"/>
                </a:lnTo>
                <a:lnTo>
                  <a:pt x="547201" y="357284"/>
                </a:lnTo>
                <a:lnTo>
                  <a:pt x="584524" y="332070"/>
                </a:lnTo>
                <a:lnTo>
                  <a:pt x="623269" y="308894"/>
                </a:lnTo>
                <a:lnTo>
                  <a:pt x="663360" y="287831"/>
                </a:lnTo>
                <a:lnTo>
                  <a:pt x="704721" y="268959"/>
                </a:lnTo>
                <a:lnTo>
                  <a:pt x="747274" y="252354"/>
                </a:lnTo>
                <a:lnTo>
                  <a:pt x="790942" y="238093"/>
                </a:lnTo>
                <a:lnTo>
                  <a:pt x="835650" y="226253"/>
                </a:lnTo>
                <a:lnTo>
                  <a:pt x="881320" y="216910"/>
                </a:lnTo>
                <a:lnTo>
                  <a:pt x="927875" y="210141"/>
                </a:lnTo>
                <a:lnTo>
                  <a:pt x="975239" y="206024"/>
                </a:lnTo>
                <a:lnTo>
                  <a:pt x="1023334" y="204635"/>
                </a:lnTo>
                <a:lnTo>
                  <a:pt x="1023334" y="0"/>
                </a:lnTo>
                <a:close/>
              </a:path>
              <a:path w="1219200" h="2046604">
                <a:moveTo>
                  <a:pt x="1179798" y="1826602"/>
                </a:moveTo>
                <a:lnTo>
                  <a:pt x="1140988" y="1833200"/>
                </a:lnTo>
                <a:lnTo>
                  <a:pt x="1101928" y="1837920"/>
                </a:lnTo>
                <a:lnTo>
                  <a:pt x="1062687" y="1840756"/>
                </a:lnTo>
                <a:lnTo>
                  <a:pt x="1023334" y="1841703"/>
                </a:lnTo>
                <a:lnTo>
                  <a:pt x="1182739" y="1841703"/>
                </a:lnTo>
                <a:lnTo>
                  <a:pt x="1179798" y="1826602"/>
                </a:lnTo>
                <a:close/>
              </a:path>
            </a:pathLst>
          </a:custGeom>
          <a:solidFill>
            <a:srgbClr val="767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79803" y="3022896"/>
            <a:ext cx="13512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sz="4000" b="1" spc="-2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4000" b="1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669" y="4698578"/>
            <a:ext cx="2353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1 in 6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workers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will 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experience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 mental  health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issue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71525" y="2347089"/>
            <a:ext cx="1005205" cy="1562735"/>
          </a:xfrm>
          <a:custGeom>
            <a:avLst/>
            <a:gdLst/>
            <a:ahLst/>
            <a:cxnLst/>
            <a:rect l="l" t="t" r="r" b="b"/>
            <a:pathLst>
              <a:path w="1005205" h="1562735">
                <a:moveTo>
                  <a:pt x="0" y="0"/>
                </a:moveTo>
                <a:lnTo>
                  <a:pt x="0" y="203479"/>
                </a:lnTo>
                <a:lnTo>
                  <a:pt x="51343" y="205099"/>
                </a:lnTo>
                <a:lnTo>
                  <a:pt x="102303" y="209933"/>
                </a:lnTo>
                <a:lnTo>
                  <a:pt x="152736" y="217937"/>
                </a:lnTo>
                <a:lnTo>
                  <a:pt x="202496" y="229069"/>
                </a:lnTo>
                <a:lnTo>
                  <a:pt x="251438" y="243288"/>
                </a:lnTo>
                <a:lnTo>
                  <a:pt x="299417" y="260552"/>
                </a:lnTo>
                <a:lnTo>
                  <a:pt x="346286" y="280817"/>
                </a:lnTo>
                <a:lnTo>
                  <a:pt x="391902" y="304043"/>
                </a:lnTo>
                <a:lnTo>
                  <a:pt x="436118" y="330187"/>
                </a:lnTo>
                <a:lnTo>
                  <a:pt x="475758" y="356979"/>
                </a:lnTo>
                <a:lnTo>
                  <a:pt x="513330" y="385672"/>
                </a:lnTo>
                <a:lnTo>
                  <a:pt x="548810" y="416160"/>
                </a:lnTo>
                <a:lnTo>
                  <a:pt x="582176" y="448337"/>
                </a:lnTo>
                <a:lnTo>
                  <a:pt x="613403" y="482098"/>
                </a:lnTo>
                <a:lnTo>
                  <a:pt x="642467" y="517339"/>
                </a:lnTo>
                <a:lnTo>
                  <a:pt x="669346" y="553952"/>
                </a:lnTo>
                <a:lnTo>
                  <a:pt x="694016" y="591834"/>
                </a:lnTo>
                <a:lnTo>
                  <a:pt x="716453" y="630879"/>
                </a:lnTo>
                <a:lnTo>
                  <a:pt x="736634" y="670981"/>
                </a:lnTo>
                <a:lnTo>
                  <a:pt x="754535" y="712035"/>
                </a:lnTo>
                <a:lnTo>
                  <a:pt x="770132" y="753935"/>
                </a:lnTo>
                <a:lnTo>
                  <a:pt x="783403" y="796577"/>
                </a:lnTo>
                <a:lnTo>
                  <a:pt x="794323" y="839855"/>
                </a:lnTo>
                <a:lnTo>
                  <a:pt x="802869" y="883664"/>
                </a:lnTo>
                <a:lnTo>
                  <a:pt x="809017" y="927898"/>
                </a:lnTo>
                <a:lnTo>
                  <a:pt x="812744" y="972452"/>
                </a:lnTo>
                <a:lnTo>
                  <a:pt x="814027" y="1017220"/>
                </a:lnTo>
                <a:lnTo>
                  <a:pt x="812842" y="1062098"/>
                </a:lnTo>
                <a:lnTo>
                  <a:pt x="809165" y="1106979"/>
                </a:lnTo>
                <a:lnTo>
                  <a:pt x="802972" y="1151759"/>
                </a:lnTo>
                <a:lnTo>
                  <a:pt x="794241" y="1196332"/>
                </a:lnTo>
                <a:lnTo>
                  <a:pt x="782948" y="1240593"/>
                </a:lnTo>
                <a:lnTo>
                  <a:pt x="769068" y="1284437"/>
                </a:lnTo>
                <a:lnTo>
                  <a:pt x="752580" y="1327757"/>
                </a:lnTo>
                <a:lnTo>
                  <a:pt x="733458" y="1370449"/>
                </a:lnTo>
                <a:lnTo>
                  <a:pt x="711680" y="1412408"/>
                </a:lnTo>
                <a:lnTo>
                  <a:pt x="687222" y="1453527"/>
                </a:lnTo>
                <a:lnTo>
                  <a:pt x="859028" y="1562557"/>
                </a:lnTo>
                <a:lnTo>
                  <a:pt x="886031" y="1517471"/>
                </a:lnTo>
                <a:lnTo>
                  <a:pt x="910601" y="1471191"/>
                </a:lnTo>
                <a:lnTo>
                  <a:pt x="932708" y="1423817"/>
                </a:lnTo>
                <a:lnTo>
                  <a:pt x="952323" y="1375449"/>
                </a:lnTo>
                <a:lnTo>
                  <a:pt x="969417" y="1326187"/>
                </a:lnTo>
                <a:lnTo>
                  <a:pt x="983960" y="1276129"/>
                </a:lnTo>
                <a:lnTo>
                  <a:pt x="995924" y="1225376"/>
                </a:lnTo>
                <a:lnTo>
                  <a:pt x="1004719" y="1177108"/>
                </a:lnTo>
                <a:lnTo>
                  <a:pt x="1004719" y="857887"/>
                </a:lnTo>
                <a:lnTo>
                  <a:pt x="990539" y="784127"/>
                </a:lnTo>
                <a:lnTo>
                  <a:pt x="979009" y="739571"/>
                </a:lnTo>
                <a:lnTo>
                  <a:pt x="965541" y="695829"/>
                </a:lnTo>
                <a:lnTo>
                  <a:pt x="950184" y="652951"/>
                </a:lnTo>
                <a:lnTo>
                  <a:pt x="932987" y="610984"/>
                </a:lnTo>
                <a:lnTo>
                  <a:pt x="913998" y="569979"/>
                </a:lnTo>
                <a:lnTo>
                  <a:pt x="893267" y="529983"/>
                </a:lnTo>
                <a:lnTo>
                  <a:pt x="870843" y="491045"/>
                </a:lnTo>
                <a:lnTo>
                  <a:pt x="846773" y="453215"/>
                </a:lnTo>
                <a:lnTo>
                  <a:pt x="821108" y="416541"/>
                </a:lnTo>
                <a:lnTo>
                  <a:pt x="793895" y="381072"/>
                </a:lnTo>
                <a:lnTo>
                  <a:pt x="765185" y="346857"/>
                </a:lnTo>
                <a:lnTo>
                  <a:pt x="735025" y="313945"/>
                </a:lnTo>
                <a:lnTo>
                  <a:pt x="703464" y="282384"/>
                </a:lnTo>
                <a:lnTo>
                  <a:pt x="670552" y="252224"/>
                </a:lnTo>
                <a:lnTo>
                  <a:pt x="636337" y="223513"/>
                </a:lnTo>
                <a:lnTo>
                  <a:pt x="600868" y="196301"/>
                </a:lnTo>
                <a:lnTo>
                  <a:pt x="564194" y="170635"/>
                </a:lnTo>
                <a:lnTo>
                  <a:pt x="526364" y="146566"/>
                </a:lnTo>
                <a:lnTo>
                  <a:pt x="487426" y="124141"/>
                </a:lnTo>
                <a:lnTo>
                  <a:pt x="447430" y="103410"/>
                </a:lnTo>
                <a:lnTo>
                  <a:pt x="406424" y="84422"/>
                </a:lnTo>
                <a:lnTo>
                  <a:pt x="364458" y="67225"/>
                </a:lnTo>
                <a:lnTo>
                  <a:pt x="321579" y="51868"/>
                </a:lnTo>
                <a:lnTo>
                  <a:pt x="277838" y="38400"/>
                </a:lnTo>
                <a:lnTo>
                  <a:pt x="233282" y="26870"/>
                </a:lnTo>
                <a:lnTo>
                  <a:pt x="187961" y="17327"/>
                </a:lnTo>
                <a:lnTo>
                  <a:pt x="141923" y="9819"/>
                </a:lnTo>
                <a:lnTo>
                  <a:pt x="95218" y="4397"/>
                </a:lnTo>
                <a:lnTo>
                  <a:pt x="47894" y="1107"/>
                </a:lnTo>
                <a:lnTo>
                  <a:pt x="0" y="0"/>
                </a:lnTo>
                <a:close/>
              </a:path>
            </a:pathLst>
          </a:custGeom>
          <a:solidFill>
            <a:srgbClr val="767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71525" y="2347085"/>
            <a:ext cx="877569" cy="615315"/>
          </a:xfrm>
          <a:custGeom>
            <a:avLst/>
            <a:gdLst/>
            <a:ahLst/>
            <a:cxnLst/>
            <a:rect l="l" t="t" r="r" b="b"/>
            <a:pathLst>
              <a:path w="877569" h="615314">
                <a:moveTo>
                  <a:pt x="0" y="0"/>
                </a:moveTo>
                <a:lnTo>
                  <a:pt x="0" y="203479"/>
                </a:lnTo>
                <a:lnTo>
                  <a:pt x="51343" y="205099"/>
                </a:lnTo>
                <a:lnTo>
                  <a:pt x="102303" y="209933"/>
                </a:lnTo>
                <a:lnTo>
                  <a:pt x="152736" y="217937"/>
                </a:lnTo>
                <a:lnTo>
                  <a:pt x="202496" y="229069"/>
                </a:lnTo>
                <a:lnTo>
                  <a:pt x="251438" y="243288"/>
                </a:lnTo>
                <a:lnTo>
                  <a:pt x="299417" y="260552"/>
                </a:lnTo>
                <a:lnTo>
                  <a:pt x="346286" y="280817"/>
                </a:lnTo>
                <a:lnTo>
                  <a:pt x="391902" y="304043"/>
                </a:lnTo>
                <a:lnTo>
                  <a:pt x="436117" y="330187"/>
                </a:lnTo>
                <a:lnTo>
                  <a:pt x="478602" y="359035"/>
                </a:lnTo>
                <a:lnTo>
                  <a:pt x="518700" y="390065"/>
                </a:lnTo>
                <a:lnTo>
                  <a:pt x="556384" y="423148"/>
                </a:lnTo>
                <a:lnTo>
                  <a:pt x="591623" y="458152"/>
                </a:lnTo>
                <a:lnTo>
                  <a:pt x="624387" y="494947"/>
                </a:lnTo>
                <a:lnTo>
                  <a:pt x="654648" y="533401"/>
                </a:lnTo>
                <a:lnTo>
                  <a:pt x="682376" y="573386"/>
                </a:lnTo>
                <a:lnTo>
                  <a:pt x="707542" y="614768"/>
                </a:lnTo>
                <a:lnTo>
                  <a:pt x="877569" y="502323"/>
                </a:lnTo>
                <a:lnTo>
                  <a:pt x="852541" y="461956"/>
                </a:lnTo>
                <a:lnTo>
                  <a:pt x="825710" y="422873"/>
                </a:lnTo>
                <a:lnTo>
                  <a:pt x="797135" y="385132"/>
                </a:lnTo>
                <a:lnTo>
                  <a:pt x="766874" y="348789"/>
                </a:lnTo>
                <a:lnTo>
                  <a:pt x="734985" y="313904"/>
                </a:lnTo>
                <a:lnTo>
                  <a:pt x="701526" y="280534"/>
                </a:lnTo>
                <a:lnTo>
                  <a:pt x="666555" y="248737"/>
                </a:lnTo>
                <a:lnTo>
                  <a:pt x="630131" y="218572"/>
                </a:lnTo>
                <a:lnTo>
                  <a:pt x="592310" y="190095"/>
                </a:lnTo>
                <a:lnTo>
                  <a:pt x="553151" y="163366"/>
                </a:lnTo>
                <a:lnTo>
                  <a:pt x="512713" y="138442"/>
                </a:lnTo>
                <a:lnTo>
                  <a:pt x="471052" y="115381"/>
                </a:lnTo>
                <a:lnTo>
                  <a:pt x="428228" y="94241"/>
                </a:lnTo>
                <a:lnTo>
                  <a:pt x="384297" y="75081"/>
                </a:lnTo>
                <a:lnTo>
                  <a:pt x="339319" y="57957"/>
                </a:lnTo>
                <a:lnTo>
                  <a:pt x="293350" y="42928"/>
                </a:lnTo>
                <a:lnTo>
                  <a:pt x="246450" y="30053"/>
                </a:lnTo>
                <a:lnTo>
                  <a:pt x="198676" y="19388"/>
                </a:lnTo>
                <a:lnTo>
                  <a:pt x="150086" y="10993"/>
                </a:lnTo>
                <a:lnTo>
                  <a:pt x="100738" y="4924"/>
                </a:lnTo>
                <a:lnTo>
                  <a:pt x="50690" y="1240"/>
                </a:lnTo>
                <a:lnTo>
                  <a:pt x="0" y="0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4217" y="2347086"/>
            <a:ext cx="1876425" cy="2028825"/>
          </a:xfrm>
          <a:custGeom>
            <a:avLst/>
            <a:gdLst/>
            <a:ahLst/>
            <a:cxnLst/>
            <a:rect l="l" t="t" r="r" b="b"/>
            <a:pathLst>
              <a:path w="1876425" h="2028825">
                <a:moveTo>
                  <a:pt x="1017304" y="0"/>
                </a:moveTo>
                <a:lnTo>
                  <a:pt x="967726" y="1205"/>
                </a:lnTo>
                <a:lnTo>
                  <a:pt x="918550" y="4794"/>
                </a:lnTo>
                <a:lnTo>
                  <a:pt x="869850" y="10727"/>
                </a:lnTo>
                <a:lnTo>
                  <a:pt x="821699" y="18963"/>
                </a:lnTo>
                <a:lnTo>
                  <a:pt x="774171" y="29462"/>
                </a:lnTo>
                <a:lnTo>
                  <a:pt x="727338" y="42183"/>
                </a:lnTo>
                <a:lnTo>
                  <a:pt x="681275" y="57086"/>
                </a:lnTo>
                <a:lnTo>
                  <a:pt x="636055" y="74131"/>
                </a:lnTo>
                <a:lnTo>
                  <a:pt x="591752" y="93277"/>
                </a:lnTo>
                <a:lnTo>
                  <a:pt x="548437" y="114485"/>
                </a:lnTo>
                <a:lnTo>
                  <a:pt x="506186" y="137713"/>
                </a:lnTo>
                <a:lnTo>
                  <a:pt x="465071" y="162921"/>
                </a:lnTo>
                <a:lnTo>
                  <a:pt x="425166" y="190069"/>
                </a:lnTo>
                <a:lnTo>
                  <a:pt x="386545" y="219117"/>
                </a:lnTo>
                <a:lnTo>
                  <a:pt x="349280" y="250024"/>
                </a:lnTo>
                <a:lnTo>
                  <a:pt x="313444" y="282750"/>
                </a:lnTo>
                <a:lnTo>
                  <a:pt x="279113" y="317254"/>
                </a:lnTo>
                <a:lnTo>
                  <a:pt x="246358" y="353496"/>
                </a:lnTo>
                <a:lnTo>
                  <a:pt x="215253" y="391437"/>
                </a:lnTo>
                <a:lnTo>
                  <a:pt x="185872" y="431034"/>
                </a:lnTo>
                <a:lnTo>
                  <a:pt x="158289" y="472249"/>
                </a:lnTo>
                <a:lnTo>
                  <a:pt x="133561" y="513281"/>
                </a:lnTo>
                <a:lnTo>
                  <a:pt x="110981" y="555001"/>
                </a:lnTo>
                <a:lnTo>
                  <a:pt x="90534" y="597342"/>
                </a:lnTo>
                <a:lnTo>
                  <a:pt x="72204" y="640236"/>
                </a:lnTo>
                <a:lnTo>
                  <a:pt x="55978" y="683616"/>
                </a:lnTo>
                <a:lnTo>
                  <a:pt x="41839" y="727414"/>
                </a:lnTo>
                <a:lnTo>
                  <a:pt x="29772" y="771562"/>
                </a:lnTo>
                <a:lnTo>
                  <a:pt x="19763" y="815994"/>
                </a:lnTo>
                <a:lnTo>
                  <a:pt x="11796" y="860643"/>
                </a:lnTo>
                <a:lnTo>
                  <a:pt x="5857" y="905439"/>
                </a:lnTo>
                <a:lnTo>
                  <a:pt x="1930" y="950317"/>
                </a:lnTo>
                <a:lnTo>
                  <a:pt x="0" y="995209"/>
                </a:lnTo>
                <a:lnTo>
                  <a:pt x="52" y="1040047"/>
                </a:lnTo>
                <a:lnTo>
                  <a:pt x="2071" y="1084763"/>
                </a:lnTo>
                <a:lnTo>
                  <a:pt x="6042" y="1129292"/>
                </a:lnTo>
                <a:lnTo>
                  <a:pt x="11949" y="1173564"/>
                </a:lnTo>
                <a:lnTo>
                  <a:pt x="19779" y="1217513"/>
                </a:lnTo>
                <a:lnTo>
                  <a:pt x="29515" y="1261071"/>
                </a:lnTo>
                <a:lnTo>
                  <a:pt x="41143" y="1304171"/>
                </a:lnTo>
                <a:lnTo>
                  <a:pt x="54648" y="1346745"/>
                </a:lnTo>
                <a:lnTo>
                  <a:pt x="70014" y="1388726"/>
                </a:lnTo>
                <a:lnTo>
                  <a:pt x="87227" y="1430046"/>
                </a:lnTo>
                <a:lnTo>
                  <a:pt x="106271" y="1470639"/>
                </a:lnTo>
                <a:lnTo>
                  <a:pt x="127131" y="1510436"/>
                </a:lnTo>
                <a:lnTo>
                  <a:pt x="149792" y="1549370"/>
                </a:lnTo>
                <a:lnTo>
                  <a:pt x="174240" y="1587374"/>
                </a:lnTo>
                <a:lnTo>
                  <a:pt x="200458" y="1624380"/>
                </a:lnTo>
                <a:lnTo>
                  <a:pt x="228433" y="1660322"/>
                </a:lnTo>
                <a:lnTo>
                  <a:pt x="258148" y="1695130"/>
                </a:lnTo>
                <a:lnTo>
                  <a:pt x="289590" y="1728739"/>
                </a:lnTo>
                <a:lnTo>
                  <a:pt x="322742" y="1761081"/>
                </a:lnTo>
                <a:lnTo>
                  <a:pt x="357589" y="1792087"/>
                </a:lnTo>
                <a:lnTo>
                  <a:pt x="394118" y="1821692"/>
                </a:lnTo>
                <a:lnTo>
                  <a:pt x="432312" y="1849827"/>
                </a:lnTo>
                <a:lnTo>
                  <a:pt x="472156" y="1876425"/>
                </a:lnTo>
                <a:lnTo>
                  <a:pt x="513189" y="1901152"/>
                </a:lnTo>
                <a:lnTo>
                  <a:pt x="554909" y="1923732"/>
                </a:lnTo>
                <a:lnTo>
                  <a:pt x="597250" y="1944179"/>
                </a:lnTo>
                <a:lnTo>
                  <a:pt x="640143" y="1962509"/>
                </a:lnTo>
                <a:lnTo>
                  <a:pt x="683523" y="1978735"/>
                </a:lnTo>
                <a:lnTo>
                  <a:pt x="727321" y="1992874"/>
                </a:lnTo>
                <a:lnTo>
                  <a:pt x="771470" y="2004941"/>
                </a:lnTo>
                <a:lnTo>
                  <a:pt x="815902" y="2014950"/>
                </a:lnTo>
                <a:lnTo>
                  <a:pt x="860550" y="2022917"/>
                </a:lnTo>
                <a:lnTo>
                  <a:pt x="905106" y="2028824"/>
                </a:lnTo>
                <a:lnTo>
                  <a:pt x="1127484" y="2028824"/>
                </a:lnTo>
                <a:lnTo>
                  <a:pt x="1173471" y="2022764"/>
                </a:lnTo>
                <a:lnTo>
                  <a:pt x="1217420" y="2014934"/>
                </a:lnTo>
                <a:lnTo>
                  <a:pt x="1260978" y="2005198"/>
                </a:lnTo>
                <a:lnTo>
                  <a:pt x="1304078" y="1993570"/>
                </a:lnTo>
                <a:lnTo>
                  <a:pt x="1346652" y="1980065"/>
                </a:lnTo>
                <a:lnTo>
                  <a:pt x="1388633" y="1964699"/>
                </a:lnTo>
                <a:lnTo>
                  <a:pt x="1429953" y="1947486"/>
                </a:lnTo>
                <a:lnTo>
                  <a:pt x="1470546" y="1928442"/>
                </a:lnTo>
                <a:lnTo>
                  <a:pt x="1510343" y="1907582"/>
                </a:lnTo>
                <a:lnTo>
                  <a:pt x="1549277" y="1884921"/>
                </a:lnTo>
                <a:lnTo>
                  <a:pt x="1587281" y="1860473"/>
                </a:lnTo>
                <a:lnTo>
                  <a:pt x="1624288" y="1834255"/>
                </a:lnTo>
                <a:lnTo>
                  <a:pt x="1628050" y="1831327"/>
                </a:lnTo>
                <a:lnTo>
                  <a:pt x="1017304" y="1831327"/>
                </a:lnTo>
                <a:lnTo>
                  <a:pt x="969480" y="1829945"/>
                </a:lnTo>
                <a:lnTo>
                  <a:pt x="922383" y="1825851"/>
                </a:lnTo>
                <a:lnTo>
                  <a:pt x="876091" y="1819121"/>
                </a:lnTo>
                <a:lnTo>
                  <a:pt x="830679" y="1809831"/>
                </a:lnTo>
                <a:lnTo>
                  <a:pt x="786224" y="1798057"/>
                </a:lnTo>
                <a:lnTo>
                  <a:pt x="742802" y="1783877"/>
                </a:lnTo>
                <a:lnTo>
                  <a:pt x="700489" y="1767365"/>
                </a:lnTo>
                <a:lnTo>
                  <a:pt x="659362" y="1748600"/>
                </a:lnTo>
                <a:lnTo>
                  <a:pt x="619498" y="1727656"/>
                </a:lnTo>
                <a:lnTo>
                  <a:pt x="580971" y="1704610"/>
                </a:lnTo>
                <a:lnTo>
                  <a:pt x="543860" y="1679539"/>
                </a:lnTo>
                <a:lnTo>
                  <a:pt x="508239" y="1652519"/>
                </a:lnTo>
                <a:lnTo>
                  <a:pt x="474186" y="1623626"/>
                </a:lnTo>
                <a:lnTo>
                  <a:pt x="441776" y="1592937"/>
                </a:lnTo>
                <a:lnTo>
                  <a:pt x="411087" y="1560527"/>
                </a:lnTo>
                <a:lnTo>
                  <a:pt x="382194" y="1526474"/>
                </a:lnTo>
                <a:lnTo>
                  <a:pt x="355174" y="1490853"/>
                </a:lnTo>
                <a:lnTo>
                  <a:pt x="330103" y="1453742"/>
                </a:lnTo>
                <a:lnTo>
                  <a:pt x="307057" y="1415215"/>
                </a:lnTo>
                <a:lnTo>
                  <a:pt x="286113" y="1375351"/>
                </a:lnTo>
                <a:lnTo>
                  <a:pt x="267348" y="1334224"/>
                </a:lnTo>
                <a:lnTo>
                  <a:pt x="250836" y="1291911"/>
                </a:lnTo>
                <a:lnTo>
                  <a:pt x="236656" y="1248489"/>
                </a:lnTo>
                <a:lnTo>
                  <a:pt x="224882" y="1204034"/>
                </a:lnTo>
                <a:lnTo>
                  <a:pt x="215592" y="1158622"/>
                </a:lnTo>
                <a:lnTo>
                  <a:pt x="208862" y="1112330"/>
                </a:lnTo>
                <a:lnTo>
                  <a:pt x="204768" y="1065233"/>
                </a:lnTo>
                <a:lnTo>
                  <a:pt x="203386" y="1017409"/>
                </a:lnTo>
                <a:lnTo>
                  <a:pt x="204768" y="969585"/>
                </a:lnTo>
                <a:lnTo>
                  <a:pt x="208862" y="922489"/>
                </a:lnTo>
                <a:lnTo>
                  <a:pt x="215592" y="876196"/>
                </a:lnTo>
                <a:lnTo>
                  <a:pt x="224882" y="830784"/>
                </a:lnTo>
                <a:lnTo>
                  <a:pt x="236656" y="786328"/>
                </a:lnTo>
                <a:lnTo>
                  <a:pt x="250836" y="742906"/>
                </a:lnTo>
                <a:lnTo>
                  <a:pt x="267348" y="700593"/>
                </a:lnTo>
                <a:lnTo>
                  <a:pt x="286113" y="659465"/>
                </a:lnTo>
                <a:lnTo>
                  <a:pt x="307057" y="619600"/>
                </a:lnTo>
                <a:lnTo>
                  <a:pt x="330103" y="581073"/>
                </a:lnTo>
                <a:lnTo>
                  <a:pt x="355174" y="543961"/>
                </a:lnTo>
                <a:lnTo>
                  <a:pt x="382194" y="508339"/>
                </a:lnTo>
                <a:lnTo>
                  <a:pt x="411087" y="474285"/>
                </a:lnTo>
                <a:lnTo>
                  <a:pt x="441776" y="441875"/>
                </a:lnTo>
                <a:lnTo>
                  <a:pt x="474186" y="411185"/>
                </a:lnTo>
                <a:lnTo>
                  <a:pt x="508239" y="382292"/>
                </a:lnTo>
                <a:lnTo>
                  <a:pt x="543860" y="355271"/>
                </a:lnTo>
                <a:lnTo>
                  <a:pt x="580971" y="330199"/>
                </a:lnTo>
                <a:lnTo>
                  <a:pt x="619498" y="307153"/>
                </a:lnTo>
                <a:lnTo>
                  <a:pt x="659362" y="286209"/>
                </a:lnTo>
                <a:lnTo>
                  <a:pt x="700489" y="267442"/>
                </a:lnTo>
                <a:lnTo>
                  <a:pt x="742802" y="250930"/>
                </a:lnTo>
                <a:lnTo>
                  <a:pt x="786224" y="236749"/>
                </a:lnTo>
                <a:lnTo>
                  <a:pt x="830679" y="224976"/>
                </a:lnTo>
                <a:lnTo>
                  <a:pt x="876091" y="215685"/>
                </a:lnTo>
                <a:lnTo>
                  <a:pt x="922383" y="208955"/>
                </a:lnTo>
                <a:lnTo>
                  <a:pt x="969480" y="204861"/>
                </a:lnTo>
                <a:lnTo>
                  <a:pt x="1017304" y="203479"/>
                </a:lnTo>
                <a:lnTo>
                  <a:pt x="1017304" y="0"/>
                </a:lnTo>
                <a:close/>
              </a:path>
              <a:path w="1876425" h="2028825">
                <a:moveTo>
                  <a:pt x="1704526" y="1453527"/>
                </a:moveTo>
                <a:lnTo>
                  <a:pt x="1677056" y="1494072"/>
                </a:lnTo>
                <a:lnTo>
                  <a:pt x="1647413" y="1532631"/>
                </a:lnTo>
                <a:lnTo>
                  <a:pt x="1615708" y="1569143"/>
                </a:lnTo>
                <a:lnTo>
                  <a:pt x="1582052" y="1603547"/>
                </a:lnTo>
                <a:lnTo>
                  <a:pt x="1546556" y="1635783"/>
                </a:lnTo>
                <a:lnTo>
                  <a:pt x="1509330" y="1665789"/>
                </a:lnTo>
                <a:lnTo>
                  <a:pt x="1470484" y="1693505"/>
                </a:lnTo>
                <a:lnTo>
                  <a:pt x="1430129" y="1718870"/>
                </a:lnTo>
                <a:lnTo>
                  <a:pt x="1388377" y="1741824"/>
                </a:lnTo>
                <a:lnTo>
                  <a:pt x="1345337" y="1762304"/>
                </a:lnTo>
                <a:lnTo>
                  <a:pt x="1301121" y="1780252"/>
                </a:lnTo>
                <a:lnTo>
                  <a:pt x="1255838" y="1795604"/>
                </a:lnTo>
                <a:lnTo>
                  <a:pt x="1209599" y="1808302"/>
                </a:lnTo>
                <a:lnTo>
                  <a:pt x="1162516" y="1818284"/>
                </a:lnTo>
                <a:lnTo>
                  <a:pt x="1114699" y="1825490"/>
                </a:lnTo>
                <a:lnTo>
                  <a:pt x="1066258" y="1829857"/>
                </a:lnTo>
                <a:lnTo>
                  <a:pt x="1017304" y="1831327"/>
                </a:lnTo>
                <a:lnTo>
                  <a:pt x="1628050" y="1831327"/>
                </a:lnTo>
                <a:lnTo>
                  <a:pt x="1660229" y="1806280"/>
                </a:lnTo>
                <a:lnTo>
                  <a:pt x="1695038" y="1776565"/>
                </a:lnTo>
                <a:lnTo>
                  <a:pt x="1728647" y="1745123"/>
                </a:lnTo>
                <a:lnTo>
                  <a:pt x="1760988" y="1711971"/>
                </a:lnTo>
                <a:lnTo>
                  <a:pt x="1791995" y="1677124"/>
                </a:lnTo>
                <a:lnTo>
                  <a:pt x="1821599" y="1640595"/>
                </a:lnTo>
                <a:lnTo>
                  <a:pt x="1849734" y="1602401"/>
                </a:lnTo>
                <a:lnTo>
                  <a:pt x="1876332" y="1562557"/>
                </a:lnTo>
                <a:lnTo>
                  <a:pt x="1704526" y="1453527"/>
                </a:lnTo>
                <a:close/>
              </a:path>
            </a:pathLst>
          </a:custGeom>
          <a:solidFill>
            <a:srgbClr val="76757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6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00B2E3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68301"/>
            <a:ext cx="57531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spc="1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pc="-6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pc="-1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spc="28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stress?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014006"/>
            <a:ext cx="4345305" cy="540385"/>
          </a:xfrm>
          <a:custGeom>
            <a:avLst/>
            <a:gdLst/>
            <a:ahLst/>
            <a:cxnLst/>
            <a:rect l="l" t="t" r="r" b="b"/>
            <a:pathLst>
              <a:path w="4345305" h="540385">
                <a:moveTo>
                  <a:pt x="0" y="539991"/>
                </a:moveTo>
                <a:lnTo>
                  <a:pt x="4345190" y="539991"/>
                </a:lnTo>
                <a:lnTo>
                  <a:pt x="4345190" y="0"/>
                </a:lnTo>
                <a:lnTo>
                  <a:pt x="0" y="0"/>
                </a:lnTo>
                <a:lnTo>
                  <a:pt x="0" y="539991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1111788"/>
            <a:ext cx="35706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r>
              <a:rPr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1 (10</a:t>
            </a:r>
            <a:r>
              <a:rPr sz="1800" b="1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minutes)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4517" y="1776100"/>
            <a:ext cx="5321300" cy="101155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20979" algn="ctr">
              <a:lnSpc>
                <a:spcPct val="100000"/>
              </a:lnSpc>
              <a:spcBef>
                <a:spcPts val="740"/>
              </a:spcBef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Think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of a time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felt</a:t>
            </a:r>
            <a:r>
              <a:rPr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stressed.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640"/>
              </a:spcBef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signs and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symptoms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experience 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did it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feel?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194" y="3411005"/>
            <a:ext cx="3017520" cy="3402329"/>
          </a:xfrm>
          <a:custGeom>
            <a:avLst/>
            <a:gdLst/>
            <a:ahLst/>
            <a:cxnLst/>
            <a:rect l="l" t="t" r="r" b="b"/>
            <a:pathLst>
              <a:path w="3017520" h="3402329">
                <a:moveTo>
                  <a:pt x="2927438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3311994"/>
                </a:lnTo>
                <a:lnTo>
                  <a:pt x="1406" y="3364028"/>
                </a:lnTo>
                <a:lnTo>
                  <a:pt x="11250" y="3390749"/>
                </a:lnTo>
                <a:lnTo>
                  <a:pt x="37970" y="3400593"/>
                </a:lnTo>
                <a:lnTo>
                  <a:pt x="90004" y="3401999"/>
                </a:lnTo>
                <a:lnTo>
                  <a:pt x="2927438" y="3401999"/>
                </a:lnTo>
                <a:lnTo>
                  <a:pt x="2979472" y="3400593"/>
                </a:lnTo>
                <a:lnTo>
                  <a:pt x="3006193" y="3390749"/>
                </a:lnTo>
                <a:lnTo>
                  <a:pt x="3016037" y="3364028"/>
                </a:lnTo>
                <a:lnTo>
                  <a:pt x="3017443" y="3311994"/>
                </a:lnTo>
                <a:lnTo>
                  <a:pt x="3017443" y="90004"/>
                </a:lnTo>
                <a:lnTo>
                  <a:pt x="3016037" y="37970"/>
                </a:lnTo>
                <a:lnTo>
                  <a:pt x="3006193" y="11250"/>
                </a:lnTo>
                <a:lnTo>
                  <a:pt x="2979472" y="1406"/>
                </a:lnTo>
                <a:lnTo>
                  <a:pt x="292743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33995" y="3411005"/>
            <a:ext cx="3017520" cy="3402329"/>
          </a:xfrm>
          <a:custGeom>
            <a:avLst/>
            <a:gdLst/>
            <a:ahLst/>
            <a:cxnLst/>
            <a:rect l="l" t="t" r="r" b="b"/>
            <a:pathLst>
              <a:path w="3017520" h="3402329">
                <a:moveTo>
                  <a:pt x="2927438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3311994"/>
                </a:lnTo>
                <a:lnTo>
                  <a:pt x="1406" y="3364028"/>
                </a:lnTo>
                <a:lnTo>
                  <a:pt x="11250" y="3390749"/>
                </a:lnTo>
                <a:lnTo>
                  <a:pt x="37970" y="3400593"/>
                </a:lnTo>
                <a:lnTo>
                  <a:pt x="90004" y="3401999"/>
                </a:lnTo>
                <a:lnTo>
                  <a:pt x="2927438" y="3401999"/>
                </a:lnTo>
                <a:lnTo>
                  <a:pt x="2979472" y="3400593"/>
                </a:lnTo>
                <a:lnTo>
                  <a:pt x="3006193" y="3390749"/>
                </a:lnTo>
                <a:lnTo>
                  <a:pt x="3016037" y="3364028"/>
                </a:lnTo>
                <a:lnTo>
                  <a:pt x="3017443" y="3311994"/>
                </a:lnTo>
                <a:lnTo>
                  <a:pt x="3017443" y="90004"/>
                </a:lnTo>
                <a:lnTo>
                  <a:pt x="3016037" y="37970"/>
                </a:lnTo>
                <a:lnTo>
                  <a:pt x="3006193" y="11250"/>
                </a:lnTo>
                <a:lnTo>
                  <a:pt x="2979472" y="1406"/>
                </a:lnTo>
                <a:lnTo>
                  <a:pt x="292743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17355" y="3411005"/>
            <a:ext cx="3017520" cy="3402329"/>
          </a:xfrm>
          <a:custGeom>
            <a:avLst/>
            <a:gdLst/>
            <a:ahLst/>
            <a:cxnLst/>
            <a:rect l="l" t="t" r="r" b="b"/>
            <a:pathLst>
              <a:path w="3017520" h="3402329">
                <a:moveTo>
                  <a:pt x="2927438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3311994"/>
                </a:lnTo>
                <a:lnTo>
                  <a:pt x="1406" y="3364028"/>
                </a:lnTo>
                <a:lnTo>
                  <a:pt x="11250" y="3390749"/>
                </a:lnTo>
                <a:lnTo>
                  <a:pt x="37970" y="3400593"/>
                </a:lnTo>
                <a:lnTo>
                  <a:pt x="90004" y="3401999"/>
                </a:lnTo>
                <a:lnTo>
                  <a:pt x="2927438" y="3401999"/>
                </a:lnTo>
                <a:lnTo>
                  <a:pt x="2979472" y="3400593"/>
                </a:lnTo>
                <a:lnTo>
                  <a:pt x="3006193" y="3390749"/>
                </a:lnTo>
                <a:lnTo>
                  <a:pt x="3016037" y="3364028"/>
                </a:lnTo>
                <a:lnTo>
                  <a:pt x="3017443" y="3311994"/>
                </a:lnTo>
                <a:lnTo>
                  <a:pt x="3017443" y="90004"/>
                </a:lnTo>
                <a:lnTo>
                  <a:pt x="3016037" y="37970"/>
                </a:lnTo>
                <a:lnTo>
                  <a:pt x="3006193" y="11250"/>
                </a:lnTo>
                <a:lnTo>
                  <a:pt x="2979472" y="1406"/>
                </a:lnTo>
                <a:lnTo>
                  <a:pt x="292743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5150" y="5425778"/>
            <a:ext cx="1989353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 pairs,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list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endParaRPr lang="en-GB" sz="16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5080" indent="-48895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 these as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03825" y="5425778"/>
            <a:ext cx="22485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marR="5080" indent="-64769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Think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long  these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feelings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lasted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5881" y="5425778"/>
            <a:ext cx="2514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manage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overcome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stress?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18163" y="4577876"/>
            <a:ext cx="843915" cy="538480"/>
          </a:xfrm>
          <a:custGeom>
            <a:avLst/>
            <a:gdLst/>
            <a:ahLst/>
            <a:cxnLst/>
            <a:rect l="l" t="t" r="r" b="b"/>
            <a:pathLst>
              <a:path w="843914" h="538479">
                <a:moveTo>
                  <a:pt x="418807" y="0"/>
                </a:moveTo>
                <a:lnTo>
                  <a:pt x="363217" y="2998"/>
                </a:lnTo>
                <a:lnTo>
                  <a:pt x="312156" y="11723"/>
                </a:lnTo>
                <a:lnTo>
                  <a:pt x="265493" y="25766"/>
                </a:lnTo>
                <a:lnTo>
                  <a:pt x="223099" y="44718"/>
                </a:lnTo>
                <a:lnTo>
                  <a:pt x="184843" y="68173"/>
                </a:lnTo>
                <a:lnTo>
                  <a:pt x="150596" y="95722"/>
                </a:lnTo>
                <a:lnTo>
                  <a:pt x="120228" y="126956"/>
                </a:lnTo>
                <a:lnTo>
                  <a:pt x="93608" y="161469"/>
                </a:lnTo>
                <a:lnTo>
                  <a:pt x="70607" y="198852"/>
                </a:lnTo>
                <a:lnTo>
                  <a:pt x="51094" y="238697"/>
                </a:lnTo>
                <a:lnTo>
                  <a:pt x="34940" y="280596"/>
                </a:lnTo>
                <a:lnTo>
                  <a:pt x="22015" y="324142"/>
                </a:lnTo>
                <a:lnTo>
                  <a:pt x="12188" y="368926"/>
                </a:lnTo>
                <a:lnTo>
                  <a:pt x="5330" y="414540"/>
                </a:lnTo>
                <a:lnTo>
                  <a:pt x="1310" y="460577"/>
                </a:lnTo>
                <a:lnTo>
                  <a:pt x="0" y="506628"/>
                </a:lnTo>
                <a:lnTo>
                  <a:pt x="0" y="538378"/>
                </a:lnTo>
                <a:lnTo>
                  <a:pt x="843762" y="538378"/>
                </a:lnTo>
                <a:lnTo>
                  <a:pt x="843762" y="506628"/>
                </a:lnTo>
                <a:lnTo>
                  <a:pt x="842585" y="463289"/>
                </a:lnTo>
                <a:lnTo>
                  <a:pt x="838980" y="419942"/>
                </a:lnTo>
                <a:lnTo>
                  <a:pt x="832838" y="376927"/>
                </a:lnTo>
                <a:lnTo>
                  <a:pt x="824048" y="334583"/>
                </a:lnTo>
                <a:lnTo>
                  <a:pt x="812500" y="293251"/>
                </a:lnTo>
                <a:lnTo>
                  <a:pt x="798085" y="253271"/>
                </a:lnTo>
                <a:lnTo>
                  <a:pt x="780693" y="214984"/>
                </a:lnTo>
                <a:lnTo>
                  <a:pt x="760213" y="178728"/>
                </a:lnTo>
                <a:lnTo>
                  <a:pt x="736535" y="144845"/>
                </a:lnTo>
                <a:lnTo>
                  <a:pt x="709550" y="113675"/>
                </a:lnTo>
                <a:lnTo>
                  <a:pt x="679148" y="85557"/>
                </a:lnTo>
                <a:lnTo>
                  <a:pt x="645218" y="60831"/>
                </a:lnTo>
                <a:lnTo>
                  <a:pt x="607650" y="39839"/>
                </a:lnTo>
                <a:lnTo>
                  <a:pt x="566336" y="22919"/>
                </a:lnTo>
                <a:lnTo>
                  <a:pt x="521164" y="10413"/>
                </a:lnTo>
                <a:lnTo>
                  <a:pt x="472024" y="2660"/>
                </a:lnTo>
                <a:lnTo>
                  <a:pt x="418807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8163" y="4577876"/>
            <a:ext cx="843915" cy="538480"/>
          </a:xfrm>
          <a:custGeom>
            <a:avLst/>
            <a:gdLst/>
            <a:ahLst/>
            <a:cxnLst/>
            <a:rect l="l" t="t" r="r" b="b"/>
            <a:pathLst>
              <a:path w="843914" h="538479">
                <a:moveTo>
                  <a:pt x="0" y="506628"/>
                </a:moveTo>
                <a:lnTo>
                  <a:pt x="1310" y="460577"/>
                </a:lnTo>
                <a:lnTo>
                  <a:pt x="5330" y="414540"/>
                </a:lnTo>
                <a:lnTo>
                  <a:pt x="12188" y="368926"/>
                </a:lnTo>
                <a:lnTo>
                  <a:pt x="22015" y="324142"/>
                </a:lnTo>
                <a:lnTo>
                  <a:pt x="34940" y="280596"/>
                </a:lnTo>
                <a:lnTo>
                  <a:pt x="51094" y="238697"/>
                </a:lnTo>
                <a:lnTo>
                  <a:pt x="70607" y="198852"/>
                </a:lnTo>
                <a:lnTo>
                  <a:pt x="93608" y="161469"/>
                </a:lnTo>
                <a:lnTo>
                  <a:pt x="120228" y="126956"/>
                </a:lnTo>
                <a:lnTo>
                  <a:pt x="150596" y="95722"/>
                </a:lnTo>
                <a:lnTo>
                  <a:pt x="184843" y="68173"/>
                </a:lnTo>
                <a:lnTo>
                  <a:pt x="223099" y="44718"/>
                </a:lnTo>
                <a:lnTo>
                  <a:pt x="265493" y="25766"/>
                </a:lnTo>
                <a:lnTo>
                  <a:pt x="312156" y="11723"/>
                </a:lnTo>
                <a:lnTo>
                  <a:pt x="363217" y="2998"/>
                </a:lnTo>
                <a:lnTo>
                  <a:pt x="418807" y="0"/>
                </a:lnTo>
                <a:lnTo>
                  <a:pt x="472024" y="2660"/>
                </a:lnTo>
                <a:lnTo>
                  <a:pt x="521164" y="10413"/>
                </a:lnTo>
                <a:lnTo>
                  <a:pt x="566336" y="22919"/>
                </a:lnTo>
                <a:lnTo>
                  <a:pt x="607650" y="39839"/>
                </a:lnTo>
                <a:lnTo>
                  <a:pt x="645218" y="60831"/>
                </a:lnTo>
                <a:lnTo>
                  <a:pt x="679148" y="85557"/>
                </a:lnTo>
                <a:lnTo>
                  <a:pt x="709550" y="113675"/>
                </a:lnTo>
                <a:lnTo>
                  <a:pt x="736535" y="144845"/>
                </a:lnTo>
                <a:lnTo>
                  <a:pt x="760213" y="178728"/>
                </a:lnTo>
                <a:lnTo>
                  <a:pt x="780693" y="214984"/>
                </a:lnTo>
                <a:lnTo>
                  <a:pt x="798085" y="253271"/>
                </a:lnTo>
                <a:lnTo>
                  <a:pt x="812500" y="293251"/>
                </a:lnTo>
                <a:lnTo>
                  <a:pt x="824048" y="334583"/>
                </a:lnTo>
                <a:lnTo>
                  <a:pt x="832838" y="376927"/>
                </a:lnTo>
                <a:lnTo>
                  <a:pt x="838980" y="419942"/>
                </a:lnTo>
                <a:lnTo>
                  <a:pt x="842585" y="463289"/>
                </a:lnTo>
                <a:lnTo>
                  <a:pt x="843762" y="506628"/>
                </a:lnTo>
                <a:lnTo>
                  <a:pt x="843762" y="538378"/>
                </a:lnTo>
                <a:lnTo>
                  <a:pt x="812012" y="538378"/>
                </a:lnTo>
                <a:lnTo>
                  <a:pt x="31750" y="538378"/>
                </a:lnTo>
                <a:lnTo>
                  <a:pt x="0" y="538378"/>
                </a:lnTo>
                <a:lnTo>
                  <a:pt x="0" y="506628"/>
                </a:lnTo>
                <a:close/>
              </a:path>
            </a:pathLst>
          </a:custGeom>
          <a:ln w="6350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9909" y="4577876"/>
            <a:ext cx="843915" cy="538480"/>
          </a:xfrm>
          <a:custGeom>
            <a:avLst/>
            <a:gdLst/>
            <a:ahLst/>
            <a:cxnLst/>
            <a:rect l="l" t="t" r="r" b="b"/>
            <a:pathLst>
              <a:path w="843914" h="538479">
                <a:moveTo>
                  <a:pt x="418807" y="0"/>
                </a:moveTo>
                <a:lnTo>
                  <a:pt x="363217" y="2998"/>
                </a:lnTo>
                <a:lnTo>
                  <a:pt x="312156" y="11723"/>
                </a:lnTo>
                <a:lnTo>
                  <a:pt x="265493" y="25766"/>
                </a:lnTo>
                <a:lnTo>
                  <a:pt x="223099" y="44718"/>
                </a:lnTo>
                <a:lnTo>
                  <a:pt x="184843" y="68173"/>
                </a:lnTo>
                <a:lnTo>
                  <a:pt x="150596" y="95722"/>
                </a:lnTo>
                <a:lnTo>
                  <a:pt x="120228" y="126956"/>
                </a:lnTo>
                <a:lnTo>
                  <a:pt x="93608" y="161469"/>
                </a:lnTo>
                <a:lnTo>
                  <a:pt x="70607" y="198852"/>
                </a:lnTo>
                <a:lnTo>
                  <a:pt x="51094" y="238697"/>
                </a:lnTo>
                <a:lnTo>
                  <a:pt x="34940" y="280596"/>
                </a:lnTo>
                <a:lnTo>
                  <a:pt x="22015" y="324142"/>
                </a:lnTo>
                <a:lnTo>
                  <a:pt x="12188" y="368926"/>
                </a:lnTo>
                <a:lnTo>
                  <a:pt x="5330" y="414540"/>
                </a:lnTo>
                <a:lnTo>
                  <a:pt x="1310" y="460577"/>
                </a:lnTo>
                <a:lnTo>
                  <a:pt x="0" y="506628"/>
                </a:lnTo>
                <a:lnTo>
                  <a:pt x="0" y="538378"/>
                </a:lnTo>
                <a:lnTo>
                  <a:pt x="843762" y="538378"/>
                </a:lnTo>
                <a:lnTo>
                  <a:pt x="843762" y="506628"/>
                </a:lnTo>
                <a:lnTo>
                  <a:pt x="842585" y="463289"/>
                </a:lnTo>
                <a:lnTo>
                  <a:pt x="838980" y="419942"/>
                </a:lnTo>
                <a:lnTo>
                  <a:pt x="832838" y="376927"/>
                </a:lnTo>
                <a:lnTo>
                  <a:pt x="824048" y="334583"/>
                </a:lnTo>
                <a:lnTo>
                  <a:pt x="812500" y="293251"/>
                </a:lnTo>
                <a:lnTo>
                  <a:pt x="798085" y="253271"/>
                </a:lnTo>
                <a:lnTo>
                  <a:pt x="780693" y="214984"/>
                </a:lnTo>
                <a:lnTo>
                  <a:pt x="760213" y="178728"/>
                </a:lnTo>
                <a:lnTo>
                  <a:pt x="736535" y="144845"/>
                </a:lnTo>
                <a:lnTo>
                  <a:pt x="709550" y="113675"/>
                </a:lnTo>
                <a:lnTo>
                  <a:pt x="679148" y="85557"/>
                </a:lnTo>
                <a:lnTo>
                  <a:pt x="645218" y="60831"/>
                </a:lnTo>
                <a:lnTo>
                  <a:pt x="607650" y="39839"/>
                </a:lnTo>
                <a:lnTo>
                  <a:pt x="566336" y="22919"/>
                </a:lnTo>
                <a:lnTo>
                  <a:pt x="521164" y="10413"/>
                </a:lnTo>
                <a:lnTo>
                  <a:pt x="472024" y="2660"/>
                </a:lnTo>
                <a:lnTo>
                  <a:pt x="418807" y="0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69909" y="4577876"/>
            <a:ext cx="843915" cy="538480"/>
          </a:xfrm>
          <a:custGeom>
            <a:avLst/>
            <a:gdLst/>
            <a:ahLst/>
            <a:cxnLst/>
            <a:rect l="l" t="t" r="r" b="b"/>
            <a:pathLst>
              <a:path w="843914" h="538479">
                <a:moveTo>
                  <a:pt x="0" y="506628"/>
                </a:moveTo>
                <a:lnTo>
                  <a:pt x="1310" y="460577"/>
                </a:lnTo>
                <a:lnTo>
                  <a:pt x="5330" y="414540"/>
                </a:lnTo>
                <a:lnTo>
                  <a:pt x="12188" y="368926"/>
                </a:lnTo>
                <a:lnTo>
                  <a:pt x="22015" y="324142"/>
                </a:lnTo>
                <a:lnTo>
                  <a:pt x="34940" y="280596"/>
                </a:lnTo>
                <a:lnTo>
                  <a:pt x="51094" y="238697"/>
                </a:lnTo>
                <a:lnTo>
                  <a:pt x="70607" y="198852"/>
                </a:lnTo>
                <a:lnTo>
                  <a:pt x="93608" y="161469"/>
                </a:lnTo>
                <a:lnTo>
                  <a:pt x="120228" y="126956"/>
                </a:lnTo>
                <a:lnTo>
                  <a:pt x="150596" y="95722"/>
                </a:lnTo>
                <a:lnTo>
                  <a:pt x="184843" y="68173"/>
                </a:lnTo>
                <a:lnTo>
                  <a:pt x="223099" y="44718"/>
                </a:lnTo>
                <a:lnTo>
                  <a:pt x="265493" y="25766"/>
                </a:lnTo>
                <a:lnTo>
                  <a:pt x="312156" y="11723"/>
                </a:lnTo>
                <a:lnTo>
                  <a:pt x="363217" y="2998"/>
                </a:lnTo>
                <a:lnTo>
                  <a:pt x="418807" y="0"/>
                </a:lnTo>
                <a:lnTo>
                  <a:pt x="472024" y="2660"/>
                </a:lnTo>
                <a:lnTo>
                  <a:pt x="521164" y="10413"/>
                </a:lnTo>
                <a:lnTo>
                  <a:pt x="566336" y="22919"/>
                </a:lnTo>
                <a:lnTo>
                  <a:pt x="607650" y="39839"/>
                </a:lnTo>
                <a:lnTo>
                  <a:pt x="645218" y="60831"/>
                </a:lnTo>
                <a:lnTo>
                  <a:pt x="679148" y="85557"/>
                </a:lnTo>
                <a:lnTo>
                  <a:pt x="709550" y="113675"/>
                </a:lnTo>
                <a:lnTo>
                  <a:pt x="736535" y="144845"/>
                </a:lnTo>
                <a:lnTo>
                  <a:pt x="760213" y="178728"/>
                </a:lnTo>
                <a:lnTo>
                  <a:pt x="780693" y="214984"/>
                </a:lnTo>
                <a:lnTo>
                  <a:pt x="798085" y="253271"/>
                </a:lnTo>
                <a:lnTo>
                  <a:pt x="812500" y="293251"/>
                </a:lnTo>
                <a:lnTo>
                  <a:pt x="824048" y="334583"/>
                </a:lnTo>
                <a:lnTo>
                  <a:pt x="832838" y="376927"/>
                </a:lnTo>
                <a:lnTo>
                  <a:pt x="838980" y="419942"/>
                </a:lnTo>
                <a:lnTo>
                  <a:pt x="842585" y="463289"/>
                </a:lnTo>
                <a:lnTo>
                  <a:pt x="843762" y="506628"/>
                </a:lnTo>
                <a:lnTo>
                  <a:pt x="843762" y="538378"/>
                </a:lnTo>
                <a:lnTo>
                  <a:pt x="812012" y="538378"/>
                </a:lnTo>
                <a:lnTo>
                  <a:pt x="31750" y="538378"/>
                </a:lnTo>
                <a:lnTo>
                  <a:pt x="0" y="538378"/>
                </a:lnTo>
                <a:lnTo>
                  <a:pt x="0" y="506628"/>
                </a:lnTo>
                <a:close/>
              </a:path>
            </a:pathLst>
          </a:custGeom>
          <a:ln w="6350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6520" y="4148501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>
                <a:moveTo>
                  <a:pt x="194170" y="0"/>
                </a:moveTo>
                <a:lnTo>
                  <a:pt x="149648" y="5128"/>
                </a:lnTo>
                <a:lnTo>
                  <a:pt x="108778" y="19735"/>
                </a:lnTo>
                <a:lnTo>
                  <a:pt x="72726" y="42656"/>
                </a:lnTo>
                <a:lnTo>
                  <a:pt x="42656" y="72726"/>
                </a:lnTo>
                <a:lnTo>
                  <a:pt x="19735" y="108778"/>
                </a:lnTo>
                <a:lnTo>
                  <a:pt x="5128" y="149648"/>
                </a:lnTo>
                <a:lnTo>
                  <a:pt x="0" y="194170"/>
                </a:lnTo>
                <a:lnTo>
                  <a:pt x="5128" y="238692"/>
                </a:lnTo>
                <a:lnTo>
                  <a:pt x="19735" y="279562"/>
                </a:lnTo>
                <a:lnTo>
                  <a:pt x="42656" y="315614"/>
                </a:lnTo>
                <a:lnTo>
                  <a:pt x="72726" y="345684"/>
                </a:lnTo>
                <a:lnTo>
                  <a:pt x="108778" y="368605"/>
                </a:lnTo>
                <a:lnTo>
                  <a:pt x="149648" y="383212"/>
                </a:lnTo>
                <a:lnTo>
                  <a:pt x="194170" y="388340"/>
                </a:lnTo>
                <a:lnTo>
                  <a:pt x="238692" y="383212"/>
                </a:lnTo>
                <a:lnTo>
                  <a:pt x="279562" y="368605"/>
                </a:lnTo>
                <a:lnTo>
                  <a:pt x="315614" y="345684"/>
                </a:lnTo>
                <a:lnTo>
                  <a:pt x="345684" y="315614"/>
                </a:lnTo>
                <a:lnTo>
                  <a:pt x="368605" y="279562"/>
                </a:lnTo>
                <a:lnTo>
                  <a:pt x="383212" y="238692"/>
                </a:lnTo>
                <a:lnTo>
                  <a:pt x="388340" y="194170"/>
                </a:lnTo>
                <a:lnTo>
                  <a:pt x="383212" y="149648"/>
                </a:lnTo>
                <a:lnTo>
                  <a:pt x="368605" y="108778"/>
                </a:lnTo>
                <a:lnTo>
                  <a:pt x="345684" y="72726"/>
                </a:lnTo>
                <a:lnTo>
                  <a:pt x="315614" y="42656"/>
                </a:lnTo>
                <a:lnTo>
                  <a:pt x="279562" y="19735"/>
                </a:lnTo>
                <a:lnTo>
                  <a:pt x="238692" y="5128"/>
                </a:lnTo>
                <a:lnTo>
                  <a:pt x="194170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98265" y="4148501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>
                <a:moveTo>
                  <a:pt x="194170" y="0"/>
                </a:moveTo>
                <a:lnTo>
                  <a:pt x="149648" y="5128"/>
                </a:lnTo>
                <a:lnTo>
                  <a:pt x="108778" y="19735"/>
                </a:lnTo>
                <a:lnTo>
                  <a:pt x="72726" y="42656"/>
                </a:lnTo>
                <a:lnTo>
                  <a:pt x="42656" y="72726"/>
                </a:lnTo>
                <a:lnTo>
                  <a:pt x="19735" y="108778"/>
                </a:lnTo>
                <a:lnTo>
                  <a:pt x="5128" y="149648"/>
                </a:lnTo>
                <a:lnTo>
                  <a:pt x="0" y="194170"/>
                </a:lnTo>
                <a:lnTo>
                  <a:pt x="5128" y="238692"/>
                </a:lnTo>
                <a:lnTo>
                  <a:pt x="19735" y="279562"/>
                </a:lnTo>
                <a:lnTo>
                  <a:pt x="42656" y="315614"/>
                </a:lnTo>
                <a:lnTo>
                  <a:pt x="72726" y="345684"/>
                </a:lnTo>
                <a:lnTo>
                  <a:pt x="108778" y="368605"/>
                </a:lnTo>
                <a:lnTo>
                  <a:pt x="149648" y="383212"/>
                </a:lnTo>
                <a:lnTo>
                  <a:pt x="194170" y="388340"/>
                </a:lnTo>
                <a:lnTo>
                  <a:pt x="238692" y="383212"/>
                </a:lnTo>
                <a:lnTo>
                  <a:pt x="279562" y="368605"/>
                </a:lnTo>
                <a:lnTo>
                  <a:pt x="315614" y="345684"/>
                </a:lnTo>
                <a:lnTo>
                  <a:pt x="345684" y="315614"/>
                </a:lnTo>
                <a:lnTo>
                  <a:pt x="368605" y="279562"/>
                </a:lnTo>
                <a:lnTo>
                  <a:pt x="383212" y="238692"/>
                </a:lnTo>
                <a:lnTo>
                  <a:pt x="388340" y="194170"/>
                </a:lnTo>
                <a:lnTo>
                  <a:pt x="383212" y="149648"/>
                </a:lnTo>
                <a:lnTo>
                  <a:pt x="368605" y="108778"/>
                </a:lnTo>
                <a:lnTo>
                  <a:pt x="345684" y="72726"/>
                </a:lnTo>
                <a:lnTo>
                  <a:pt x="315614" y="42656"/>
                </a:lnTo>
                <a:lnTo>
                  <a:pt x="279562" y="19735"/>
                </a:lnTo>
                <a:lnTo>
                  <a:pt x="238692" y="5128"/>
                </a:lnTo>
                <a:lnTo>
                  <a:pt x="194170" y="0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054BB73-7E68-9041-8EE7-8D48BD1558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3747842"/>
            <a:ext cx="1529694" cy="15296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AA1F5A1-CD07-254E-8128-97C33AA2EA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3674489"/>
            <a:ext cx="16764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68301"/>
            <a:ext cx="57531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spc="1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pc="-6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pc="-1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spc="28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20709" y="1677587"/>
            <a:ext cx="56286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look out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the signs and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symptoms,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not  only in 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yourself,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but in those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you.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Think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about: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194" y="2834496"/>
            <a:ext cx="2244090" cy="2829560"/>
          </a:xfrm>
          <a:custGeom>
            <a:avLst/>
            <a:gdLst/>
            <a:ahLst/>
            <a:cxnLst/>
            <a:rect l="l" t="t" r="r" b="b"/>
            <a:pathLst>
              <a:path w="2244090" h="2829560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2739504"/>
                </a:lnTo>
                <a:lnTo>
                  <a:pt x="1406" y="2791538"/>
                </a:lnTo>
                <a:lnTo>
                  <a:pt x="11250" y="2818258"/>
                </a:lnTo>
                <a:lnTo>
                  <a:pt x="37970" y="2828102"/>
                </a:lnTo>
                <a:lnTo>
                  <a:pt x="90004" y="2829509"/>
                </a:lnTo>
                <a:lnTo>
                  <a:pt x="2153577" y="2829509"/>
                </a:lnTo>
                <a:lnTo>
                  <a:pt x="2205611" y="2828102"/>
                </a:lnTo>
                <a:lnTo>
                  <a:pt x="2232331" y="2818258"/>
                </a:lnTo>
                <a:lnTo>
                  <a:pt x="2242175" y="2791538"/>
                </a:lnTo>
                <a:lnTo>
                  <a:pt x="2243582" y="273950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194" y="5916006"/>
            <a:ext cx="9777730" cy="828040"/>
          </a:xfrm>
          <a:custGeom>
            <a:avLst/>
            <a:gdLst/>
            <a:ahLst/>
            <a:cxnLst/>
            <a:rect l="l" t="t" r="r" b="b"/>
            <a:pathLst>
              <a:path w="9777730" h="828040">
                <a:moveTo>
                  <a:pt x="9687610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737997"/>
                </a:lnTo>
                <a:lnTo>
                  <a:pt x="1406" y="790031"/>
                </a:lnTo>
                <a:lnTo>
                  <a:pt x="11250" y="816751"/>
                </a:lnTo>
                <a:lnTo>
                  <a:pt x="37970" y="826595"/>
                </a:lnTo>
                <a:lnTo>
                  <a:pt x="90004" y="828001"/>
                </a:lnTo>
                <a:lnTo>
                  <a:pt x="9687610" y="828001"/>
                </a:lnTo>
                <a:lnTo>
                  <a:pt x="9739637" y="826595"/>
                </a:lnTo>
                <a:lnTo>
                  <a:pt x="9766353" y="816751"/>
                </a:lnTo>
                <a:lnTo>
                  <a:pt x="9776196" y="790031"/>
                </a:lnTo>
                <a:lnTo>
                  <a:pt x="9777603" y="737997"/>
                </a:lnTo>
                <a:lnTo>
                  <a:pt x="9777603" y="90004"/>
                </a:lnTo>
                <a:lnTo>
                  <a:pt x="9776196" y="37970"/>
                </a:lnTo>
                <a:lnTo>
                  <a:pt x="9766353" y="11250"/>
                </a:lnTo>
                <a:lnTo>
                  <a:pt x="9739637" y="1406"/>
                </a:lnTo>
                <a:lnTo>
                  <a:pt x="9687610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3670" y="2834496"/>
            <a:ext cx="2244090" cy="2829560"/>
          </a:xfrm>
          <a:custGeom>
            <a:avLst/>
            <a:gdLst/>
            <a:ahLst/>
            <a:cxnLst/>
            <a:rect l="l" t="t" r="r" b="b"/>
            <a:pathLst>
              <a:path w="2244090" h="2829560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2739504"/>
                </a:lnTo>
                <a:lnTo>
                  <a:pt x="1406" y="2791538"/>
                </a:lnTo>
                <a:lnTo>
                  <a:pt x="11250" y="2818258"/>
                </a:lnTo>
                <a:lnTo>
                  <a:pt x="37970" y="2828102"/>
                </a:lnTo>
                <a:lnTo>
                  <a:pt x="90004" y="2829509"/>
                </a:lnTo>
                <a:lnTo>
                  <a:pt x="2153577" y="2829509"/>
                </a:lnTo>
                <a:lnTo>
                  <a:pt x="2205611" y="2828102"/>
                </a:lnTo>
                <a:lnTo>
                  <a:pt x="2232331" y="2818258"/>
                </a:lnTo>
                <a:lnTo>
                  <a:pt x="2242175" y="2791538"/>
                </a:lnTo>
                <a:lnTo>
                  <a:pt x="2243582" y="273950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9484" y="2834496"/>
            <a:ext cx="2244090" cy="2829560"/>
          </a:xfrm>
          <a:custGeom>
            <a:avLst/>
            <a:gdLst/>
            <a:ahLst/>
            <a:cxnLst/>
            <a:rect l="l" t="t" r="r" b="b"/>
            <a:pathLst>
              <a:path w="2244090" h="2829560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2739504"/>
                </a:lnTo>
                <a:lnTo>
                  <a:pt x="1406" y="2791538"/>
                </a:lnTo>
                <a:lnTo>
                  <a:pt x="11250" y="2818258"/>
                </a:lnTo>
                <a:lnTo>
                  <a:pt x="37970" y="2828102"/>
                </a:lnTo>
                <a:lnTo>
                  <a:pt x="90004" y="2829509"/>
                </a:lnTo>
                <a:lnTo>
                  <a:pt x="2153577" y="2829509"/>
                </a:lnTo>
                <a:lnTo>
                  <a:pt x="2205611" y="2828102"/>
                </a:lnTo>
                <a:lnTo>
                  <a:pt x="2232331" y="2818258"/>
                </a:lnTo>
                <a:lnTo>
                  <a:pt x="2242175" y="2791538"/>
                </a:lnTo>
                <a:lnTo>
                  <a:pt x="2243582" y="273950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91220" y="2834496"/>
            <a:ext cx="2244090" cy="2829560"/>
          </a:xfrm>
          <a:custGeom>
            <a:avLst/>
            <a:gdLst/>
            <a:ahLst/>
            <a:cxnLst/>
            <a:rect l="l" t="t" r="r" b="b"/>
            <a:pathLst>
              <a:path w="2244090" h="2829560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2739504"/>
                </a:lnTo>
                <a:lnTo>
                  <a:pt x="1406" y="2791538"/>
                </a:lnTo>
                <a:lnTo>
                  <a:pt x="11250" y="2818258"/>
                </a:lnTo>
                <a:lnTo>
                  <a:pt x="37970" y="2828102"/>
                </a:lnTo>
                <a:lnTo>
                  <a:pt x="90004" y="2829509"/>
                </a:lnTo>
                <a:lnTo>
                  <a:pt x="2153577" y="2829509"/>
                </a:lnTo>
                <a:lnTo>
                  <a:pt x="2205611" y="2828102"/>
                </a:lnTo>
                <a:lnTo>
                  <a:pt x="2232331" y="2818258"/>
                </a:lnTo>
                <a:lnTo>
                  <a:pt x="2242175" y="2791538"/>
                </a:lnTo>
                <a:lnTo>
                  <a:pt x="2243582" y="273950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12081" y="6067647"/>
            <a:ext cx="5770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5810" marR="5080" indent="-753745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slides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aim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consolidate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point 1 and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tell </a:t>
            </a:r>
            <a:r>
              <a:rPr sz="1400" spc="-15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GB" sz="1400" spc="-15" dirty="0">
                <a:latin typeface="Arial" panose="020B0604020202020204" pitchFamily="34" charset="0"/>
                <a:cs typeface="Arial" panose="020B0604020202020204" pitchFamily="34" charset="0"/>
              </a:rPr>
              <a:t>u         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about the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above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signs and</a:t>
            </a:r>
            <a:r>
              <a:rPr sz="1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symptoms.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8574" y="4837779"/>
            <a:ext cx="1160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Beh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viours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1867" y="4837779"/>
            <a:ext cx="20739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Mood and</a:t>
            </a:r>
            <a:r>
              <a:rPr sz="16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Emotions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1028" y="4837779"/>
            <a:ext cx="17970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73718" y="4837779"/>
            <a:ext cx="14801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17274" y="3254402"/>
            <a:ext cx="802640" cy="1295400"/>
          </a:xfrm>
          <a:custGeom>
            <a:avLst/>
            <a:gdLst/>
            <a:ahLst/>
            <a:cxnLst/>
            <a:rect l="l" t="t" r="r" b="b"/>
            <a:pathLst>
              <a:path w="802640" h="1295400">
                <a:moveTo>
                  <a:pt x="438480" y="0"/>
                </a:moveTo>
                <a:lnTo>
                  <a:pt x="391467" y="3870"/>
                </a:lnTo>
                <a:lnTo>
                  <a:pt x="347451" y="15021"/>
                </a:lnTo>
                <a:lnTo>
                  <a:pt x="307108" y="32765"/>
                </a:lnTo>
                <a:lnTo>
                  <a:pt x="271115" y="56412"/>
                </a:lnTo>
                <a:lnTo>
                  <a:pt x="240149" y="85273"/>
                </a:lnTo>
                <a:lnTo>
                  <a:pt x="214886" y="118661"/>
                </a:lnTo>
                <a:lnTo>
                  <a:pt x="196004" y="155885"/>
                </a:lnTo>
                <a:lnTo>
                  <a:pt x="184178" y="196258"/>
                </a:lnTo>
                <a:lnTo>
                  <a:pt x="180086" y="239090"/>
                </a:lnTo>
                <a:lnTo>
                  <a:pt x="185159" y="288150"/>
                </a:lnTo>
                <a:lnTo>
                  <a:pt x="200005" y="334148"/>
                </a:lnTo>
                <a:lnTo>
                  <a:pt x="224059" y="375938"/>
                </a:lnTo>
                <a:lnTo>
                  <a:pt x="256757" y="412372"/>
                </a:lnTo>
                <a:lnTo>
                  <a:pt x="297535" y="442302"/>
                </a:lnTo>
                <a:lnTo>
                  <a:pt x="356260" y="478167"/>
                </a:lnTo>
                <a:lnTo>
                  <a:pt x="293624" y="506069"/>
                </a:lnTo>
                <a:lnTo>
                  <a:pt x="252483" y="525522"/>
                </a:lnTo>
                <a:lnTo>
                  <a:pt x="213423" y="549805"/>
                </a:lnTo>
                <a:lnTo>
                  <a:pt x="176727" y="578598"/>
                </a:lnTo>
                <a:lnTo>
                  <a:pt x="142682" y="611584"/>
                </a:lnTo>
                <a:lnTo>
                  <a:pt x="111572" y="648445"/>
                </a:lnTo>
                <a:lnTo>
                  <a:pt x="83685" y="688862"/>
                </a:lnTo>
                <a:lnTo>
                  <a:pt x="59304" y="732516"/>
                </a:lnTo>
                <a:lnTo>
                  <a:pt x="38716" y="779090"/>
                </a:lnTo>
                <a:lnTo>
                  <a:pt x="22206" y="828265"/>
                </a:lnTo>
                <a:lnTo>
                  <a:pt x="10059" y="879722"/>
                </a:lnTo>
                <a:lnTo>
                  <a:pt x="2562" y="933144"/>
                </a:lnTo>
                <a:lnTo>
                  <a:pt x="0" y="988212"/>
                </a:lnTo>
                <a:lnTo>
                  <a:pt x="672" y="1012058"/>
                </a:lnTo>
                <a:lnTo>
                  <a:pt x="4950" y="1058258"/>
                </a:lnTo>
                <a:lnTo>
                  <a:pt x="40919" y="1117846"/>
                </a:lnTo>
                <a:lnTo>
                  <a:pt x="76668" y="1152741"/>
                </a:lnTo>
                <a:lnTo>
                  <a:pt x="114907" y="1184335"/>
                </a:lnTo>
                <a:lnTo>
                  <a:pt x="155471" y="1212416"/>
                </a:lnTo>
                <a:lnTo>
                  <a:pt x="198196" y="1236767"/>
                </a:lnTo>
                <a:lnTo>
                  <a:pt x="242917" y="1257173"/>
                </a:lnTo>
                <a:lnTo>
                  <a:pt x="289470" y="1273419"/>
                </a:lnTo>
                <a:lnTo>
                  <a:pt x="337691" y="1285289"/>
                </a:lnTo>
                <a:lnTo>
                  <a:pt x="387416" y="1292569"/>
                </a:lnTo>
                <a:lnTo>
                  <a:pt x="438480" y="1295044"/>
                </a:lnTo>
                <a:lnTo>
                  <a:pt x="493907" y="1292206"/>
                </a:lnTo>
                <a:lnTo>
                  <a:pt x="547460" y="1283821"/>
                </a:lnTo>
                <a:lnTo>
                  <a:pt x="599137" y="1270081"/>
                </a:lnTo>
                <a:lnTo>
                  <a:pt x="648938" y="1251177"/>
                </a:lnTo>
                <a:lnTo>
                  <a:pt x="696861" y="1227302"/>
                </a:lnTo>
                <a:lnTo>
                  <a:pt x="685115" y="1215286"/>
                </a:lnTo>
                <a:lnTo>
                  <a:pt x="673368" y="1202896"/>
                </a:lnTo>
                <a:lnTo>
                  <a:pt x="661623" y="1189758"/>
                </a:lnTo>
                <a:lnTo>
                  <a:pt x="649884" y="1175499"/>
                </a:lnTo>
                <a:lnTo>
                  <a:pt x="642048" y="1167523"/>
                </a:lnTo>
                <a:lnTo>
                  <a:pt x="642048" y="1159560"/>
                </a:lnTo>
                <a:lnTo>
                  <a:pt x="639175" y="1138579"/>
                </a:lnTo>
                <a:lnTo>
                  <a:pt x="636670" y="1117222"/>
                </a:lnTo>
                <a:lnTo>
                  <a:pt x="634897" y="1095117"/>
                </a:lnTo>
                <a:lnTo>
                  <a:pt x="634225" y="1071892"/>
                </a:lnTo>
                <a:lnTo>
                  <a:pt x="637283" y="1015934"/>
                </a:lnTo>
                <a:lnTo>
                  <a:pt x="646213" y="961939"/>
                </a:lnTo>
                <a:lnTo>
                  <a:pt x="660649" y="910372"/>
                </a:lnTo>
                <a:lnTo>
                  <a:pt x="680223" y="861701"/>
                </a:lnTo>
                <a:lnTo>
                  <a:pt x="704568" y="816392"/>
                </a:lnTo>
                <a:lnTo>
                  <a:pt x="733318" y="774912"/>
                </a:lnTo>
                <a:lnTo>
                  <a:pt x="766105" y="737728"/>
                </a:lnTo>
                <a:lnTo>
                  <a:pt x="802563" y="705307"/>
                </a:lnTo>
                <a:lnTo>
                  <a:pt x="773544" y="661213"/>
                </a:lnTo>
                <a:lnTo>
                  <a:pt x="741371" y="620884"/>
                </a:lnTo>
                <a:lnTo>
                  <a:pt x="706154" y="584761"/>
                </a:lnTo>
                <a:lnTo>
                  <a:pt x="668002" y="553290"/>
                </a:lnTo>
                <a:lnTo>
                  <a:pt x="627022" y="526911"/>
                </a:lnTo>
                <a:lnTo>
                  <a:pt x="583323" y="506069"/>
                </a:lnTo>
                <a:lnTo>
                  <a:pt x="520687" y="478167"/>
                </a:lnTo>
                <a:lnTo>
                  <a:pt x="579412" y="442302"/>
                </a:lnTo>
                <a:lnTo>
                  <a:pt x="618688" y="412372"/>
                </a:lnTo>
                <a:lnTo>
                  <a:pt x="651198" y="375938"/>
                </a:lnTo>
                <a:lnTo>
                  <a:pt x="675815" y="334148"/>
                </a:lnTo>
                <a:lnTo>
                  <a:pt x="691412" y="288150"/>
                </a:lnTo>
                <a:lnTo>
                  <a:pt x="696861" y="239090"/>
                </a:lnTo>
                <a:lnTo>
                  <a:pt x="692769" y="196258"/>
                </a:lnTo>
                <a:lnTo>
                  <a:pt x="680943" y="155885"/>
                </a:lnTo>
                <a:lnTo>
                  <a:pt x="662061" y="118661"/>
                </a:lnTo>
                <a:lnTo>
                  <a:pt x="636799" y="85273"/>
                </a:lnTo>
                <a:lnTo>
                  <a:pt x="605834" y="56412"/>
                </a:lnTo>
                <a:lnTo>
                  <a:pt x="569842" y="32765"/>
                </a:lnTo>
                <a:lnTo>
                  <a:pt x="529502" y="15021"/>
                </a:lnTo>
                <a:lnTo>
                  <a:pt x="485489" y="3870"/>
                </a:lnTo>
                <a:lnTo>
                  <a:pt x="438480" y="0"/>
                </a:lnTo>
                <a:close/>
              </a:path>
            </a:pathLst>
          </a:custGeom>
          <a:solidFill>
            <a:srgbClr val="9D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28640" y="3582727"/>
            <a:ext cx="657225" cy="967105"/>
          </a:xfrm>
          <a:custGeom>
            <a:avLst/>
            <a:gdLst/>
            <a:ahLst/>
            <a:cxnLst/>
            <a:rect l="l" t="t" r="r" b="b"/>
            <a:pathLst>
              <a:path w="657225" h="967104">
                <a:moveTo>
                  <a:pt x="326326" y="0"/>
                </a:moveTo>
                <a:lnTo>
                  <a:pt x="275161" y="8023"/>
                </a:lnTo>
                <a:lnTo>
                  <a:pt x="230078" y="26923"/>
                </a:lnTo>
                <a:lnTo>
                  <a:pt x="192514" y="54922"/>
                </a:lnTo>
                <a:lnTo>
                  <a:pt x="163904" y="90247"/>
                </a:lnTo>
                <a:lnTo>
                  <a:pt x="145685" y="131120"/>
                </a:lnTo>
                <a:lnTo>
                  <a:pt x="139293" y="175768"/>
                </a:lnTo>
                <a:lnTo>
                  <a:pt x="145074" y="219584"/>
                </a:lnTo>
                <a:lnTo>
                  <a:pt x="161674" y="259656"/>
                </a:lnTo>
                <a:lnTo>
                  <a:pt x="187974" y="293734"/>
                </a:lnTo>
                <a:lnTo>
                  <a:pt x="222859" y="319570"/>
                </a:lnTo>
                <a:lnTo>
                  <a:pt x="286537" y="359524"/>
                </a:lnTo>
                <a:lnTo>
                  <a:pt x="218871" y="383489"/>
                </a:lnTo>
                <a:lnTo>
                  <a:pt x="212285" y="387112"/>
                </a:lnTo>
                <a:lnTo>
                  <a:pt x="197613" y="395849"/>
                </a:lnTo>
                <a:lnTo>
                  <a:pt x="191020" y="399465"/>
                </a:lnTo>
                <a:lnTo>
                  <a:pt x="182688" y="403151"/>
                </a:lnTo>
                <a:lnTo>
                  <a:pt x="175101" y="407958"/>
                </a:lnTo>
                <a:lnTo>
                  <a:pt x="167514" y="413513"/>
                </a:lnTo>
                <a:lnTo>
                  <a:pt x="159181" y="419442"/>
                </a:lnTo>
                <a:lnTo>
                  <a:pt x="98991" y="471120"/>
                </a:lnTo>
                <a:lnTo>
                  <a:pt x="70482" y="507641"/>
                </a:lnTo>
                <a:lnTo>
                  <a:pt x="46221" y="548426"/>
                </a:lnTo>
                <a:lnTo>
                  <a:pt x="26625" y="592914"/>
                </a:lnTo>
                <a:lnTo>
                  <a:pt x="12111" y="640548"/>
                </a:lnTo>
                <a:lnTo>
                  <a:pt x="3097" y="690767"/>
                </a:lnTo>
                <a:lnTo>
                  <a:pt x="0" y="743013"/>
                </a:lnTo>
                <a:lnTo>
                  <a:pt x="621" y="760364"/>
                </a:lnTo>
                <a:lnTo>
                  <a:pt x="3353" y="793569"/>
                </a:lnTo>
                <a:lnTo>
                  <a:pt x="3975" y="810920"/>
                </a:lnTo>
                <a:lnTo>
                  <a:pt x="51727" y="858862"/>
                </a:lnTo>
                <a:lnTo>
                  <a:pt x="60059" y="864854"/>
                </a:lnTo>
                <a:lnTo>
                  <a:pt x="75233" y="876836"/>
                </a:lnTo>
                <a:lnTo>
                  <a:pt x="83566" y="882827"/>
                </a:lnTo>
                <a:lnTo>
                  <a:pt x="90159" y="888756"/>
                </a:lnTo>
                <a:lnTo>
                  <a:pt x="97497" y="894311"/>
                </a:lnTo>
                <a:lnTo>
                  <a:pt x="150967" y="924790"/>
                </a:lnTo>
                <a:lnTo>
                  <a:pt x="192799" y="942559"/>
                </a:lnTo>
                <a:lnTo>
                  <a:pt x="236352" y="955727"/>
                </a:lnTo>
                <a:lnTo>
                  <a:pt x="281052" y="963910"/>
                </a:lnTo>
                <a:lnTo>
                  <a:pt x="326326" y="966724"/>
                </a:lnTo>
                <a:lnTo>
                  <a:pt x="374786" y="963961"/>
                </a:lnTo>
                <a:lnTo>
                  <a:pt x="421522" y="955861"/>
                </a:lnTo>
                <a:lnTo>
                  <a:pt x="466300" y="942705"/>
                </a:lnTo>
                <a:lnTo>
                  <a:pt x="508887" y="924774"/>
                </a:lnTo>
                <a:lnTo>
                  <a:pt x="549049" y="902349"/>
                </a:lnTo>
                <a:lnTo>
                  <a:pt x="586553" y="875710"/>
                </a:lnTo>
                <a:lnTo>
                  <a:pt x="621165" y="845140"/>
                </a:lnTo>
                <a:lnTo>
                  <a:pt x="652653" y="810920"/>
                </a:lnTo>
                <a:lnTo>
                  <a:pt x="653274" y="793569"/>
                </a:lnTo>
                <a:lnTo>
                  <a:pt x="656006" y="760364"/>
                </a:lnTo>
                <a:lnTo>
                  <a:pt x="653183" y="688204"/>
                </a:lnTo>
                <a:lnTo>
                  <a:pt x="643221" y="635960"/>
                </a:lnTo>
                <a:lnTo>
                  <a:pt x="627298" y="586774"/>
                </a:lnTo>
                <a:lnTo>
                  <a:pt x="605971" y="541139"/>
                </a:lnTo>
                <a:lnTo>
                  <a:pt x="579796" y="499548"/>
                </a:lnTo>
                <a:lnTo>
                  <a:pt x="549330" y="462494"/>
                </a:lnTo>
                <a:lnTo>
                  <a:pt x="515131" y="430471"/>
                </a:lnTo>
                <a:lnTo>
                  <a:pt x="477754" y="403972"/>
                </a:lnTo>
                <a:lnTo>
                  <a:pt x="437756" y="383489"/>
                </a:lnTo>
                <a:lnTo>
                  <a:pt x="370103" y="359524"/>
                </a:lnTo>
                <a:lnTo>
                  <a:pt x="433781" y="319570"/>
                </a:lnTo>
                <a:lnTo>
                  <a:pt x="468660" y="293734"/>
                </a:lnTo>
                <a:lnTo>
                  <a:pt x="494961" y="259656"/>
                </a:lnTo>
                <a:lnTo>
                  <a:pt x="511564" y="219584"/>
                </a:lnTo>
                <a:lnTo>
                  <a:pt x="517347" y="175768"/>
                </a:lnTo>
                <a:lnTo>
                  <a:pt x="510659" y="131120"/>
                </a:lnTo>
                <a:lnTo>
                  <a:pt x="491702" y="90247"/>
                </a:lnTo>
                <a:lnTo>
                  <a:pt x="462132" y="54922"/>
                </a:lnTo>
                <a:lnTo>
                  <a:pt x="423608" y="26923"/>
                </a:lnTo>
                <a:lnTo>
                  <a:pt x="377786" y="8023"/>
                </a:lnTo>
                <a:lnTo>
                  <a:pt x="326326" y="0"/>
                </a:lnTo>
                <a:close/>
              </a:path>
            </a:pathLst>
          </a:custGeom>
          <a:solidFill>
            <a:srgbClr val="00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2327934-4691-5940-9C66-DE8400547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0" y="3019425"/>
            <a:ext cx="1676400" cy="1676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EE178F1-0AE6-CA4A-9463-6BEA6F6A2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3078087"/>
            <a:ext cx="1693938" cy="16939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4A7C2C8-6F37-6849-B484-0A34CE363C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3059728"/>
            <a:ext cx="1684747" cy="16847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68301"/>
            <a:ext cx="63442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Behaviours </a:t>
            </a:r>
            <a:r>
              <a:rPr spc="-3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</a:t>
            </a:r>
            <a:r>
              <a:rPr spc="-2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</a:t>
            </a:r>
            <a:r>
              <a:rPr spc="-3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35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</p:txBody>
      </p:sp>
      <p:sp>
        <p:nvSpPr>
          <p:cNvPr id="3" name="object 3"/>
          <p:cNvSpPr/>
          <p:nvPr/>
        </p:nvSpPr>
        <p:spPr>
          <a:xfrm>
            <a:off x="3129082" y="1284010"/>
            <a:ext cx="4547870" cy="5638800"/>
          </a:xfrm>
          <a:custGeom>
            <a:avLst/>
            <a:gdLst/>
            <a:ahLst/>
            <a:cxnLst/>
            <a:rect l="l" t="t" r="r" b="b"/>
            <a:pathLst>
              <a:path w="4547870" h="5638800">
                <a:moveTo>
                  <a:pt x="2399396" y="25400"/>
                </a:moveTo>
                <a:lnTo>
                  <a:pt x="1717761" y="25400"/>
                </a:lnTo>
                <a:lnTo>
                  <a:pt x="1664526" y="38100"/>
                </a:lnTo>
                <a:lnTo>
                  <a:pt x="1611869" y="38100"/>
                </a:lnTo>
                <a:lnTo>
                  <a:pt x="1309575" y="114300"/>
                </a:lnTo>
                <a:lnTo>
                  <a:pt x="1261721" y="139700"/>
                </a:lnTo>
                <a:lnTo>
                  <a:pt x="1214661" y="152400"/>
                </a:lnTo>
                <a:lnTo>
                  <a:pt x="1168424" y="177800"/>
                </a:lnTo>
                <a:lnTo>
                  <a:pt x="1123035" y="190500"/>
                </a:lnTo>
                <a:lnTo>
                  <a:pt x="1078523" y="215900"/>
                </a:lnTo>
                <a:lnTo>
                  <a:pt x="1034913" y="228600"/>
                </a:lnTo>
                <a:lnTo>
                  <a:pt x="992235" y="254000"/>
                </a:lnTo>
                <a:lnTo>
                  <a:pt x="950513" y="279400"/>
                </a:lnTo>
                <a:lnTo>
                  <a:pt x="909776" y="292100"/>
                </a:lnTo>
                <a:lnTo>
                  <a:pt x="870051" y="317500"/>
                </a:lnTo>
                <a:lnTo>
                  <a:pt x="831365" y="342900"/>
                </a:lnTo>
                <a:lnTo>
                  <a:pt x="793745" y="368300"/>
                </a:lnTo>
                <a:lnTo>
                  <a:pt x="757219" y="393700"/>
                </a:lnTo>
                <a:lnTo>
                  <a:pt x="721812" y="419100"/>
                </a:lnTo>
                <a:lnTo>
                  <a:pt x="687553" y="444500"/>
                </a:lnTo>
                <a:lnTo>
                  <a:pt x="654469" y="482600"/>
                </a:lnTo>
                <a:lnTo>
                  <a:pt x="622586" y="508000"/>
                </a:lnTo>
                <a:lnTo>
                  <a:pt x="588002" y="533400"/>
                </a:lnTo>
                <a:lnTo>
                  <a:pt x="553961" y="571500"/>
                </a:lnTo>
                <a:lnTo>
                  <a:pt x="520515" y="609600"/>
                </a:lnTo>
                <a:lnTo>
                  <a:pt x="487715" y="647700"/>
                </a:lnTo>
                <a:lnTo>
                  <a:pt x="455612" y="685800"/>
                </a:lnTo>
                <a:lnTo>
                  <a:pt x="424258" y="723900"/>
                </a:lnTo>
                <a:lnTo>
                  <a:pt x="393703" y="762000"/>
                </a:lnTo>
                <a:lnTo>
                  <a:pt x="363999" y="812800"/>
                </a:lnTo>
                <a:lnTo>
                  <a:pt x="335197" y="850900"/>
                </a:lnTo>
                <a:lnTo>
                  <a:pt x="307348" y="901700"/>
                </a:lnTo>
                <a:lnTo>
                  <a:pt x="280504" y="939800"/>
                </a:lnTo>
                <a:lnTo>
                  <a:pt x="254715" y="990600"/>
                </a:lnTo>
                <a:lnTo>
                  <a:pt x="230034" y="1028700"/>
                </a:lnTo>
                <a:lnTo>
                  <a:pt x="206510" y="1079500"/>
                </a:lnTo>
                <a:lnTo>
                  <a:pt x="184196" y="1130300"/>
                </a:lnTo>
                <a:lnTo>
                  <a:pt x="163142" y="1181100"/>
                </a:lnTo>
                <a:lnTo>
                  <a:pt x="143401" y="1219200"/>
                </a:lnTo>
                <a:lnTo>
                  <a:pt x="125022" y="1270000"/>
                </a:lnTo>
                <a:lnTo>
                  <a:pt x="108057" y="1320800"/>
                </a:lnTo>
                <a:lnTo>
                  <a:pt x="92558" y="1358900"/>
                </a:lnTo>
                <a:lnTo>
                  <a:pt x="78576" y="1409700"/>
                </a:lnTo>
                <a:lnTo>
                  <a:pt x="66161" y="1447800"/>
                </a:lnTo>
                <a:lnTo>
                  <a:pt x="54675" y="1498600"/>
                </a:lnTo>
                <a:lnTo>
                  <a:pt x="44479" y="1549400"/>
                </a:lnTo>
                <a:lnTo>
                  <a:pt x="35475" y="1600200"/>
                </a:lnTo>
                <a:lnTo>
                  <a:pt x="27562" y="1651000"/>
                </a:lnTo>
                <a:lnTo>
                  <a:pt x="20642" y="1701800"/>
                </a:lnTo>
                <a:lnTo>
                  <a:pt x="14614" y="1752600"/>
                </a:lnTo>
                <a:lnTo>
                  <a:pt x="9379" y="1803400"/>
                </a:lnTo>
                <a:lnTo>
                  <a:pt x="6707" y="1854200"/>
                </a:lnTo>
                <a:lnTo>
                  <a:pt x="4403" y="1905000"/>
                </a:lnTo>
                <a:lnTo>
                  <a:pt x="2520" y="1955800"/>
                </a:lnTo>
                <a:lnTo>
                  <a:pt x="1110" y="2006600"/>
                </a:lnTo>
                <a:lnTo>
                  <a:pt x="225" y="2057400"/>
                </a:lnTo>
                <a:lnTo>
                  <a:pt x="0" y="2120900"/>
                </a:lnTo>
                <a:lnTo>
                  <a:pt x="243" y="2159000"/>
                </a:lnTo>
                <a:lnTo>
                  <a:pt x="1251" y="2197100"/>
                </a:lnTo>
                <a:lnTo>
                  <a:pt x="2994" y="2247900"/>
                </a:lnTo>
                <a:lnTo>
                  <a:pt x="5527" y="2298700"/>
                </a:lnTo>
                <a:lnTo>
                  <a:pt x="8900" y="2349500"/>
                </a:lnTo>
                <a:lnTo>
                  <a:pt x="13168" y="2400300"/>
                </a:lnTo>
                <a:lnTo>
                  <a:pt x="18381" y="2451100"/>
                </a:lnTo>
                <a:lnTo>
                  <a:pt x="24594" y="2501900"/>
                </a:lnTo>
                <a:lnTo>
                  <a:pt x="31858" y="2552700"/>
                </a:lnTo>
                <a:lnTo>
                  <a:pt x="40226" y="2590800"/>
                </a:lnTo>
                <a:lnTo>
                  <a:pt x="49750" y="2641600"/>
                </a:lnTo>
                <a:lnTo>
                  <a:pt x="60484" y="2692400"/>
                </a:lnTo>
                <a:lnTo>
                  <a:pt x="67556" y="2717800"/>
                </a:lnTo>
                <a:lnTo>
                  <a:pt x="77797" y="2755900"/>
                </a:lnTo>
                <a:lnTo>
                  <a:pt x="90883" y="2794000"/>
                </a:lnTo>
                <a:lnTo>
                  <a:pt x="106493" y="2844800"/>
                </a:lnTo>
                <a:lnTo>
                  <a:pt x="124302" y="2895600"/>
                </a:lnTo>
                <a:lnTo>
                  <a:pt x="143989" y="2946400"/>
                </a:lnTo>
                <a:lnTo>
                  <a:pt x="165231" y="2997200"/>
                </a:lnTo>
                <a:lnTo>
                  <a:pt x="187703" y="3060700"/>
                </a:lnTo>
                <a:lnTo>
                  <a:pt x="211085" y="3111500"/>
                </a:lnTo>
                <a:lnTo>
                  <a:pt x="235052" y="3175000"/>
                </a:lnTo>
                <a:lnTo>
                  <a:pt x="259283" y="3238500"/>
                </a:lnTo>
                <a:lnTo>
                  <a:pt x="283454" y="3289300"/>
                </a:lnTo>
                <a:lnTo>
                  <a:pt x="307242" y="3340100"/>
                </a:lnTo>
                <a:lnTo>
                  <a:pt x="330325" y="3390900"/>
                </a:lnTo>
                <a:lnTo>
                  <a:pt x="352379" y="3441700"/>
                </a:lnTo>
                <a:lnTo>
                  <a:pt x="373082" y="3492500"/>
                </a:lnTo>
                <a:lnTo>
                  <a:pt x="392111" y="3530600"/>
                </a:lnTo>
                <a:lnTo>
                  <a:pt x="409144" y="3556000"/>
                </a:lnTo>
                <a:lnTo>
                  <a:pt x="423857" y="3594100"/>
                </a:lnTo>
                <a:lnTo>
                  <a:pt x="449702" y="3632200"/>
                </a:lnTo>
                <a:lnTo>
                  <a:pt x="502346" y="3708400"/>
                </a:lnTo>
                <a:lnTo>
                  <a:pt x="528599" y="3759200"/>
                </a:lnTo>
                <a:lnTo>
                  <a:pt x="554444" y="3797300"/>
                </a:lnTo>
                <a:lnTo>
                  <a:pt x="579608" y="3835400"/>
                </a:lnTo>
                <a:lnTo>
                  <a:pt x="603818" y="3886200"/>
                </a:lnTo>
                <a:lnTo>
                  <a:pt x="626802" y="3924300"/>
                </a:lnTo>
                <a:lnTo>
                  <a:pt x="648287" y="3975100"/>
                </a:lnTo>
                <a:lnTo>
                  <a:pt x="668001" y="4013200"/>
                </a:lnTo>
                <a:lnTo>
                  <a:pt x="685853" y="4064000"/>
                </a:lnTo>
                <a:lnTo>
                  <a:pt x="701490" y="4114800"/>
                </a:lnTo>
                <a:lnTo>
                  <a:pt x="714981" y="4152900"/>
                </a:lnTo>
                <a:lnTo>
                  <a:pt x="726391" y="4203700"/>
                </a:lnTo>
                <a:lnTo>
                  <a:pt x="735789" y="4254500"/>
                </a:lnTo>
                <a:lnTo>
                  <a:pt x="748809" y="4343400"/>
                </a:lnTo>
                <a:lnTo>
                  <a:pt x="752567" y="4394200"/>
                </a:lnTo>
                <a:lnTo>
                  <a:pt x="754578" y="4445000"/>
                </a:lnTo>
                <a:lnTo>
                  <a:pt x="754909" y="4495800"/>
                </a:lnTo>
                <a:lnTo>
                  <a:pt x="753627" y="4533900"/>
                </a:lnTo>
                <a:lnTo>
                  <a:pt x="750799" y="4584700"/>
                </a:lnTo>
                <a:lnTo>
                  <a:pt x="746492" y="4635500"/>
                </a:lnTo>
                <a:lnTo>
                  <a:pt x="740771" y="4686300"/>
                </a:lnTo>
                <a:lnTo>
                  <a:pt x="733705" y="4724400"/>
                </a:lnTo>
                <a:lnTo>
                  <a:pt x="725360" y="4775200"/>
                </a:lnTo>
                <a:lnTo>
                  <a:pt x="715802" y="4826000"/>
                </a:lnTo>
                <a:lnTo>
                  <a:pt x="705098" y="4876800"/>
                </a:lnTo>
                <a:lnTo>
                  <a:pt x="693316" y="4914900"/>
                </a:lnTo>
                <a:lnTo>
                  <a:pt x="680521" y="4965700"/>
                </a:lnTo>
                <a:lnTo>
                  <a:pt x="666781" y="5016500"/>
                </a:lnTo>
                <a:lnTo>
                  <a:pt x="652162" y="5067300"/>
                </a:lnTo>
                <a:lnTo>
                  <a:pt x="636731" y="5105400"/>
                </a:lnTo>
                <a:lnTo>
                  <a:pt x="620554" y="5156200"/>
                </a:lnTo>
                <a:lnTo>
                  <a:pt x="603699" y="5207000"/>
                </a:lnTo>
                <a:lnTo>
                  <a:pt x="586233" y="5245100"/>
                </a:lnTo>
                <a:lnTo>
                  <a:pt x="568221" y="5295900"/>
                </a:lnTo>
                <a:lnTo>
                  <a:pt x="549731" y="5334000"/>
                </a:lnTo>
                <a:lnTo>
                  <a:pt x="530829" y="5384800"/>
                </a:lnTo>
                <a:lnTo>
                  <a:pt x="511583" y="5422900"/>
                </a:lnTo>
                <a:lnTo>
                  <a:pt x="492059" y="5473700"/>
                </a:lnTo>
                <a:lnTo>
                  <a:pt x="472323" y="5511800"/>
                </a:lnTo>
                <a:lnTo>
                  <a:pt x="452443" y="5562600"/>
                </a:lnTo>
                <a:lnTo>
                  <a:pt x="412516" y="5638800"/>
                </a:lnTo>
                <a:lnTo>
                  <a:pt x="2797156" y="5638800"/>
                </a:lnTo>
                <a:lnTo>
                  <a:pt x="2796687" y="5600700"/>
                </a:lnTo>
                <a:lnTo>
                  <a:pt x="2797018" y="5562600"/>
                </a:lnTo>
                <a:lnTo>
                  <a:pt x="2798336" y="5511800"/>
                </a:lnTo>
                <a:lnTo>
                  <a:pt x="2800822" y="5473700"/>
                </a:lnTo>
                <a:lnTo>
                  <a:pt x="2804663" y="5422900"/>
                </a:lnTo>
                <a:lnTo>
                  <a:pt x="2810040" y="5384800"/>
                </a:lnTo>
                <a:lnTo>
                  <a:pt x="2817139" y="5334000"/>
                </a:lnTo>
                <a:lnTo>
                  <a:pt x="2826143" y="5283200"/>
                </a:lnTo>
                <a:lnTo>
                  <a:pt x="2837237" y="5245100"/>
                </a:lnTo>
                <a:lnTo>
                  <a:pt x="2850604" y="5194300"/>
                </a:lnTo>
                <a:lnTo>
                  <a:pt x="2866428" y="5156200"/>
                </a:lnTo>
                <a:lnTo>
                  <a:pt x="2884894" y="5118100"/>
                </a:lnTo>
                <a:lnTo>
                  <a:pt x="2906184" y="5080000"/>
                </a:lnTo>
                <a:lnTo>
                  <a:pt x="2930484" y="5041900"/>
                </a:lnTo>
                <a:lnTo>
                  <a:pt x="2957977" y="5016500"/>
                </a:lnTo>
                <a:lnTo>
                  <a:pt x="2988847" y="4978400"/>
                </a:lnTo>
                <a:lnTo>
                  <a:pt x="3023278" y="4953000"/>
                </a:lnTo>
                <a:lnTo>
                  <a:pt x="3061454" y="4940300"/>
                </a:lnTo>
                <a:lnTo>
                  <a:pt x="3103559" y="4914900"/>
                </a:lnTo>
                <a:lnTo>
                  <a:pt x="3149777" y="4914900"/>
                </a:lnTo>
                <a:lnTo>
                  <a:pt x="3200293" y="4902200"/>
                </a:lnTo>
                <a:lnTo>
                  <a:pt x="3908087" y="4902200"/>
                </a:lnTo>
                <a:lnTo>
                  <a:pt x="3961989" y="4851400"/>
                </a:lnTo>
                <a:lnTo>
                  <a:pt x="3992314" y="4800600"/>
                </a:lnTo>
                <a:lnTo>
                  <a:pt x="4017880" y="4749800"/>
                </a:lnTo>
                <a:lnTo>
                  <a:pt x="4032146" y="4699000"/>
                </a:lnTo>
                <a:lnTo>
                  <a:pt x="4036597" y="4648200"/>
                </a:lnTo>
                <a:lnTo>
                  <a:pt x="4035051" y="4584700"/>
                </a:lnTo>
                <a:lnTo>
                  <a:pt x="4031325" y="4533900"/>
                </a:lnTo>
                <a:lnTo>
                  <a:pt x="4029234" y="4483100"/>
                </a:lnTo>
                <a:lnTo>
                  <a:pt x="4030097" y="4432300"/>
                </a:lnTo>
                <a:lnTo>
                  <a:pt x="4033412" y="4368800"/>
                </a:lnTo>
                <a:lnTo>
                  <a:pt x="4040270" y="4318000"/>
                </a:lnTo>
                <a:lnTo>
                  <a:pt x="4051760" y="4267200"/>
                </a:lnTo>
                <a:lnTo>
                  <a:pt x="4068973" y="4216400"/>
                </a:lnTo>
                <a:lnTo>
                  <a:pt x="4084205" y="4165600"/>
                </a:lnTo>
                <a:lnTo>
                  <a:pt x="4100429" y="4114800"/>
                </a:lnTo>
                <a:lnTo>
                  <a:pt x="4117250" y="4064000"/>
                </a:lnTo>
                <a:lnTo>
                  <a:pt x="4134268" y="4013200"/>
                </a:lnTo>
                <a:lnTo>
                  <a:pt x="4151087" y="3962400"/>
                </a:lnTo>
                <a:lnTo>
                  <a:pt x="4167309" y="3911600"/>
                </a:lnTo>
                <a:lnTo>
                  <a:pt x="4182536" y="3860800"/>
                </a:lnTo>
                <a:lnTo>
                  <a:pt x="4183909" y="3822700"/>
                </a:lnTo>
                <a:lnTo>
                  <a:pt x="4172669" y="3784600"/>
                </a:lnTo>
                <a:lnTo>
                  <a:pt x="4154974" y="3746500"/>
                </a:lnTo>
                <a:lnTo>
                  <a:pt x="4136981" y="3695700"/>
                </a:lnTo>
                <a:lnTo>
                  <a:pt x="4124846" y="3657600"/>
                </a:lnTo>
                <a:lnTo>
                  <a:pt x="4124729" y="3619500"/>
                </a:lnTo>
                <a:lnTo>
                  <a:pt x="4142785" y="3581400"/>
                </a:lnTo>
                <a:lnTo>
                  <a:pt x="4181106" y="3543300"/>
                </a:lnTo>
                <a:lnTo>
                  <a:pt x="4222269" y="3517900"/>
                </a:lnTo>
                <a:lnTo>
                  <a:pt x="4266272" y="3492500"/>
                </a:lnTo>
                <a:lnTo>
                  <a:pt x="4313115" y="3479800"/>
                </a:lnTo>
                <a:lnTo>
                  <a:pt x="4362796" y="3467100"/>
                </a:lnTo>
                <a:lnTo>
                  <a:pt x="4415314" y="3454400"/>
                </a:lnTo>
                <a:lnTo>
                  <a:pt x="4460057" y="3441700"/>
                </a:lnTo>
                <a:lnTo>
                  <a:pt x="4496911" y="3429000"/>
                </a:lnTo>
                <a:lnTo>
                  <a:pt x="4524617" y="3390900"/>
                </a:lnTo>
                <a:lnTo>
                  <a:pt x="4541913" y="3352800"/>
                </a:lnTo>
                <a:lnTo>
                  <a:pt x="4547538" y="3314700"/>
                </a:lnTo>
                <a:lnTo>
                  <a:pt x="4540231" y="3263900"/>
                </a:lnTo>
                <a:lnTo>
                  <a:pt x="4519475" y="3213100"/>
                </a:lnTo>
                <a:lnTo>
                  <a:pt x="4492722" y="3175000"/>
                </a:lnTo>
                <a:lnTo>
                  <a:pt x="4462152" y="3124200"/>
                </a:lnTo>
                <a:lnTo>
                  <a:pt x="4429945" y="3086100"/>
                </a:lnTo>
                <a:lnTo>
                  <a:pt x="4366367" y="3009900"/>
                </a:lnTo>
                <a:lnTo>
                  <a:pt x="4334319" y="2959100"/>
                </a:lnTo>
                <a:lnTo>
                  <a:pt x="4270514" y="2882900"/>
                </a:lnTo>
                <a:lnTo>
                  <a:pt x="4239101" y="2844800"/>
                </a:lnTo>
                <a:lnTo>
                  <a:pt x="4208242" y="2806700"/>
                </a:lnTo>
                <a:lnTo>
                  <a:pt x="4178110" y="2768600"/>
                </a:lnTo>
                <a:lnTo>
                  <a:pt x="4148876" y="2717800"/>
                </a:lnTo>
                <a:lnTo>
                  <a:pt x="4120712" y="2679700"/>
                </a:lnTo>
                <a:lnTo>
                  <a:pt x="4093789" y="2641600"/>
                </a:lnTo>
                <a:lnTo>
                  <a:pt x="4068280" y="2590800"/>
                </a:lnTo>
                <a:lnTo>
                  <a:pt x="4044355" y="2552700"/>
                </a:lnTo>
                <a:lnTo>
                  <a:pt x="4022187" y="2501900"/>
                </a:lnTo>
                <a:lnTo>
                  <a:pt x="4001947" y="2451100"/>
                </a:lnTo>
                <a:lnTo>
                  <a:pt x="3983806" y="2413000"/>
                </a:lnTo>
                <a:lnTo>
                  <a:pt x="3974571" y="2362200"/>
                </a:lnTo>
                <a:lnTo>
                  <a:pt x="3970400" y="2324100"/>
                </a:lnTo>
                <a:lnTo>
                  <a:pt x="3970102" y="2273300"/>
                </a:lnTo>
                <a:lnTo>
                  <a:pt x="3972486" y="2222500"/>
                </a:lnTo>
                <a:lnTo>
                  <a:pt x="3976358" y="2171700"/>
                </a:lnTo>
                <a:lnTo>
                  <a:pt x="3980529" y="2120900"/>
                </a:lnTo>
                <a:lnTo>
                  <a:pt x="3983806" y="2082800"/>
                </a:lnTo>
                <a:lnTo>
                  <a:pt x="3987120" y="2019300"/>
                </a:lnTo>
                <a:lnTo>
                  <a:pt x="3988587" y="1955800"/>
                </a:lnTo>
                <a:lnTo>
                  <a:pt x="3988273" y="1905000"/>
                </a:lnTo>
                <a:lnTo>
                  <a:pt x="3986242" y="1841500"/>
                </a:lnTo>
                <a:lnTo>
                  <a:pt x="3982561" y="1790700"/>
                </a:lnTo>
                <a:lnTo>
                  <a:pt x="3977293" y="1739900"/>
                </a:lnTo>
                <a:lnTo>
                  <a:pt x="3970504" y="1689100"/>
                </a:lnTo>
                <a:lnTo>
                  <a:pt x="3962259" y="1638300"/>
                </a:lnTo>
                <a:lnTo>
                  <a:pt x="3952624" y="1587500"/>
                </a:lnTo>
                <a:lnTo>
                  <a:pt x="3941664" y="1536700"/>
                </a:lnTo>
                <a:lnTo>
                  <a:pt x="3929444" y="1498600"/>
                </a:lnTo>
                <a:lnTo>
                  <a:pt x="3916028" y="1447800"/>
                </a:lnTo>
                <a:lnTo>
                  <a:pt x="3901483" y="1409700"/>
                </a:lnTo>
                <a:lnTo>
                  <a:pt x="3885873" y="1358900"/>
                </a:lnTo>
                <a:lnTo>
                  <a:pt x="3869264" y="1320800"/>
                </a:lnTo>
                <a:lnTo>
                  <a:pt x="3851721" y="1282700"/>
                </a:lnTo>
                <a:lnTo>
                  <a:pt x="3833308" y="1231900"/>
                </a:lnTo>
                <a:lnTo>
                  <a:pt x="3814092" y="1193800"/>
                </a:lnTo>
                <a:lnTo>
                  <a:pt x="3794136" y="1155700"/>
                </a:lnTo>
                <a:lnTo>
                  <a:pt x="3773507" y="1117600"/>
                </a:lnTo>
                <a:lnTo>
                  <a:pt x="3752270" y="1079500"/>
                </a:lnTo>
                <a:lnTo>
                  <a:pt x="3730490" y="1041400"/>
                </a:lnTo>
                <a:lnTo>
                  <a:pt x="3708231" y="1003300"/>
                </a:lnTo>
                <a:lnTo>
                  <a:pt x="3685560" y="965200"/>
                </a:lnTo>
                <a:lnTo>
                  <a:pt x="3662541" y="927100"/>
                </a:lnTo>
                <a:lnTo>
                  <a:pt x="3639239" y="876300"/>
                </a:lnTo>
                <a:lnTo>
                  <a:pt x="3615720" y="838200"/>
                </a:lnTo>
                <a:lnTo>
                  <a:pt x="3592049" y="800100"/>
                </a:lnTo>
                <a:lnTo>
                  <a:pt x="3566531" y="749300"/>
                </a:lnTo>
                <a:lnTo>
                  <a:pt x="3539923" y="711200"/>
                </a:lnTo>
                <a:lnTo>
                  <a:pt x="3512194" y="673100"/>
                </a:lnTo>
                <a:lnTo>
                  <a:pt x="3483315" y="622300"/>
                </a:lnTo>
                <a:lnTo>
                  <a:pt x="3453255" y="584200"/>
                </a:lnTo>
                <a:lnTo>
                  <a:pt x="3421984" y="546100"/>
                </a:lnTo>
                <a:lnTo>
                  <a:pt x="3389472" y="508000"/>
                </a:lnTo>
                <a:lnTo>
                  <a:pt x="3355688" y="469900"/>
                </a:lnTo>
                <a:lnTo>
                  <a:pt x="3320602" y="431800"/>
                </a:lnTo>
                <a:lnTo>
                  <a:pt x="3284184" y="406400"/>
                </a:lnTo>
                <a:lnTo>
                  <a:pt x="3246404" y="368300"/>
                </a:lnTo>
                <a:lnTo>
                  <a:pt x="3207231" y="330200"/>
                </a:lnTo>
                <a:lnTo>
                  <a:pt x="3166635" y="304800"/>
                </a:lnTo>
                <a:lnTo>
                  <a:pt x="3124585" y="279400"/>
                </a:lnTo>
                <a:lnTo>
                  <a:pt x="3037016" y="228600"/>
                </a:lnTo>
                <a:lnTo>
                  <a:pt x="2991726" y="203200"/>
                </a:lnTo>
                <a:lnTo>
                  <a:pt x="2945336" y="177800"/>
                </a:lnTo>
                <a:lnTo>
                  <a:pt x="2897999" y="165100"/>
                </a:lnTo>
                <a:lnTo>
                  <a:pt x="2849868" y="139700"/>
                </a:lnTo>
                <a:lnTo>
                  <a:pt x="2751842" y="114300"/>
                </a:lnTo>
                <a:lnTo>
                  <a:pt x="2702252" y="88900"/>
                </a:lnTo>
                <a:lnTo>
                  <a:pt x="2553024" y="50800"/>
                </a:lnTo>
                <a:lnTo>
                  <a:pt x="2501669" y="50800"/>
                </a:lnTo>
                <a:lnTo>
                  <a:pt x="2399396" y="25400"/>
                </a:lnTo>
                <a:close/>
              </a:path>
              <a:path w="4547870" h="5638800">
                <a:moveTo>
                  <a:pt x="3908087" y="4902200"/>
                </a:moveTo>
                <a:lnTo>
                  <a:pt x="3330256" y="4902200"/>
                </a:lnTo>
                <a:lnTo>
                  <a:pt x="3376344" y="4914900"/>
                </a:lnTo>
                <a:lnTo>
                  <a:pt x="3423252" y="4914900"/>
                </a:lnTo>
                <a:lnTo>
                  <a:pt x="3518305" y="4940300"/>
                </a:lnTo>
                <a:lnTo>
                  <a:pt x="3565833" y="4940300"/>
                </a:lnTo>
                <a:lnTo>
                  <a:pt x="3612958" y="4953000"/>
                </a:lnTo>
                <a:lnTo>
                  <a:pt x="3754411" y="4953000"/>
                </a:lnTo>
                <a:lnTo>
                  <a:pt x="3801920" y="4940300"/>
                </a:lnTo>
                <a:lnTo>
                  <a:pt x="3846872" y="4927600"/>
                </a:lnTo>
                <a:lnTo>
                  <a:pt x="3888828" y="4914900"/>
                </a:lnTo>
                <a:lnTo>
                  <a:pt x="3908087" y="4902200"/>
                </a:lnTo>
                <a:close/>
              </a:path>
              <a:path w="4547870" h="5638800">
                <a:moveTo>
                  <a:pt x="2297816" y="12700"/>
                </a:moveTo>
                <a:lnTo>
                  <a:pt x="1825855" y="12700"/>
                </a:lnTo>
                <a:lnTo>
                  <a:pt x="1771546" y="25400"/>
                </a:lnTo>
                <a:lnTo>
                  <a:pt x="2348511" y="25400"/>
                </a:lnTo>
                <a:lnTo>
                  <a:pt x="2297816" y="12700"/>
                </a:lnTo>
                <a:close/>
              </a:path>
              <a:path w="4547870" h="5638800">
                <a:moveTo>
                  <a:pt x="2147040" y="0"/>
                </a:moveTo>
                <a:lnTo>
                  <a:pt x="1991650" y="0"/>
                </a:lnTo>
                <a:lnTo>
                  <a:pt x="1935934" y="12700"/>
                </a:lnTo>
                <a:lnTo>
                  <a:pt x="2197064" y="12700"/>
                </a:lnTo>
                <a:lnTo>
                  <a:pt x="2147040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194" y="1818004"/>
            <a:ext cx="2244090" cy="648335"/>
          </a:xfrm>
          <a:custGeom>
            <a:avLst/>
            <a:gdLst/>
            <a:ahLst/>
            <a:cxnLst/>
            <a:rect l="l" t="t" r="r" b="b"/>
            <a:pathLst>
              <a:path w="2244090" h="648335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557999"/>
                </a:lnTo>
                <a:lnTo>
                  <a:pt x="1406" y="610033"/>
                </a:lnTo>
                <a:lnTo>
                  <a:pt x="11250" y="636754"/>
                </a:lnTo>
                <a:lnTo>
                  <a:pt x="37970" y="646598"/>
                </a:lnTo>
                <a:lnTo>
                  <a:pt x="90004" y="648004"/>
                </a:lnTo>
                <a:lnTo>
                  <a:pt x="2153577" y="648004"/>
                </a:lnTo>
                <a:lnTo>
                  <a:pt x="2205611" y="646598"/>
                </a:lnTo>
                <a:lnTo>
                  <a:pt x="2232331" y="636754"/>
                </a:lnTo>
                <a:lnTo>
                  <a:pt x="2242175" y="610033"/>
                </a:lnTo>
                <a:lnTo>
                  <a:pt x="2243582" y="557999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1220" y="1818004"/>
            <a:ext cx="2244090" cy="648335"/>
          </a:xfrm>
          <a:custGeom>
            <a:avLst/>
            <a:gdLst/>
            <a:ahLst/>
            <a:cxnLst/>
            <a:rect l="l" t="t" r="r" b="b"/>
            <a:pathLst>
              <a:path w="2244090" h="648335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557999"/>
                </a:lnTo>
                <a:lnTo>
                  <a:pt x="1406" y="610033"/>
                </a:lnTo>
                <a:lnTo>
                  <a:pt x="11250" y="636754"/>
                </a:lnTo>
                <a:lnTo>
                  <a:pt x="37970" y="646598"/>
                </a:lnTo>
                <a:lnTo>
                  <a:pt x="90004" y="648004"/>
                </a:lnTo>
                <a:lnTo>
                  <a:pt x="2153577" y="648004"/>
                </a:lnTo>
                <a:lnTo>
                  <a:pt x="2205611" y="646598"/>
                </a:lnTo>
                <a:lnTo>
                  <a:pt x="2232331" y="636754"/>
                </a:lnTo>
                <a:lnTo>
                  <a:pt x="2242175" y="610033"/>
                </a:lnTo>
                <a:lnTo>
                  <a:pt x="2243582" y="557999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4" y="3096005"/>
            <a:ext cx="2244090" cy="648335"/>
          </a:xfrm>
          <a:custGeom>
            <a:avLst/>
            <a:gdLst/>
            <a:ahLst/>
            <a:cxnLst/>
            <a:rect l="l" t="t" r="r" b="b"/>
            <a:pathLst>
              <a:path w="2244090" h="648335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557999"/>
                </a:lnTo>
                <a:lnTo>
                  <a:pt x="1406" y="610033"/>
                </a:lnTo>
                <a:lnTo>
                  <a:pt x="11250" y="636754"/>
                </a:lnTo>
                <a:lnTo>
                  <a:pt x="37970" y="646598"/>
                </a:lnTo>
                <a:lnTo>
                  <a:pt x="90004" y="648004"/>
                </a:lnTo>
                <a:lnTo>
                  <a:pt x="2153577" y="648004"/>
                </a:lnTo>
                <a:lnTo>
                  <a:pt x="2205611" y="646598"/>
                </a:lnTo>
                <a:lnTo>
                  <a:pt x="2232331" y="636754"/>
                </a:lnTo>
                <a:lnTo>
                  <a:pt x="2242175" y="610033"/>
                </a:lnTo>
                <a:lnTo>
                  <a:pt x="2243582" y="557999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1220" y="3096005"/>
            <a:ext cx="2244090" cy="648335"/>
          </a:xfrm>
          <a:custGeom>
            <a:avLst/>
            <a:gdLst/>
            <a:ahLst/>
            <a:cxnLst/>
            <a:rect l="l" t="t" r="r" b="b"/>
            <a:pathLst>
              <a:path w="2244090" h="648335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557999"/>
                </a:lnTo>
                <a:lnTo>
                  <a:pt x="1406" y="610033"/>
                </a:lnTo>
                <a:lnTo>
                  <a:pt x="11250" y="636754"/>
                </a:lnTo>
                <a:lnTo>
                  <a:pt x="37970" y="646598"/>
                </a:lnTo>
                <a:lnTo>
                  <a:pt x="90004" y="648004"/>
                </a:lnTo>
                <a:lnTo>
                  <a:pt x="2153577" y="648004"/>
                </a:lnTo>
                <a:lnTo>
                  <a:pt x="2205611" y="646598"/>
                </a:lnTo>
                <a:lnTo>
                  <a:pt x="2232331" y="636754"/>
                </a:lnTo>
                <a:lnTo>
                  <a:pt x="2242175" y="610033"/>
                </a:lnTo>
                <a:lnTo>
                  <a:pt x="2243582" y="557999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194" y="4374005"/>
            <a:ext cx="2244090" cy="648335"/>
          </a:xfrm>
          <a:custGeom>
            <a:avLst/>
            <a:gdLst/>
            <a:ahLst/>
            <a:cxnLst/>
            <a:rect l="l" t="t" r="r" b="b"/>
            <a:pathLst>
              <a:path w="2244090" h="648335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557999"/>
                </a:lnTo>
                <a:lnTo>
                  <a:pt x="1406" y="610033"/>
                </a:lnTo>
                <a:lnTo>
                  <a:pt x="11250" y="636754"/>
                </a:lnTo>
                <a:lnTo>
                  <a:pt x="37970" y="646598"/>
                </a:lnTo>
                <a:lnTo>
                  <a:pt x="90004" y="648004"/>
                </a:lnTo>
                <a:lnTo>
                  <a:pt x="2153577" y="648004"/>
                </a:lnTo>
                <a:lnTo>
                  <a:pt x="2205611" y="646598"/>
                </a:lnTo>
                <a:lnTo>
                  <a:pt x="2232331" y="636754"/>
                </a:lnTo>
                <a:lnTo>
                  <a:pt x="2242175" y="610033"/>
                </a:lnTo>
                <a:lnTo>
                  <a:pt x="2243582" y="557999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91220" y="4374005"/>
            <a:ext cx="2244090" cy="648335"/>
          </a:xfrm>
          <a:custGeom>
            <a:avLst/>
            <a:gdLst/>
            <a:ahLst/>
            <a:cxnLst/>
            <a:rect l="l" t="t" r="r" b="b"/>
            <a:pathLst>
              <a:path w="2244090" h="648335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557999"/>
                </a:lnTo>
                <a:lnTo>
                  <a:pt x="1406" y="610033"/>
                </a:lnTo>
                <a:lnTo>
                  <a:pt x="11250" y="636754"/>
                </a:lnTo>
                <a:lnTo>
                  <a:pt x="37970" y="646598"/>
                </a:lnTo>
                <a:lnTo>
                  <a:pt x="90004" y="648004"/>
                </a:lnTo>
                <a:lnTo>
                  <a:pt x="2153577" y="648004"/>
                </a:lnTo>
                <a:lnTo>
                  <a:pt x="2205611" y="646598"/>
                </a:lnTo>
                <a:lnTo>
                  <a:pt x="2232331" y="636754"/>
                </a:lnTo>
                <a:lnTo>
                  <a:pt x="2242175" y="610033"/>
                </a:lnTo>
                <a:lnTo>
                  <a:pt x="2243582" y="557999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194" y="5652005"/>
            <a:ext cx="2244090" cy="648335"/>
          </a:xfrm>
          <a:custGeom>
            <a:avLst/>
            <a:gdLst/>
            <a:ahLst/>
            <a:cxnLst/>
            <a:rect l="l" t="t" r="r" b="b"/>
            <a:pathLst>
              <a:path w="2244090" h="648335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557999"/>
                </a:lnTo>
                <a:lnTo>
                  <a:pt x="1406" y="610033"/>
                </a:lnTo>
                <a:lnTo>
                  <a:pt x="11250" y="636754"/>
                </a:lnTo>
                <a:lnTo>
                  <a:pt x="37970" y="646598"/>
                </a:lnTo>
                <a:lnTo>
                  <a:pt x="90004" y="648004"/>
                </a:lnTo>
                <a:lnTo>
                  <a:pt x="2153577" y="648004"/>
                </a:lnTo>
                <a:lnTo>
                  <a:pt x="2205611" y="646598"/>
                </a:lnTo>
                <a:lnTo>
                  <a:pt x="2232331" y="636754"/>
                </a:lnTo>
                <a:lnTo>
                  <a:pt x="2242175" y="610033"/>
                </a:lnTo>
                <a:lnTo>
                  <a:pt x="2243582" y="557999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91220" y="5652005"/>
            <a:ext cx="2244090" cy="648335"/>
          </a:xfrm>
          <a:custGeom>
            <a:avLst/>
            <a:gdLst/>
            <a:ahLst/>
            <a:cxnLst/>
            <a:rect l="l" t="t" r="r" b="b"/>
            <a:pathLst>
              <a:path w="2244090" h="648335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557999"/>
                </a:lnTo>
                <a:lnTo>
                  <a:pt x="1406" y="610033"/>
                </a:lnTo>
                <a:lnTo>
                  <a:pt x="11250" y="636754"/>
                </a:lnTo>
                <a:lnTo>
                  <a:pt x="37970" y="646598"/>
                </a:lnTo>
                <a:lnTo>
                  <a:pt x="90004" y="648004"/>
                </a:lnTo>
                <a:lnTo>
                  <a:pt x="2153577" y="648004"/>
                </a:lnTo>
                <a:lnTo>
                  <a:pt x="2205611" y="646598"/>
                </a:lnTo>
                <a:lnTo>
                  <a:pt x="2232331" y="636754"/>
                </a:lnTo>
                <a:lnTo>
                  <a:pt x="2242175" y="610033"/>
                </a:lnTo>
                <a:lnTo>
                  <a:pt x="2243582" y="557999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61866" y="2003969"/>
            <a:ext cx="6337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earful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66100" y="1915603"/>
            <a:ext cx="19645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325" marR="5080" indent="-68326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GB" sz="1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problems </a:t>
            </a:r>
            <a:r>
              <a:rPr lang="en-GB" sz="1400" spc="-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GB"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2212" y="3290886"/>
            <a:ext cx="7931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90402" y="3184561"/>
            <a:ext cx="14446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804" marR="5080" indent="-205740" algn="ctr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Avoiding</a:t>
            </a:r>
            <a:r>
              <a:rPr sz="1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places 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3338" y="4574957"/>
            <a:ext cx="19704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254562" y="4462410"/>
            <a:ext cx="17164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marR="5080" indent="-27305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Strained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0240" y="5749682"/>
            <a:ext cx="21056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134" marR="5080" indent="-43307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Turning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meetings  and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late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55636" y="5749682"/>
            <a:ext cx="196786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marR="5080" indent="-35179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Irritability,</a:t>
            </a:r>
            <a:r>
              <a:rPr sz="1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aggression 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outbursts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99999" y="2124008"/>
            <a:ext cx="1164590" cy="0"/>
          </a:xfrm>
          <a:custGeom>
            <a:avLst/>
            <a:gdLst/>
            <a:ahLst/>
            <a:cxnLst/>
            <a:rect l="l" t="t" r="r" b="b"/>
            <a:pathLst>
              <a:path w="1164589">
                <a:moveTo>
                  <a:pt x="0" y="0"/>
                </a:moveTo>
                <a:lnTo>
                  <a:pt x="116419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13399" y="2073208"/>
            <a:ext cx="101600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77804" y="2124008"/>
            <a:ext cx="1614805" cy="0"/>
          </a:xfrm>
          <a:custGeom>
            <a:avLst/>
            <a:gdLst/>
            <a:ahLst/>
            <a:cxnLst/>
            <a:rect l="l" t="t" r="r" b="b"/>
            <a:pathLst>
              <a:path w="1614804">
                <a:moveTo>
                  <a:pt x="161419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000" y="2073208"/>
            <a:ext cx="101600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99999" y="3425808"/>
            <a:ext cx="804545" cy="0"/>
          </a:xfrm>
          <a:custGeom>
            <a:avLst/>
            <a:gdLst/>
            <a:ahLst/>
            <a:cxnLst/>
            <a:rect l="l" t="t" r="r" b="b"/>
            <a:pathLst>
              <a:path w="804545">
                <a:moveTo>
                  <a:pt x="0" y="0"/>
                </a:moveTo>
                <a:lnTo>
                  <a:pt x="80420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53400" y="3375008"/>
            <a:ext cx="1016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37798" y="3425808"/>
            <a:ext cx="1254760" cy="0"/>
          </a:xfrm>
          <a:custGeom>
            <a:avLst/>
            <a:gdLst/>
            <a:ahLst/>
            <a:cxnLst/>
            <a:rect l="l" t="t" r="r" b="b"/>
            <a:pathLst>
              <a:path w="1254759">
                <a:moveTo>
                  <a:pt x="125420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87001" y="3375008"/>
            <a:ext cx="1016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99999" y="4694803"/>
            <a:ext cx="1164590" cy="0"/>
          </a:xfrm>
          <a:custGeom>
            <a:avLst/>
            <a:gdLst/>
            <a:ahLst/>
            <a:cxnLst/>
            <a:rect l="l" t="t" r="r" b="b"/>
            <a:pathLst>
              <a:path w="1164589">
                <a:moveTo>
                  <a:pt x="0" y="0"/>
                </a:moveTo>
                <a:lnTo>
                  <a:pt x="116419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13399" y="4644003"/>
            <a:ext cx="101600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07800" y="4694803"/>
            <a:ext cx="984250" cy="0"/>
          </a:xfrm>
          <a:custGeom>
            <a:avLst/>
            <a:gdLst/>
            <a:ahLst/>
            <a:cxnLst/>
            <a:rect l="l" t="t" r="r" b="b"/>
            <a:pathLst>
              <a:path w="984250">
                <a:moveTo>
                  <a:pt x="98419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57000" y="4644003"/>
            <a:ext cx="101600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99999" y="5981806"/>
            <a:ext cx="1524635" cy="0"/>
          </a:xfrm>
          <a:custGeom>
            <a:avLst/>
            <a:gdLst/>
            <a:ahLst/>
            <a:cxnLst/>
            <a:rect l="l" t="t" r="r" b="b"/>
            <a:pathLst>
              <a:path w="1524635">
                <a:moveTo>
                  <a:pt x="0" y="0"/>
                </a:moveTo>
                <a:lnTo>
                  <a:pt x="152420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73400" y="5931006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37798" y="5981806"/>
            <a:ext cx="1254760" cy="0"/>
          </a:xfrm>
          <a:custGeom>
            <a:avLst/>
            <a:gdLst/>
            <a:ahLst/>
            <a:cxnLst/>
            <a:rect l="l" t="t" r="r" b="b"/>
            <a:pathLst>
              <a:path w="1254759">
                <a:moveTo>
                  <a:pt x="125420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87001" y="5931006"/>
            <a:ext cx="101600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68301"/>
            <a:ext cx="69056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 </a:t>
            </a:r>
            <a:r>
              <a:rPr spc="-2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pc="-1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emotions </a:t>
            </a:r>
            <a:r>
              <a:rPr spc="-2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</a:t>
            </a:r>
            <a:r>
              <a:rPr spc="-4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330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</p:txBody>
      </p:sp>
      <p:sp>
        <p:nvSpPr>
          <p:cNvPr id="3" name="object 3"/>
          <p:cNvSpPr/>
          <p:nvPr/>
        </p:nvSpPr>
        <p:spPr>
          <a:xfrm>
            <a:off x="3129082" y="1284010"/>
            <a:ext cx="4547870" cy="5638800"/>
          </a:xfrm>
          <a:custGeom>
            <a:avLst/>
            <a:gdLst/>
            <a:ahLst/>
            <a:cxnLst/>
            <a:rect l="l" t="t" r="r" b="b"/>
            <a:pathLst>
              <a:path w="4547870" h="5638800">
                <a:moveTo>
                  <a:pt x="2399396" y="25400"/>
                </a:moveTo>
                <a:lnTo>
                  <a:pt x="1717761" y="25400"/>
                </a:lnTo>
                <a:lnTo>
                  <a:pt x="1664526" y="38100"/>
                </a:lnTo>
                <a:lnTo>
                  <a:pt x="1611869" y="38100"/>
                </a:lnTo>
                <a:lnTo>
                  <a:pt x="1309575" y="114300"/>
                </a:lnTo>
                <a:lnTo>
                  <a:pt x="1261721" y="139700"/>
                </a:lnTo>
                <a:lnTo>
                  <a:pt x="1214661" y="152400"/>
                </a:lnTo>
                <a:lnTo>
                  <a:pt x="1168424" y="177800"/>
                </a:lnTo>
                <a:lnTo>
                  <a:pt x="1123035" y="190500"/>
                </a:lnTo>
                <a:lnTo>
                  <a:pt x="1078523" y="215900"/>
                </a:lnTo>
                <a:lnTo>
                  <a:pt x="1034913" y="228600"/>
                </a:lnTo>
                <a:lnTo>
                  <a:pt x="992235" y="254000"/>
                </a:lnTo>
                <a:lnTo>
                  <a:pt x="950513" y="279400"/>
                </a:lnTo>
                <a:lnTo>
                  <a:pt x="909776" y="292100"/>
                </a:lnTo>
                <a:lnTo>
                  <a:pt x="870051" y="317500"/>
                </a:lnTo>
                <a:lnTo>
                  <a:pt x="831365" y="342900"/>
                </a:lnTo>
                <a:lnTo>
                  <a:pt x="793745" y="368300"/>
                </a:lnTo>
                <a:lnTo>
                  <a:pt x="757219" y="393700"/>
                </a:lnTo>
                <a:lnTo>
                  <a:pt x="721812" y="419100"/>
                </a:lnTo>
                <a:lnTo>
                  <a:pt x="687553" y="444500"/>
                </a:lnTo>
                <a:lnTo>
                  <a:pt x="654469" y="482600"/>
                </a:lnTo>
                <a:lnTo>
                  <a:pt x="622586" y="508000"/>
                </a:lnTo>
                <a:lnTo>
                  <a:pt x="588002" y="533400"/>
                </a:lnTo>
                <a:lnTo>
                  <a:pt x="553961" y="571500"/>
                </a:lnTo>
                <a:lnTo>
                  <a:pt x="520515" y="609600"/>
                </a:lnTo>
                <a:lnTo>
                  <a:pt x="487715" y="647700"/>
                </a:lnTo>
                <a:lnTo>
                  <a:pt x="455612" y="685800"/>
                </a:lnTo>
                <a:lnTo>
                  <a:pt x="424258" y="723900"/>
                </a:lnTo>
                <a:lnTo>
                  <a:pt x="393703" y="762000"/>
                </a:lnTo>
                <a:lnTo>
                  <a:pt x="363999" y="812800"/>
                </a:lnTo>
                <a:lnTo>
                  <a:pt x="335197" y="850900"/>
                </a:lnTo>
                <a:lnTo>
                  <a:pt x="307348" y="901700"/>
                </a:lnTo>
                <a:lnTo>
                  <a:pt x="280504" y="939800"/>
                </a:lnTo>
                <a:lnTo>
                  <a:pt x="254715" y="990600"/>
                </a:lnTo>
                <a:lnTo>
                  <a:pt x="230034" y="1028700"/>
                </a:lnTo>
                <a:lnTo>
                  <a:pt x="206510" y="1079500"/>
                </a:lnTo>
                <a:lnTo>
                  <a:pt x="184196" y="1130300"/>
                </a:lnTo>
                <a:lnTo>
                  <a:pt x="163142" y="1181100"/>
                </a:lnTo>
                <a:lnTo>
                  <a:pt x="143401" y="1219200"/>
                </a:lnTo>
                <a:lnTo>
                  <a:pt x="125022" y="1270000"/>
                </a:lnTo>
                <a:lnTo>
                  <a:pt x="108057" y="1320800"/>
                </a:lnTo>
                <a:lnTo>
                  <a:pt x="92558" y="1358900"/>
                </a:lnTo>
                <a:lnTo>
                  <a:pt x="78576" y="1409700"/>
                </a:lnTo>
                <a:lnTo>
                  <a:pt x="66161" y="1447800"/>
                </a:lnTo>
                <a:lnTo>
                  <a:pt x="54675" y="1498600"/>
                </a:lnTo>
                <a:lnTo>
                  <a:pt x="44479" y="1549400"/>
                </a:lnTo>
                <a:lnTo>
                  <a:pt x="35475" y="1600200"/>
                </a:lnTo>
                <a:lnTo>
                  <a:pt x="27562" y="1651000"/>
                </a:lnTo>
                <a:lnTo>
                  <a:pt x="20642" y="1701800"/>
                </a:lnTo>
                <a:lnTo>
                  <a:pt x="14614" y="1752600"/>
                </a:lnTo>
                <a:lnTo>
                  <a:pt x="9379" y="1803400"/>
                </a:lnTo>
                <a:lnTo>
                  <a:pt x="6707" y="1854200"/>
                </a:lnTo>
                <a:lnTo>
                  <a:pt x="4403" y="1905000"/>
                </a:lnTo>
                <a:lnTo>
                  <a:pt x="2520" y="1955800"/>
                </a:lnTo>
                <a:lnTo>
                  <a:pt x="1110" y="2006600"/>
                </a:lnTo>
                <a:lnTo>
                  <a:pt x="225" y="2057400"/>
                </a:lnTo>
                <a:lnTo>
                  <a:pt x="0" y="2120900"/>
                </a:lnTo>
                <a:lnTo>
                  <a:pt x="243" y="2159000"/>
                </a:lnTo>
                <a:lnTo>
                  <a:pt x="1251" y="2197100"/>
                </a:lnTo>
                <a:lnTo>
                  <a:pt x="2994" y="2247900"/>
                </a:lnTo>
                <a:lnTo>
                  <a:pt x="5527" y="2298700"/>
                </a:lnTo>
                <a:lnTo>
                  <a:pt x="8900" y="2349500"/>
                </a:lnTo>
                <a:lnTo>
                  <a:pt x="13168" y="2400300"/>
                </a:lnTo>
                <a:lnTo>
                  <a:pt x="18381" y="2451100"/>
                </a:lnTo>
                <a:lnTo>
                  <a:pt x="24594" y="2501900"/>
                </a:lnTo>
                <a:lnTo>
                  <a:pt x="31858" y="2552700"/>
                </a:lnTo>
                <a:lnTo>
                  <a:pt x="40226" y="2590800"/>
                </a:lnTo>
                <a:lnTo>
                  <a:pt x="49750" y="2641600"/>
                </a:lnTo>
                <a:lnTo>
                  <a:pt x="60484" y="2692400"/>
                </a:lnTo>
                <a:lnTo>
                  <a:pt x="67556" y="2717800"/>
                </a:lnTo>
                <a:lnTo>
                  <a:pt x="77797" y="2755900"/>
                </a:lnTo>
                <a:lnTo>
                  <a:pt x="90883" y="2794000"/>
                </a:lnTo>
                <a:lnTo>
                  <a:pt x="106493" y="2844800"/>
                </a:lnTo>
                <a:lnTo>
                  <a:pt x="124302" y="2895600"/>
                </a:lnTo>
                <a:lnTo>
                  <a:pt x="143989" y="2946400"/>
                </a:lnTo>
                <a:lnTo>
                  <a:pt x="165231" y="2997200"/>
                </a:lnTo>
                <a:lnTo>
                  <a:pt x="187703" y="3060700"/>
                </a:lnTo>
                <a:lnTo>
                  <a:pt x="211085" y="3111500"/>
                </a:lnTo>
                <a:lnTo>
                  <a:pt x="235052" y="3175000"/>
                </a:lnTo>
                <a:lnTo>
                  <a:pt x="259283" y="3238500"/>
                </a:lnTo>
                <a:lnTo>
                  <a:pt x="283454" y="3289300"/>
                </a:lnTo>
                <a:lnTo>
                  <a:pt x="307242" y="3340100"/>
                </a:lnTo>
                <a:lnTo>
                  <a:pt x="330325" y="3390900"/>
                </a:lnTo>
                <a:lnTo>
                  <a:pt x="352379" y="3441700"/>
                </a:lnTo>
                <a:lnTo>
                  <a:pt x="373082" y="3492500"/>
                </a:lnTo>
                <a:lnTo>
                  <a:pt x="392111" y="3530600"/>
                </a:lnTo>
                <a:lnTo>
                  <a:pt x="409144" y="3556000"/>
                </a:lnTo>
                <a:lnTo>
                  <a:pt x="423857" y="3594100"/>
                </a:lnTo>
                <a:lnTo>
                  <a:pt x="449702" y="3632200"/>
                </a:lnTo>
                <a:lnTo>
                  <a:pt x="502346" y="3708400"/>
                </a:lnTo>
                <a:lnTo>
                  <a:pt x="528599" y="3759200"/>
                </a:lnTo>
                <a:lnTo>
                  <a:pt x="554444" y="3797300"/>
                </a:lnTo>
                <a:lnTo>
                  <a:pt x="579608" y="3835400"/>
                </a:lnTo>
                <a:lnTo>
                  <a:pt x="603818" y="3886200"/>
                </a:lnTo>
                <a:lnTo>
                  <a:pt x="626802" y="3924300"/>
                </a:lnTo>
                <a:lnTo>
                  <a:pt x="648287" y="3975100"/>
                </a:lnTo>
                <a:lnTo>
                  <a:pt x="668001" y="4013200"/>
                </a:lnTo>
                <a:lnTo>
                  <a:pt x="685853" y="4064000"/>
                </a:lnTo>
                <a:lnTo>
                  <a:pt x="701490" y="4114800"/>
                </a:lnTo>
                <a:lnTo>
                  <a:pt x="714981" y="4152900"/>
                </a:lnTo>
                <a:lnTo>
                  <a:pt x="726391" y="4203700"/>
                </a:lnTo>
                <a:lnTo>
                  <a:pt x="735789" y="4254500"/>
                </a:lnTo>
                <a:lnTo>
                  <a:pt x="748809" y="4343400"/>
                </a:lnTo>
                <a:lnTo>
                  <a:pt x="752567" y="4394200"/>
                </a:lnTo>
                <a:lnTo>
                  <a:pt x="754578" y="4445000"/>
                </a:lnTo>
                <a:lnTo>
                  <a:pt x="754909" y="4495800"/>
                </a:lnTo>
                <a:lnTo>
                  <a:pt x="753627" y="4533900"/>
                </a:lnTo>
                <a:lnTo>
                  <a:pt x="750799" y="4584700"/>
                </a:lnTo>
                <a:lnTo>
                  <a:pt x="746492" y="4635500"/>
                </a:lnTo>
                <a:lnTo>
                  <a:pt x="740771" y="4686300"/>
                </a:lnTo>
                <a:lnTo>
                  <a:pt x="733705" y="4724400"/>
                </a:lnTo>
                <a:lnTo>
                  <a:pt x="725360" y="4775200"/>
                </a:lnTo>
                <a:lnTo>
                  <a:pt x="715802" y="4826000"/>
                </a:lnTo>
                <a:lnTo>
                  <a:pt x="705098" y="4876800"/>
                </a:lnTo>
                <a:lnTo>
                  <a:pt x="693316" y="4914900"/>
                </a:lnTo>
                <a:lnTo>
                  <a:pt x="680521" y="4965700"/>
                </a:lnTo>
                <a:lnTo>
                  <a:pt x="666781" y="5016500"/>
                </a:lnTo>
                <a:lnTo>
                  <a:pt x="652162" y="5067300"/>
                </a:lnTo>
                <a:lnTo>
                  <a:pt x="636731" y="5105400"/>
                </a:lnTo>
                <a:lnTo>
                  <a:pt x="620554" y="5156200"/>
                </a:lnTo>
                <a:lnTo>
                  <a:pt x="603699" y="5207000"/>
                </a:lnTo>
                <a:lnTo>
                  <a:pt x="586233" y="5245100"/>
                </a:lnTo>
                <a:lnTo>
                  <a:pt x="568221" y="5295900"/>
                </a:lnTo>
                <a:lnTo>
                  <a:pt x="549731" y="5334000"/>
                </a:lnTo>
                <a:lnTo>
                  <a:pt x="530829" y="5384800"/>
                </a:lnTo>
                <a:lnTo>
                  <a:pt x="511583" y="5422900"/>
                </a:lnTo>
                <a:lnTo>
                  <a:pt x="492059" y="5473700"/>
                </a:lnTo>
                <a:lnTo>
                  <a:pt x="472323" y="5511800"/>
                </a:lnTo>
                <a:lnTo>
                  <a:pt x="452443" y="5562600"/>
                </a:lnTo>
                <a:lnTo>
                  <a:pt x="412516" y="5638800"/>
                </a:lnTo>
                <a:lnTo>
                  <a:pt x="2797156" y="5638800"/>
                </a:lnTo>
                <a:lnTo>
                  <a:pt x="2796687" y="5600700"/>
                </a:lnTo>
                <a:lnTo>
                  <a:pt x="2797018" y="5562600"/>
                </a:lnTo>
                <a:lnTo>
                  <a:pt x="2798336" y="5511800"/>
                </a:lnTo>
                <a:lnTo>
                  <a:pt x="2800822" y="5473700"/>
                </a:lnTo>
                <a:lnTo>
                  <a:pt x="2804663" y="5422900"/>
                </a:lnTo>
                <a:lnTo>
                  <a:pt x="2810040" y="5384800"/>
                </a:lnTo>
                <a:lnTo>
                  <a:pt x="2817139" y="5334000"/>
                </a:lnTo>
                <a:lnTo>
                  <a:pt x="2826143" y="5283200"/>
                </a:lnTo>
                <a:lnTo>
                  <a:pt x="2837237" y="5245100"/>
                </a:lnTo>
                <a:lnTo>
                  <a:pt x="2850604" y="5194300"/>
                </a:lnTo>
                <a:lnTo>
                  <a:pt x="2866428" y="5156200"/>
                </a:lnTo>
                <a:lnTo>
                  <a:pt x="2884894" y="5118100"/>
                </a:lnTo>
                <a:lnTo>
                  <a:pt x="2906184" y="5080000"/>
                </a:lnTo>
                <a:lnTo>
                  <a:pt x="2930484" y="5041900"/>
                </a:lnTo>
                <a:lnTo>
                  <a:pt x="2957977" y="5016500"/>
                </a:lnTo>
                <a:lnTo>
                  <a:pt x="2988847" y="4978400"/>
                </a:lnTo>
                <a:lnTo>
                  <a:pt x="3023278" y="4953000"/>
                </a:lnTo>
                <a:lnTo>
                  <a:pt x="3061454" y="4940300"/>
                </a:lnTo>
                <a:lnTo>
                  <a:pt x="3103559" y="4914900"/>
                </a:lnTo>
                <a:lnTo>
                  <a:pt x="3149777" y="4914900"/>
                </a:lnTo>
                <a:lnTo>
                  <a:pt x="3200293" y="4902200"/>
                </a:lnTo>
                <a:lnTo>
                  <a:pt x="3908087" y="4902200"/>
                </a:lnTo>
                <a:lnTo>
                  <a:pt x="3961989" y="4851400"/>
                </a:lnTo>
                <a:lnTo>
                  <a:pt x="3992314" y="4800600"/>
                </a:lnTo>
                <a:lnTo>
                  <a:pt x="4017880" y="4749800"/>
                </a:lnTo>
                <a:lnTo>
                  <a:pt x="4032146" y="4699000"/>
                </a:lnTo>
                <a:lnTo>
                  <a:pt x="4036597" y="4648200"/>
                </a:lnTo>
                <a:lnTo>
                  <a:pt x="4035051" y="4584700"/>
                </a:lnTo>
                <a:lnTo>
                  <a:pt x="4031325" y="4533900"/>
                </a:lnTo>
                <a:lnTo>
                  <a:pt x="4029234" y="4483100"/>
                </a:lnTo>
                <a:lnTo>
                  <a:pt x="4030097" y="4432300"/>
                </a:lnTo>
                <a:lnTo>
                  <a:pt x="4033412" y="4368800"/>
                </a:lnTo>
                <a:lnTo>
                  <a:pt x="4040270" y="4318000"/>
                </a:lnTo>
                <a:lnTo>
                  <a:pt x="4051760" y="4267200"/>
                </a:lnTo>
                <a:lnTo>
                  <a:pt x="4068973" y="4216400"/>
                </a:lnTo>
                <a:lnTo>
                  <a:pt x="4084205" y="4165600"/>
                </a:lnTo>
                <a:lnTo>
                  <a:pt x="4100429" y="4114800"/>
                </a:lnTo>
                <a:lnTo>
                  <a:pt x="4117250" y="4064000"/>
                </a:lnTo>
                <a:lnTo>
                  <a:pt x="4134268" y="4013200"/>
                </a:lnTo>
                <a:lnTo>
                  <a:pt x="4151087" y="3962400"/>
                </a:lnTo>
                <a:lnTo>
                  <a:pt x="4167309" y="3911600"/>
                </a:lnTo>
                <a:lnTo>
                  <a:pt x="4182536" y="3860800"/>
                </a:lnTo>
                <a:lnTo>
                  <a:pt x="4183909" y="3822700"/>
                </a:lnTo>
                <a:lnTo>
                  <a:pt x="4172669" y="3784600"/>
                </a:lnTo>
                <a:lnTo>
                  <a:pt x="4154974" y="3746500"/>
                </a:lnTo>
                <a:lnTo>
                  <a:pt x="4136981" y="3695700"/>
                </a:lnTo>
                <a:lnTo>
                  <a:pt x="4124846" y="3657600"/>
                </a:lnTo>
                <a:lnTo>
                  <a:pt x="4124729" y="3619500"/>
                </a:lnTo>
                <a:lnTo>
                  <a:pt x="4142785" y="3581400"/>
                </a:lnTo>
                <a:lnTo>
                  <a:pt x="4181106" y="3543300"/>
                </a:lnTo>
                <a:lnTo>
                  <a:pt x="4222269" y="3517900"/>
                </a:lnTo>
                <a:lnTo>
                  <a:pt x="4266272" y="3492500"/>
                </a:lnTo>
                <a:lnTo>
                  <a:pt x="4313115" y="3479800"/>
                </a:lnTo>
                <a:lnTo>
                  <a:pt x="4362796" y="3467100"/>
                </a:lnTo>
                <a:lnTo>
                  <a:pt x="4415314" y="3454400"/>
                </a:lnTo>
                <a:lnTo>
                  <a:pt x="4460057" y="3441700"/>
                </a:lnTo>
                <a:lnTo>
                  <a:pt x="4496911" y="3429000"/>
                </a:lnTo>
                <a:lnTo>
                  <a:pt x="4524617" y="3390900"/>
                </a:lnTo>
                <a:lnTo>
                  <a:pt x="4541913" y="3352800"/>
                </a:lnTo>
                <a:lnTo>
                  <a:pt x="4547538" y="3314700"/>
                </a:lnTo>
                <a:lnTo>
                  <a:pt x="4540231" y="3263900"/>
                </a:lnTo>
                <a:lnTo>
                  <a:pt x="4519475" y="3213100"/>
                </a:lnTo>
                <a:lnTo>
                  <a:pt x="4492722" y="3175000"/>
                </a:lnTo>
                <a:lnTo>
                  <a:pt x="4462152" y="3124200"/>
                </a:lnTo>
                <a:lnTo>
                  <a:pt x="4429945" y="3086100"/>
                </a:lnTo>
                <a:lnTo>
                  <a:pt x="4366367" y="3009900"/>
                </a:lnTo>
                <a:lnTo>
                  <a:pt x="4334319" y="2959100"/>
                </a:lnTo>
                <a:lnTo>
                  <a:pt x="4270514" y="2882900"/>
                </a:lnTo>
                <a:lnTo>
                  <a:pt x="4239101" y="2844800"/>
                </a:lnTo>
                <a:lnTo>
                  <a:pt x="4208242" y="2806700"/>
                </a:lnTo>
                <a:lnTo>
                  <a:pt x="4178110" y="2768600"/>
                </a:lnTo>
                <a:lnTo>
                  <a:pt x="4148876" y="2717800"/>
                </a:lnTo>
                <a:lnTo>
                  <a:pt x="4120712" y="2679700"/>
                </a:lnTo>
                <a:lnTo>
                  <a:pt x="4093789" y="2641600"/>
                </a:lnTo>
                <a:lnTo>
                  <a:pt x="4068280" y="2590800"/>
                </a:lnTo>
                <a:lnTo>
                  <a:pt x="4044355" y="2552700"/>
                </a:lnTo>
                <a:lnTo>
                  <a:pt x="4022187" y="2501900"/>
                </a:lnTo>
                <a:lnTo>
                  <a:pt x="4001947" y="2451100"/>
                </a:lnTo>
                <a:lnTo>
                  <a:pt x="3983806" y="2413000"/>
                </a:lnTo>
                <a:lnTo>
                  <a:pt x="3974571" y="2362200"/>
                </a:lnTo>
                <a:lnTo>
                  <a:pt x="3970400" y="2324100"/>
                </a:lnTo>
                <a:lnTo>
                  <a:pt x="3970102" y="2273300"/>
                </a:lnTo>
                <a:lnTo>
                  <a:pt x="3972486" y="2222500"/>
                </a:lnTo>
                <a:lnTo>
                  <a:pt x="3976358" y="2171700"/>
                </a:lnTo>
                <a:lnTo>
                  <a:pt x="3980529" y="2120900"/>
                </a:lnTo>
                <a:lnTo>
                  <a:pt x="3983806" y="2082800"/>
                </a:lnTo>
                <a:lnTo>
                  <a:pt x="3987120" y="2019300"/>
                </a:lnTo>
                <a:lnTo>
                  <a:pt x="3988587" y="1955800"/>
                </a:lnTo>
                <a:lnTo>
                  <a:pt x="3988273" y="1905000"/>
                </a:lnTo>
                <a:lnTo>
                  <a:pt x="3986242" y="1841500"/>
                </a:lnTo>
                <a:lnTo>
                  <a:pt x="3982561" y="1790700"/>
                </a:lnTo>
                <a:lnTo>
                  <a:pt x="3977293" y="1739900"/>
                </a:lnTo>
                <a:lnTo>
                  <a:pt x="3970504" y="1689100"/>
                </a:lnTo>
                <a:lnTo>
                  <a:pt x="3962259" y="1638300"/>
                </a:lnTo>
                <a:lnTo>
                  <a:pt x="3952624" y="1587500"/>
                </a:lnTo>
                <a:lnTo>
                  <a:pt x="3941664" y="1536700"/>
                </a:lnTo>
                <a:lnTo>
                  <a:pt x="3929444" y="1498600"/>
                </a:lnTo>
                <a:lnTo>
                  <a:pt x="3916028" y="1447800"/>
                </a:lnTo>
                <a:lnTo>
                  <a:pt x="3901483" y="1409700"/>
                </a:lnTo>
                <a:lnTo>
                  <a:pt x="3885873" y="1358900"/>
                </a:lnTo>
                <a:lnTo>
                  <a:pt x="3869264" y="1320800"/>
                </a:lnTo>
                <a:lnTo>
                  <a:pt x="3851721" y="1282700"/>
                </a:lnTo>
                <a:lnTo>
                  <a:pt x="3833308" y="1231900"/>
                </a:lnTo>
                <a:lnTo>
                  <a:pt x="3814092" y="1193800"/>
                </a:lnTo>
                <a:lnTo>
                  <a:pt x="3794136" y="1155700"/>
                </a:lnTo>
                <a:lnTo>
                  <a:pt x="3773507" y="1117600"/>
                </a:lnTo>
                <a:lnTo>
                  <a:pt x="3752270" y="1079500"/>
                </a:lnTo>
                <a:lnTo>
                  <a:pt x="3730490" y="1041400"/>
                </a:lnTo>
                <a:lnTo>
                  <a:pt x="3708231" y="1003300"/>
                </a:lnTo>
                <a:lnTo>
                  <a:pt x="3685560" y="965200"/>
                </a:lnTo>
                <a:lnTo>
                  <a:pt x="3662541" y="927100"/>
                </a:lnTo>
                <a:lnTo>
                  <a:pt x="3639239" y="876300"/>
                </a:lnTo>
                <a:lnTo>
                  <a:pt x="3615720" y="838200"/>
                </a:lnTo>
                <a:lnTo>
                  <a:pt x="3592049" y="800100"/>
                </a:lnTo>
                <a:lnTo>
                  <a:pt x="3566531" y="749300"/>
                </a:lnTo>
                <a:lnTo>
                  <a:pt x="3539923" y="711200"/>
                </a:lnTo>
                <a:lnTo>
                  <a:pt x="3512194" y="673100"/>
                </a:lnTo>
                <a:lnTo>
                  <a:pt x="3483315" y="622300"/>
                </a:lnTo>
                <a:lnTo>
                  <a:pt x="3453255" y="584200"/>
                </a:lnTo>
                <a:lnTo>
                  <a:pt x="3421984" y="546100"/>
                </a:lnTo>
                <a:lnTo>
                  <a:pt x="3389472" y="508000"/>
                </a:lnTo>
                <a:lnTo>
                  <a:pt x="3355688" y="469900"/>
                </a:lnTo>
                <a:lnTo>
                  <a:pt x="3320602" y="431800"/>
                </a:lnTo>
                <a:lnTo>
                  <a:pt x="3284184" y="406400"/>
                </a:lnTo>
                <a:lnTo>
                  <a:pt x="3246404" y="368300"/>
                </a:lnTo>
                <a:lnTo>
                  <a:pt x="3207231" y="330200"/>
                </a:lnTo>
                <a:lnTo>
                  <a:pt x="3166635" y="304800"/>
                </a:lnTo>
                <a:lnTo>
                  <a:pt x="3124585" y="279400"/>
                </a:lnTo>
                <a:lnTo>
                  <a:pt x="3037016" y="228600"/>
                </a:lnTo>
                <a:lnTo>
                  <a:pt x="2991726" y="203200"/>
                </a:lnTo>
                <a:lnTo>
                  <a:pt x="2945336" y="177800"/>
                </a:lnTo>
                <a:lnTo>
                  <a:pt x="2897999" y="165100"/>
                </a:lnTo>
                <a:lnTo>
                  <a:pt x="2849868" y="139700"/>
                </a:lnTo>
                <a:lnTo>
                  <a:pt x="2751842" y="114300"/>
                </a:lnTo>
                <a:lnTo>
                  <a:pt x="2702252" y="88900"/>
                </a:lnTo>
                <a:lnTo>
                  <a:pt x="2553024" y="50800"/>
                </a:lnTo>
                <a:lnTo>
                  <a:pt x="2501669" y="50800"/>
                </a:lnTo>
                <a:lnTo>
                  <a:pt x="2399396" y="25400"/>
                </a:lnTo>
                <a:close/>
              </a:path>
              <a:path w="4547870" h="5638800">
                <a:moveTo>
                  <a:pt x="3908087" y="4902200"/>
                </a:moveTo>
                <a:lnTo>
                  <a:pt x="3330256" y="4902200"/>
                </a:lnTo>
                <a:lnTo>
                  <a:pt x="3376344" y="4914900"/>
                </a:lnTo>
                <a:lnTo>
                  <a:pt x="3423252" y="4914900"/>
                </a:lnTo>
                <a:lnTo>
                  <a:pt x="3518305" y="4940300"/>
                </a:lnTo>
                <a:lnTo>
                  <a:pt x="3565833" y="4940300"/>
                </a:lnTo>
                <a:lnTo>
                  <a:pt x="3612958" y="4953000"/>
                </a:lnTo>
                <a:lnTo>
                  <a:pt x="3754411" y="4953000"/>
                </a:lnTo>
                <a:lnTo>
                  <a:pt x="3801920" y="4940300"/>
                </a:lnTo>
                <a:lnTo>
                  <a:pt x="3846872" y="4927600"/>
                </a:lnTo>
                <a:lnTo>
                  <a:pt x="3888828" y="4914900"/>
                </a:lnTo>
                <a:lnTo>
                  <a:pt x="3908087" y="4902200"/>
                </a:lnTo>
                <a:close/>
              </a:path>
              <a:path w="4547870" h="5638800">
                <a:moveTo>
                  <a:pt x="2297816" y="12700"/>
                </a:moveTo>
                <a:lnTo>
                  <a:pt x="1825855" y="12700"/>
                </a:lnTo>
                <a:lnTo>
                  <a:pt x="1771546" y="25400"/>
                </a:lnTo>
                <a:lnTo>
                  <a:pt x="2348511" y="25400"/>
                </a:lnTo>
                <a:lnTo>
                  <a:pt x="2297816" y="12700"/>
                </a:lnTo>
                <a:close/>
              </a:path>
              <a:path w="4547870" h="5638800">
                <a:moveTo>
                  <a:pt x="2147040" y="0"/>
                </a:moveTo>
                <a:lnTo>
                  <a:pt x="1991650" y="0"/>
                </a:lnTo>
                <a:lnTo>
                  <a:pt x="1935934" y="12700"/>
                </a:lnTo>
                <a:lnTo>
                  <a:pt x="2197064" y="12700"/>
                </a:lnTo>
                <a:lnTo>
                  <a:pt x="214704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194" y="1800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1994" y="2232006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4" y="2664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1994" y="3096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194" y="3528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91994" y="3960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194" y="4392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91994" y="4824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194" y="5256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91994" y="5688004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194" y="6120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90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8306" y="1913969"/>
            <a:ext cx="21209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mood and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sadness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63273" y="2346023"/>
            <a:ext cx="1700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Lack of</a:t>
            </a:r>
            <a:r>
              <a:rPr sz="1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8402" y="2786967"/>
            <a:ext cx="20008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Helpless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hopeless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01755" y="3219022"/>
            <a:ext cx="18237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enjoyment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4790" y="3656943"/>
            <a:ext cx="14878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self-esteem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40311" y="4088997"/>
            <a:ext cx="7461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Anxious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261865" y="4523185"/>
            <a:ext cx="6337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earful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682348" y="4955239"/>
            <a:ext cx="8623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orrying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53788" y="5387292"/>
            <a:ext cx="4502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Guilt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396605" y="5711244"/>
            <a:ext cx="1674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290" marR="5080" indent="-403225">
              <a:lnSpc>
                <a:spcPct val="100000"/>
              </a:lnSpc>
              <a:spcBef>
                <a:spcPts val="100"/>
              </a:spcBef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Suicidal</a:t>
            </a:r>
            <a:r>
              <a:rPr lang="en-GB" sz="1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thoughts/  self-harm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9911" y="6251223"/>
            <a:ext cx="203771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Irritable and</a:t>
            </a:r>
            <a:r>
              <a:rPr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intolerant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99999" y="2034004"/>
            <a:ext cx="1254760" cy="0"/>
          </a:xfrm>
          <a:custGeom>
            <a:avLst/>
            <a:gdLst/>
            <a:ahLst/>
            <a:cxnLst/>
            <a:rect l="l" t="t" r="r" b="b"/>
            <a:pathLst>
              <a:path w="1254760">
                <a:moveTo>
                  <a:pt x="0" y="0"/>
                </a:moveTo>
                <a:lnTo>
                  <a:pt x="125420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03399" y="1983204"/>
            <a:ext cx="101600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57801" y="2466003"/>
            <a:ext cx="1434465" cy="0"/>
          </a:xfrm>
          <a:custGeom>
            <a:avLst/>
            <a:gdLst/>
            <a:ahLst/>
            <a:cxnLst/>
            <a:rect l="l" t="t" r="r" b="b"/>
            <a:pathLst>
              <a:path w="1434465">
                <a:moveTo>
                  <a:pt x="143419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06999" y="2415203"/>
            <a:ext cx="1016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99999" y="2921807"/>
            <a:ext cx="804545" cy="0"/>
          </a:xfrm>
          <a:custGeom>
            <a:avLst/>
            <a:gdLst/>
            <a:ahLst/>
            <a:cxnLst/>
            <a:rect l="l" t="t" r="r" b="b"/>
            <a:pathLst>
              <a:path w="804545">
                <a:moveTo>
                  <a:pt x="0" y="0"/>
                </a:moveTo>
                <a:lnTo>
                  <a:pt x="80420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53400" y="2871007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37798" y="3353805"/>
            <a:ext cx="1254760" cy="0"/>
          </a:xfrm>
          <a:custGeom>
            <a:avLst/>
            <a:gdLst/>
            <a:ahLst/>
            <a:cxnLst/>
            <a:rect l="l" t="t" r="r" b="b"/>
            <a:pathLst>
              <a:path w="1254759">
                <a:moveTo>
                  <a:pt x="125420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87001" y="3303005"/>
            <a:ext cx="101600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99999" y="3776807"/>
            <a:ext cx="804545" cy="0"/>
          </a:xfrm>
          <a:custGeom>
            <a:avLst/>
            <a:gdLst/>
            <a:ahLst/>
            <a:cxnLst/>
            <a:rect l="l" t="t" r="r" b="b"/>
            <a:pathLst>
              <a:path w="804545">
                <a:moveTo>
                  <a:pt x="0" y="0"/>
                </a:moveTo>
                <a:lnTo>
                  <a:pt x="80420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53400" y="3726007"/>
            <a:ext cx="101600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52796" y="4208805"/>
            <a:ext cx="939800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93920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02000" y="4158005"/>
            <a:ext cx="1016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99999" y="4649807"/>
            <a:ext cx="1164590" cy="0"/>
          </a:xfrm>
          <a:custGeom>
            <a:avLst/>
            <a:gdLst/>
            <a:ahLst/>
            <a:cxnLst/>
            <a:rect l="l" t="t" r="r" b="b"/>
            <a:pathLst>
              <a:path w="1164589">
                <a:moveTo>
                  <a:pt x="0" y="0"/>
                </a:moveTo>
                <a:lnTo>
                  <a:pt x="116419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13399" y="4599007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62804" y="5081806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4">
                <a:moveTo>
                  <a:pt x="102919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12000" y="5031006"/>
            <a:ext cx="1016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99999" y="5513804"/>
            <a:ext cx="1524635" cy="0"/>
          </a:xfrm>
          <a:custGeom>
            <a:avLst/>
            <a:gdLst/>
            <a:ahLst/>
            <a:cxnLst/>
            <a:rect l="l" t="t" r="r" b="b"/>
            <a:pathLst>
              <a:path w="1524635">
                <a:moveTo>
                  <a:pt x="0" y="0"/>
                </a:moveTo>
                <a:lnTo>
                  <a:pt x="152420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73400" y="5463004"/>
            <a:ext cx="1016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27803" y="5945803"/>
            <a:ext cx="1164590" cy="0"/>
          </a:xfrm>
          <a:custGeom>
            <a:avLst/>
            <a:gdLst/>
            <a:ahLst/>
            <a:cxnLst/>
            <a:rect l="l" t="t" r="r" b="b"/>
            <a:pathLst>
              <a:path w="1164590">
                <a:moveTo>
                  <a:pt x="1164196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77000" y="5895003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99999" y="6377807"/>
            <a:ext cx="1434465" cy="0"/>
          </a:xfrm>
          <a:custGeom>
            <a:avLst/>
            <a:gdLst/>
            <a:ahLst/>
            <a:cxnLst/>
            <a:rect l="l" t="t" r="r" b="b"/>
            <a:pathLst>
              <a:path w="1434464">
                <a:moveTo>
                  <a:pt x="0" y="0"/>
                </a:moveTo>
                <a:lnTo>
                  <a:pt x="143419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83400" y="6327007"/>
            <a:ext cx="1016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68301"/>
            <a:ext cx="63455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spc="-1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r>
              <a:rPr spc="-2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</a:t>
            </a:r>
            <a:r>
              <a:rPr spc="-3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27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</p:txBody>
      </p:sp>
      <p:sp>
        <p:nvSpPr>
          <p:cNvPr id="3" name="object 3"/>
          <p:cNvSpPr/>
          <p:nvPr/>
        </p:nvSpPr>
        <p:spPr>
          <a:xfrm>
            <a:off x="4248627" y="2434457"/>
            <a:ext cx="2195195" cy="4486275"/>
          </a:xfrm>
          <a:custGeom>
            <a:avLst/>
            <a:gdLst/>
            <a:ahLst/>
            <a:cxnLst/>
            <a:rect l="l" t="t" r="r" b="b"/>
            <a:pathLst>
              <a:path w="2195195" h="4486275">
                <a:moveTo>
                  <a:pt x="1678330" y="618083"/>
                </a:moveTo>
                <a:lnTo>
                  <a:pt x="516420" y="618083"/>
                </a:lnTo>
                <a:lnTo>
                  <a:pt x="516420" y="4236859"/>
                </a:lnTo>
                <a:lnTo>
                  <a:pt x="520357" y="4282166"/>
                </a:lnTo>
                <a:lnTo>
                  <a:pt x="531732" y="4324600"/>
                </a:lnTo>
                <a:lnTo>
                  <a:pt x="549891" y="4363505"/>
                </a:lnTo>
                <a:lnTo>
                  <a:pt x="574180" y="4398226"/>
                </a:lnTo>
                <a:lnTo>
                  <a:pt x="603945" y="4428105"/>
                </a:lnTo>
                <a:lnTo>
                  <a:pt x="638532" y="4452486"/>
                </a:lnTo>
                <a:lnTo>
                  <a:pt x="677285" y="4470714"/>
                </a:lnTo>
                <a:lnTo>
                  <a:pt x="719553" y="4482132"/>
                </a:lnTo>
                <a:lnTo>
                  <a:pt x="764679" y="4486084"/>
                </a:lnTo>
                <a:lnTo>
                  <a:pt x="809813" y="4482132"/>
                </a:lnTo>
                <a:lnTo>
                  <a:pt x="852085" y="4470714"/>
                </a:lnTo>
                <a:lnTo>
                  <a:pt x="890841" y="4452486"/>
                </a:lnTo>
                <a:lnTo>
                  <a:pt x="925429" y="4428105"/>
                </a:lnTo>
                <a:lnTo>
                  <a:pt x="955194" y="4398226"/>
                </a:lnTo>
                <a:lnTo>
                  <a:pt x="979482" y="4363505"/>
                </a:lnTo>
                <a:lnTo>
                  <a:pt x="997640" y="4324600"/>
                </a:lnTo>
                <a:lnTo>
                  <a:pt x="1009015" y="4282166"/>
                </a:lnTo>
                <a:lnTo>
                  <a:pt x="1012951" y="4236859"/>
                </a:lnTo>
                <a:lnTo>
                  <a:pt x="1012951" y="2133396"/>
                </a:lnTo>
                <a:lnTo>
                  <a:pt x="1678330" y="2133396"/>
                </a:lnTo>
                <a:lnTo>
                  <a:pt x="1678330" y="618083"/>
                </a:lnTo>
                <a:close/>
              </a:path>
              <a:path w="2195195" h="4486275">
                <a:moveTo>
                  <a:pt x="1678330" y="2133396"/>
                </a:moveTo>
                <a:lnTo>
                  <a:pt x="1181785" y="2133396"/>
                </a:lnTo>
                <a:lnTo>
                  <a:pt x="1181785" y="4236859"/>
                </a:lnTo>
                <a:lnTo>
                  <a:pt x="1185722" y="4282166"/>
                </a:lnTo>
                <a:lnTo>
                  <a:pt x="1197096" y="4324600"/>
                </a:lnTo>
                <a:lnTo>
                  <a:pt x="1215255" y="4363505"/>
                </a:lnTo>
                <a:lnTo>
                  <a:pt x="1239543" y="4398226"/>
                </a:lnTo>
                <a:lnTo>
                  <a:pt x="1269308" y="4428105"/>
                </a:lnTo>
                <a:lnTo>
                  <a:pt x="1303895" y="4452486"/>
                </a:lnTo>
                <a:lnTo>
                  <a:pt x="1342652" y="4470714"/>
                </a:lnTo>
                <a:lnTo>
                  <a:pt x="1384924" y="4482132"/>
                </a:lnTo>
                <a:lnTo>
                  <a:pt x="1430058" y="4486084"/>
                </a:lnTo>
                <a:lnTo>
                  <a:pt x="1475188" y="4482132"/>
                </a:lnTo>
                <a:lnTo>
                  <a:pt x="1517458" y="4470714"/>
                </a:lnTo>
                <a:lnTo>
                  <a:pt x="1556214" y="4452486"/>
                </a:lnTo>
                <a:lnTo>
                  <a:pt x="1590802" y="4428105"/>
                </a:lnTo>
                <a:lnTo>
                  <a:pt x="1620568" y="4398226"/>
                </a:lnTo>
                <a:lnTo>
                  <a:pt x="1644858" y="4363505"/>
                </a:lnTo>
                <a:lnTo>
                  <a:pt x="1663017" y="4324600"/>
                </a:lnTo>
                <a:lnTo>
                  <a:pt x="1674393" y="4282166"/>
                </a:lnTo>
                <a:lnTo>
                  <a:pt x="1678330" y="4236859"/>
                </a:lnTo>
                <a:lnTo>
                  <a:pt x="1678330" y="2133396"/>
                </a:lnTo>
                <a:close/>
              </a:path>
              <a:path w="2195195" h="4486275">
                <a:moveTo>
                  <a:pt x="1618741" y="0"/>
                </a:moveTo>
                <a:lnTo>
                  <a:pt x="566064" y="0"/>
                </a:lnTo>
                <a:lnTo>
                  <a:pt x="518939" y="1919"/>
                </a:lnTo>
                <a:lnTo>
                  <a:pt x="472991" y="7576"/>
                </a:lnTo>
                <a:lnTo>
                  <a:pt x="428353" y="16822"/>
                </a:lnTo>
                <a:lnTo>
                  <a:pt x="385161" y="29508"/>
                </a:lnTo>
                <a:lnTo>
                  <a:pt x="343548" y="45483"/>
                </a:lnTo>
                <a:lnTo>
                  <a:pt x="303648" y="64599"/>
                </a:lnTo>
                <a:lnTo>
                  <a:pt x="265595" y="86705"/>
                </a:lnTo>
                <a:lnTo>
                  <a:pt x="229523" y="111653"/>
                </a:lnTo>
                <a:lnTo>
                  <a:pt x="195567" y="139292"/>
                </a:lnTo>
                <a:lnTo>
                  <a:pt x="163860" y="169473"/>
                </a:lnTo>
                <a:lnTo>
                  <a:pt x="134536" y="202047"/>
                </a:lnTo>
                <a:lnTo>
                  <a:pt x="107730" y="236864"/>
                </a:lnTo>
                <a:lnTo>
                  <a:pt x="83576" y="273774"/>
                </a:lnTo>
                <a:lnTo>
                  <a:pt x="62207" y="312629"/>
                </a:lnTo>
                <a:lnTo>
                  <a:pt x="43758" y="353278"/>
                </a:lnTo>
                <a:lnTo>
                  <a:pt x="28362" y="395571"/>
                </a:lnTo>
                <a:lnTo>
                  <a:pt x="16155" y="439361"/>
                </a:lnTo>
                <a:lnTo>
                  <a:pt x="7269" y="484496"/>
                </a:lnTo>
                <a:lnTo>
                  <a:pt x="1839" y="530827"/>
                </a:lnTo>
                <a:lnTo>
                  <a:pt x="0" y="578205"/>
                </a:lnTo>
                <a:lnTo>
                  <a:pt x="0" y="1953945"/>
                </a:lnTo>
                <a:lnTo>
                  <a:pt x="6838" y="2013342"/>
                </a:lnTo>
                <a:lnTo>
                  <a:pt x="25746" y="2061941"/>
                </a:lnTo>
                <a:lnTo>
                  <a:pt x="54308" y="2099741"/>
                </a:lnTo>
                <a:lnTo>
                  <a:pt x="90111" y="2126742"/>
                </a:lnTo>
                <a:lnTo>
                  <a:pt x="130742" y="2142944"/>
                </a:lnTo>
                <a:lnTo>
                  <a:pt x="173786" y="2148344"/>
                </a:lnTo>
                <a:lnTo>
                  <a:pt x="216832" y="2142944"/>
                </a:lnTo>
                <a:lnTo>
                  <a:pt x="257465" y="2126742"/>
                </a:lnTo>
                <a:lnTo>
                  <a:pt x="293271" y="2099741"/>
                </a:lnTo>
                <a:lnTo>
                  <a:pt x="321836" y="2061941"/>
                </a:lnTo>
                <a:lnTo>
                  <a:pt x="340746" y="2013342"/>
                </a:lnTo>
                <a:lnTo>
                  <a:pt x="347586" y="1953945"/>
                </a:lnTo>
                <a:lnTo>
                  <a:pt x="347586" y="618083"/>
                </a:lnTo>
                <a:lnTo>
                  <a:pt x="2194737" y="618083"/>
                </a:lnTo>
                <a:lnTo>
                  <a:pt x="2194737" y="588187"/>
                </a:lnTo>
                <a:lnTo>
                  <a:pt x="2193038" y="543434"/>
                </a:lnTo>
                <a:lnTo>
                  <a:pt x="2187994" y="499040"/>
                </a:lnTo>
                <a:lnTo>
                  <a:pt x="2179688" y="455215"/>
                </a:lnTo>
                <a:lnTo>
                  <a:pt x="2168202" y="412167"/>
                </a:lnTo>
                <a:lnTo>
                  <a:pt x="2153617" y="370106"/>
                </a:lnTo>
                <a:lnTo>
                  <a:pt x="2136016" y="329242"/>
                </a:lnTo>
                <a:lnTo>
                  <a:pt x="2115480" y="289784"/>
                </a:lnTo>
                <a:lnTo>
                  <a:pt x="2092092" y="251940"/>
                </a:lnTo>
                <a:lnTo>
                  <a:pt x="2065932" y="215922"/>
                </a:lnTo>
                <a:lnTo>
                  <a:pt x="2037084" y="181937"/>
                </a:lnTo>
                <a:lnTo>
                  <a:pt x="2005629" y="150195"/>
                </a:lnTo>
                <a:lnTo>
                  <a:pt x="1971649" y="120905"/>
                </a:lnTo>
                <a:lnTo>
                  <a:pt x="1935226" y="94277"/>
                </a:lnTo>
                <a:lnTo>
                  <a:pt x="1896442" y="70521"/>
                </a:lnTo>
                <a:lnTo>
                  <a:pt x="1855379" y="49845"/>
                </a:lnTo>
                <a:lnTo>
                  <a:pt x="1812118" y="32459"/>
                </a:lnTo>
                <a:lnTo>
                  <a:pt x="1766742" y="18572"/>
                </a:lnTo>
                <a:lnTo>
                  <a:pt x="1719333" y="8393"/>
                </a:lnTo>
                <a:lnTo>
                  <a:pt x="1669972" y="2133"/>
                </a:lnTo>
                <a:lnTo>
                  <a:pt x="1618741" y="0"/>
                </a:lnTo>
                <a:close/>
              </a:path>
              <a:path w="2195195" h="4486275">
                <a:moveTo>
                  <a:pt x="2194737" y="618083"/>
                </a:moveTo>
                <a:lnTo>
                  <a:pt x="1847151" y="618083"/>
                </a:lnTo>
                <a:lnTo>
                  <a:pt x="1847151" y="1953945"/>
                </a:lnTo>
                <a:lnTo>
                  <a:pt x="1853991" y="2013342"/>
                </a:lnTo>
                <a:lnTo>
                  <a:pt x="1872900" y="2061941"/>
                </a:lnTo>
                <a:lnTo>
                  <a:pt x="1901466" y="2099741"/>
                </a:lnTo>
                <a:lnTo>
                  <a:pt x="1937272" y="2126742"/>
                </a:lnTo>
                <a:lnTo>
                  <a:pt x="1977905" y="2142944"/>
                </a:lnTo>
                <a:lnTo>
                  <a:pt x="2020951" y="2148344"/>
                </a:lnTo>
                <a:lnTo>
                  <a:pt x="2063995" y="2142944"/>
                </a:lnTo>
                <a:lnTo>
                  <a:pt x="2104626" y="2126742"/>
                </a:lnTo>
                <a:lnTo>
                  <a:pt x="2140429" y="2099741"/>
                </a:lnTo>
                <a:lnTo>
                  <a:pt x="2168991" y="2061941"/>
                </a:lnTo>
                <a:lnTo>
                  <a:pt x="2187898" y="2013342"/>
                </a:lnTo>
                <a:lnTo>
                  <a:pt x="2194737" y="1953945"/>
                </a:lnTo>
                <a:lnTo>
                  <a:pt x="2194737" y="618083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1188" y="1413005"/>
            <a:ext cx="883919" cy="897255"/>
          </a:xfrm>
          <a:custGeom>
            <a:avLst/>
            <a:gdLst/>
            <a:ahLst/>
            <a:cxnLst/>
            <a:rect l="l" t="t" r="r" b="b"/>
            <a:pathLst>
              <a:path w="883920" h="897255">
                <a:moveTo>
                  <a:pt x="441705" y="0"/>
                </a:moveTo>
                <a:lnTo>
                  <a:pt x="393578" y="2632"/>
                </a:lnTo>
                <a:lnTo>
                  <a:pt x="346951" y="10347"/>
                </a:lnTo>
                <a:lnTo>
                  <a:pt x="302095" y="22870"/>
                </a:lnTo>
                <a:lnTo>
                  <a:pt x="259278" y="39929"/>
                </a:lnTo>
                <a:lnTo>
                  <a:pt x="218771" y="61248"/>
                </a:lnTo>
                <a:lnTo>
                  <a:pt x="180842" y="86556"/>
                </a:lnTo>
                <a:lnTo>
                  <a:pt x="145762" y="115577"/>
                </a:lnTo>
                <a:lnTo>
                  <a:pt x="113800" y="148039"/>
                </a:lnTo>
                <a:lnTo>
                  <a:pt x="85225" y="183668"/>
                </a:lnTo>
                <a:lnTo>
                  <a:pt x="60307" y="222189"/>
                </a:lnTo>
                <a:lnTo>
                  <a:pt x="39315" y="263330"/>
                </a:lnTo>
                <a:lnTo>
                  <a:pt x="22519" y="306817"/>
                </a:lnTo>
                <a:lnTo>
                  <a:pt x="10188" y="352376"/>
                </a:lnTo>
                <a:lnTo>
                  <a:pt x="2591" y="399733"/>
                </a:lnTo>
                <a:lnTo>
                  <a:pt x="0" y="448614"/>
                </a:lnTo>
                <a:lnTo>
                  <a:pt x="2591" y="497494"/>
                </a:lnTo>
                <a:lnTo>
                  <a:pt x="10188" y="544849"/>
                </a:lnTo>
                <a:lnTo>
                  <a:pt x="22519" y="590406"/>
                </a:lnTo>
                <a:lnTo>
                  <a:pt x="39315" y="633891"/>
                </a:lnTo>
                <a:lnTo>
                  <a:pt x="60307" y="675030"/>
                </a:lnTo>
                <a:lnTo>
                  <a:pt x="85225" y="713551"/>
                </a:lnTo>
                <a:lnTo>
                  <a:pt x="113800" y="749179"/>
                </a:lnTo>
                <a:lnTo>
                  <a:pt x="145762" y="781640"/>
                </a:lnTo>
                <a:lnTo>
                  <a:pt x="180842" y="810661"/>
                </a:lnTo>
                <a:lnTo>
                  <a:pt x="218771" y="835968"/>
                </a:lnTo>
                <a:lnTo>
                  <a:pt x="259278" y="857288"/>
                </a:lnTo>
                <a:lnTo>
                  <a:pt x="302095" y="874346"/>
                </a:lnTo>
                <a:lnTo>
                  <a:pt x="346951" y="886869"/>
                </a:lnTo>
                <a:lnTo>
                  <a:pt x="393578" y="894584"/>
                </a:lnTo>
                <a:lnTo>
                  <a:pt x="441705" y="897216"/>
                </a:lnTo>
                <a:lnTo>
                  <a:pt x="489836" y="894584"/>
                </a:lnTo>
                <a:lnTo>
                  <a:pt x="536464" y="886869"/>
                </a:lnTo>
                <a:lnTo>
                  <a:pt x="581323" y="874346"/>
                </a:lnTo>
                <a:lnTo>
                  <a:pt x="624141" y="857288"/>
                </a:lnTo>
                <a:lnTo>
                  <a:pt x="664649" y="835968"/>
                </a:lnTo>
                <a:lnTo>
                  <a:pt x="702579" y="810661"/>
                </a:lnTo>
                <a:lnTo>
                  <a:pt x="737660" y="781640"/>
                </a:lnTo>
                <a:lnTo>
                  <a:pt x="769623" y="749179"/>
                </a:lnTo>
                <a:lnTo>
                  <a:pt x="798198" y="713551"/>
                </a:lnTo>
                <a:lnTo>
                  <a:pt x="823117" y="675030"/>
                </a:lnTo>
                <a:lnTo>
                  <a:pt x="844109" y="633891"/>
                </a:lnTo>
                <a:lnTo>
                  <a:pt x="860905" y="590406"/>
                </a:lnTo>
                <a:lnTo>
                  <a:pt x="873236" y="544849"/>
                </a:lnTo>
                <a:lnTo>
                  <a:pt x="880832" y="497494"/>
                </a:lnTo>
                <a:lnTo>
                  <a:pt x="883424" y="448614"/>
                </a:lnTo>
                <a:lnTo>
                  <a:pt x="880832" y="399733"/>
                </a:lnTo>
                <a:lnTo>
                  <a:pt x="873236" y="352376"/>
                </a:lnTo>
                <a:lnTo>
                  <a:pt x="860905" y="306817"/>
                </a:lnTo>
                <a:lnTo>
                  <a:pt x="844109" y="263330"/>
                </a:lnTo>
                <a:lnTo>
                  <a:pt x="823117" y="222189"/>
                </a:lnTo>
                <a:lnTo>
                  <a:pt x="798198" y="183668"/>
                </a:lnTo>
                <a:lnTo>
                  <a:pt x="769623" y="148039"/>
                </a:lnTo>
                <a:lnTo>
                  <a:pt x="737660" y="115577"/>
                </a:lnTo>
                <a:lnTo>
                  <a:pt x="702579" y="86556"/>
                </a:lnTo>
                <a:lnTo>
                  <a:pt x="664649" y="61248"/>
                </a:lnTo>
                <a:lnTo>
                  <a:pt x="624141" y="39929"/>
                </a:lnTo>
                <a:lnTo>
                  <a:pt x="581323" y="22870"/>
                </a:lnTo>
                <a:lnTo>
                  <a:pt x="536464" y="10347"/>
                </a:lnTo>
                <a:lnTo>
                  <a:pt x="489836" y="2632"/>
                </a:lnTo>
                <a:lnTo>
                  <a:pt x="441705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194" y="1800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4" y="2664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194" y="3528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194" y="4392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4" y="5256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194" y="6120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90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03935" y="1807643"/>
            <a:ext cx="13709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sz="1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more 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slowly/quickly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5" y="2689708"/>
            <a:ext cx="12973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Moving more 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wl</a:t>
            </a:r>
            <a:r>
              <a:rPr sz="1400" spc="-100" dirty="0">
                <a:latin typeface="Arial" panose="020B0604020202020204" pitchFamily="34" charset="0"/>
                <a:cs typeface="Arial" panose="020B0604020202020204" pitchFamily="34" charset="0"/>
              </a:rPr>
              <a:t>y/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quickly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21690" y="3657118"/>
            <a:ext cx="17056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Stomach</a:t>
            </a:r>
            <a:r>
              <a:rPr sz="1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2340" y="4523360"/>
            <a:ext cx="13563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Lack of</a:t>
            </a:r>
            <a:r>
              <a:rPr sz="1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0125" y="5387290"/>
            <a:ext cx="12985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r>
              <a:rPr sz="1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6140" y="6251220"/>
            <a:ext cx="15849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Change in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99999" y="2034004"/>
            <a:ext cx="2424430" cy="0"/>
          </a:xfrm>
          <a:custGeom>
            <a:avLst/>
            <a:gdLst/>
            <a:ahLst/>
            <a:cxnLst/>
            <a:rect l="l" t="t" r="r" b="b"/>
            <a:pathLst>
              <a:path w="2424429">
                <a:moveTo>
                  <a:pt x="0" y="0"/>
                </a:moveTo>
                <a:lnTo>
                  <a:pt x="242420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73399" y="1983204"/>
            <a:ext cx="101600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99999" y="2921807"/>
            <a:ext cx="1704339" cy="0"/>
          </a:xfrm>
          <a:custGeom>
            <a:avLst/>
            <a:gdLst/>
            <a:ahLst/>
            <a:cxnLst/>
            <a:rect l="l" t="t" r="r" b="b"/>
            <a:pathLst>
              <a:path w="1704339">
                <a:moveTo>
                  <a:pt x="0" y="0"/>
                </a:moveTo>
                <a:lnTo>
                  <a:pt x="1704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53400" y="2871007"/>
            <a:ext cx="1016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99999" y="3776807"/>
            <a:ext cx="1704339" cy="0"/>
          </a:xfrm>
          <a:custGeom>
            <a:avLst/>
            <a:gdLst/>
            <a:ahLst/>
            <a:cxnLst/>
            <a:rect l="l" t="t" r="r" b="b"/>
            <a:pathLst>
              <a:path w="1704339">
                <a:moveTo>
                  <a:pt x="0" y="0"/>
                </a:moveTo>
                <a:lnTo>
                  <a:pt x="1704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53400" y="3726007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99999" y="4649807"/>
            <a:ext cx="2244725" cy="0"/>
          </a:xfrm>
          <a:custGeom>
            <a:avLst/>
            <a:gdLst/>
            <a:ahLst/>
            <a:cxnLst/>
            <a:rect l="l" t="t" r="r" b="b"/>
            <a:pathLst>
              <a:path w="2244725">
                <a:moveTo>
                  <a:pt x="0" y="0"/>
                </a:moveTo>
                <a:lnTo>
                  <a:pt x="224420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93400" y="4599007"/>
            <a:ext cx="101600" cy="10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9999" y="5513804"/>
            <a:ext cx="2244725" cy="0"/>
          </a:xfrm>
          <a:custGeom>
            <a:avLst/>
            <a:gdLst/>
            <a:ahLst/>
            <a:cxnLst/>
            <a:rect l="l" t="t" r="r" b="b"/>
            <a:pathLst>
              <a:path w="2244725">
                <a:moveTo>
                  <a:pt x="0" y="0"/>
                </a:moveTo>
                <a:lnTo>
                  <a:pt x="224420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93400" y="5463004"/>
            <a:ext cx="101600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99999" y="6377807"/>
            <a:ext cx="2244725" cy="0"/>
          </a:xfrm>
          <a:custGeom>
            <a:avLst/>
            <a:gdLst/>
            <a:ahLst/>
            <a:cxnLst/>
            <a:rect l="l" t="t" r="r" b="b"/>
            <a:pathLst>
              <a:path w="2244725">
                <a:moveTo>
                  <a:pt x="0" y="0"/>
                </a:moveTo>
                <a:lnTo>
                  <a:pt x="224420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93400" y="6327007"/>
            <a:ext cx="101600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91994" y="2232006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91994" y="3096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91994" y="3960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91994" y="4824005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91994" y="5688004"/>
            <a:ext cx="2244090" cy="504190"/>
          </a:xfrm>
          <a:custGeom>
            <a:avLst/>
            <a:gdLst/>
            <a:ahLst/>
            <a:cxnLst/>
            <a:rect l="l" t="t" r="r" b="b"/>
            <a:pathLst>
              <a:path w="2244090" h="504189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413994"/>
                </a:lnTo>
                <a:lnTo>
                  <a:pt x="1406" y="466028"/>
                </a:lnTo>
                <a:lnTo>
                  <a:pt x="11250" y="492748"/>
                </a:lnTo>
                <a:lnTo>
                  <a:pt x="37970" y="502593"/>
                </a:lnTo>
                <a:lnTo>
                  <a:pt x="90004" y="503999"/>
                </a:lnTo>
                <a:lnTo>
                  <a:pt x="2153577" y="503999"/>
                </a:lnTo>
                <a:lnTo>
                  <a:pt x="2205611" y="502593"/>
                </a:lnTo>
                <a:lnTo>
                  <a:pt x="2232331" y="492748"/>
                </a:lnTo>
                <a:lnTo>
                  <a:pt x="2242175" y="466028"/>
                </a:lnTo>
                <a:lnTo>
                  <a:pt x="2243582" y="413994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611489" y="2345969"/>
            <a:ext cx="10039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Headaches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291195" y="3121711"/>
            <a:ext cx="1703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005" marR="5080" indent="-40894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Unexplained</a:t>
            </a:r>
            <a:r>
              <a:rPr sz="1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aches  and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pains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416925" y="3976573"/>
            <a:ext cx="1425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812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menstrual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41385" y="4955362"/>
            <a:ext cx="12249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libido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556625" y="5711367"/>
            <a:ext cx="1209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176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Disturbed 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  <a:r>
              <a:rPr sz="1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017797" y="2466003"/>
            <a:ext cx="1974214" cy="0"/>
          </a:xfrm>
          <a:custGeom>
            <a:avLst/>
            <a:gdLst/>
            <a:ahLst/>
            <a:cxnLst/>
            <a:rect l="l" t="t" r="r" b="b"/>
            <a:pathLst>
              <a:path w="1974215">
                <a:moveTo>
                  <a:pt x="197420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66999" y="2415203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87799" y="3353805"/>
            <a:ext cx="1704339" cy="0"/>
          </a:xfrm>
          <a:custGeom>
            <a:avLst/>
            <a:gdLst/>
            <a:ahLst/>
            <a:cxnLst/>
            <a:rect l="l" t="t" r="r" b="b"/>
            <a:pathLst>
              <a:path w="1704340">
                <a:moveTo>
                  <a:pt x="17042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37000" y="3303005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87799" y="4208805"/>
            <a:ext cx="1704339" cy="0"/>
          </a:xfrm>
          <a:custGeom>
            <a:avLst/>
            <a:gdLst/>
            <a:ahLst/>
            <a:cxnLst/>
            <a:rect l="l" t="t" r="r" b="b"/>
            <a:pathLst>
              <a:path w="1704340">
                <a:moveTo>
                  <a:pt x="17042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37000" y="4158005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02799" y="5081806"/>
            <a:ext cx="2289810" cy="0"/>
          </a:xfrm>
          <a:custGeom>
            <a:avLst/>
            <a:gdLst/>
            <a:ahLst/>
            <a:cxnLst/>
            <a:rect l="l" t="t" r="r" b="b"/>
            <a:pathLst>
              <a:path w="2289809">
                <a:moveTo>
                  <a:pt x="22892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52000" y="5031006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02799" y="5945803"/>
            <a:ext cx="2289810" cy="0"/>
          </a:xfrm>
          <a:custGeom>
            <a:avLst/>
            <a:gdLst/>
            <a:ahLst/>
            <a:cxnLst/>
            <a:rect l="l" t="t" r="r" b="b"/>
            <a:pathLst>
              <a:path w="2289809">
                <a:moveTo>
                  <a:pt x="22892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52000" y="5895003"/>
            <a:ext cx="1016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77300"/>
            <a:ext cx="7094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</a:t>
            </a:r>
            <a:r>
              <a:rPr spc="-3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styles often </a:t>
            </a:r>
            <a:r>
              <a:rPr spc="-2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</a:t>
            </a:r>
            <a:r>
              <a:rPr spc="-3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41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5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</p:txBody>
      </p:sp>
      <p:sp>
        <p:nvSpPr>
          <p:cNvPr id="3" name="object 3"/>
          <p:cNvSpPr/>
          <p:nvPr/>
        </p:nvSpPr>
        <p:spPr>
          <a:xfrm>
            <a:off x="3129082" y="1284010"/>
            <a:ext cx="4547870" cy="5638800"/>
          </a:xfrm>
          <a:custGeom>
            <a:avLst/>
            <a:gdLst/>
            <a:ahLst/>
            <a:cxnLst/>
            <a:rect l="l" t="t" r="r" b="b"/>
            <a:pathLst>
              <a:path w="4547870" h="5638800">
                <a:moveTo>
                  <a:pt x="2399396" y="25400"/>
                </a:moveTo>
                <a:lnTo>
                  <a:pt x="1717761" y="25400"/>
                </a:lnTo>
                <a:lnTo>
                  <a:pt x="1664526" y="38100"/>
                </a:lnTo>
                <a:lnTo>
                  <a:pt x="1611869" y="38100"/>
                </a:lnTo>
                <a:lnTo>
                  <a:pt x="1309575" y="114300"/>
                </a:lnTo>
                <a:lnTo>
                  <a:pt x="1261721" y="139700"/>
                </a:lnTo>
                <a:lnTo>
                  <a:pt x="1214661" y="152400"/>
                </a:lnTo>
                <a:lnTo>
                  <a:pt x="1168424" y="177800"/>
                </a:lnTo>
                <a:lnTo>
                  <a:pt x="1123035" y="190500"/>
                </a:lnTo>
                <a:lnTo>
                  <a:pt x="1078523" y="215900"/>
                </a:lnTo>
                <a:lnTo>
                  <a:pt x="1034913" y="228600"/>
                </a:lnTo>
                <a:lnTo>
                  <a:pt x="992235" y="254000"/>
                </a:lnTo>
                <a:lnTo>
                  <a:pt x="950513" y="279400"/>
                </a:lnTo>
                <a:lnTo>
                  <a:pt x="909776" y="292100"/>
                </a:lnTo>
                <a:lnTo>
                  <a:pt x="870051" y="317500"/>
                </a:lnTo>
                <a:lnTo>
                  <a:pt x="831365" y="342900"/>
                </a:lnTo>
                <a:lnTo>
                  <a:pt x="793745" y="368300"/>
                </a:lnTo>
                <a:lnTo>
                  <a:pt x="757219" y="393700"/>
                </a:lnTo>
                <a:lnTo>
                  <a:pt x="721812" y="419100"/>
                </a:lnTo>
                <a:lnTo>
                  <a:pt x="687553" y="444500"/>
                </a:lnTo>
                <a:lnTo>
                  <a:pt x="654469" y="482600"/>
                </a:lnTo>
                <a:lnTo>
                  <a:pt x="622586" y="508000"/>
                </a:lnTo>
                <a:lnTo>
                  <a:pt x="588002" y="533400"/>
                </a:lnTo>
                <a:lnTo>
                  <a:pt x="553961" y="571500"/>
                </a:lnTo>
                <a:lnTo>
                  <a:pt x="520515" y="609600"/>
                </a:lnTo>
                <a:lnTo>
                  <a:pt x="487715" y="647700"/>
                </a:lnTo>
                <a:lnTo>
                  <a:pt x="455612" y="685800"/>
                </a:lnTo>
                <a:lnTo>
                  <a:pt x="424258" y="723900"/>
                </a:lnTo>
                <a:lnTo>
                  <a:pt x="393703" y="762000"/>
                </a:lnTo>
                <a:lnTo>
                  <a:pt x="363999" y="812800"/>
                </a:lnTo>
                <a:lnTo>
                  <a:pt x="335197" y="850900"/>
                </a:lnTo>
                <a:lnTo>
                  <a:pt x="307348" y="901700"/>
                </a:lnTo>
                <a:lnTo>
                  <a:pt x="280504" y="939800"/>
                </a:lnTo>
                <a:lnTo>
                  <a:pt x="254715" y="990600"/>
                </a:lnTo>
                <a:lnTo>
                  <a:pt x="230034" y="1028700"/>
                </a:lnTo>
                <a:lnTo>
                  <a:pt x="206510" y="1079500"/>
                </a:lnTo>
                <a:lnTo>
                  <a:pt x="184196" y="1130300"/>
                </a:lnTo>
                <a:lnTo>
                  <a:pt x="163142" y="1181100"/>
                </a:lnTo>
                <a:lnTo>
                  <a:pt x="143401" y="1219200"/>
                </a:lnTo>
                <a:lnTo>
                  <a:pt x="125022" y="1270000"/>
                </a:lnTo>
                <a:lnTo>
                  <a:pt x="108057" y="1320800"/>
                </a:lnTo>
                <a:lnTo>
                  <a:pt x="92558" y="1358900"/>
                </a:lnTo>
                <a:lnTo>
                  <a:pt x="78576" y="1409700"/>
                </a:lnTo>
                <a:lnTo>
                  <a:pt x="66161" y="1447800"/>
                </a:lnTo>
                <a:lnTo>
                  <a:pt x="54675" y="1498600"/>
                </a:lnTo>
                <a:lnTo>
                  <a:pt x="44479" y="1549400"/>
                </a:lnTo>
                <a:lnTo>
                  <a:pt x="35475" y="1600200"/>
                </a:lnTo>
                <a:lnTo>
                  <a:pt x="27562" y="1651000"/>
                </a:lnTo>
                <a:lnTo>
                  <a:pt x="20642" y="1701800"/>
                </a:lnTo>
                <a:lnTo>
                  <a:pt x="14614" y="1752600"/>
                </a:lnTo>
                <a:lnTo>
                  <a:pt x="9379" y="1803400"/>
                </a:lnTo>
                <a:lnTo>
                  <a:pt x="6707" y="1854200"/>
                </a:lnTo>
                <a:lnTo>
                  <a:pt x="4403" y="1905000"/>
                </a:lnTo>
                <a:lnTo>
                  <a:pt x="2520" y="1955800"/>
                </a:lnTo>
                <a:lnTo>
                  <a:pt x="1110" y="2006600"/>
                </a:lnTo>
                <a:lnTo>
                  <a:pt x="225" y="2057400"/>
                </a:lnTo>
                <a:lnTo>
                  <a:pt x="0" y="2120900"/>
                </a:lnTo>
                <a:lnTo>
                  <a:pt x="243" y="2159000"/>
                </a:lnTo>
                <a:lnTo>
                  <a:pt x="1251" y="2197100"/>
                </a:lnTo>
                <a:lnTo>
                  <a:pt x="2994" y="2247900"/>
                </a:lnTo>
                <a:lnTo>
                  <a:pt x="5527" y="2298700"/>
                </a:lnTo>
                <a:lnTo>
                  <a:pt x="8900" y="2349500"/>
                </a:lnTo>
                <a:lnTo>
                  <a:pt x="13168" y="2400300"/>
                </a:lnTo>
                <a:lnTo>
                  <a:pt x="18381" y="2451100"/>
                </a:lnTo>
                <a:lnTo>
                  <a:pt x="24594" y="2501900"/>
                </a:lnTo>
                <a:lnTo>
                  <a:pt x="31858" y="2552700"/>
                </a:lnTo>
                <a:lnTo>
                  <a:pt x="40226" y="2590800"/>
                </a:lnTo>
                <a:lnTo>
                  <a:pt x="49750" y="2641600"/>
                </a:lnTo>
                <a:lnTo>
                  <a:pt x="60484" y="2692400"/>
                </a:lnTo>
                <a:lnTo>
                  <a:pt x="67556" y="2717800"/>
                </a:lnTo>
                <a:lnTo>
                  <a:pt x="77797" y="2755900"/>
                </a:lnTo>
                <a:lnTo>
                  <a:pt x="90883" y="2794000"/>
                </a:lnTo>
                <a:lnTo>
                  <a:pt x="106493" y="2844800"/>
                </a:lnTo>
                <a:lnTo>
                  <a:pt x="124302" y="2895600"/>
                </a:lnTo>
                <a:lnTo>
                  <a:pt x="143989" y="2946400"/>
                </a:lnTo>
                <a:lnTo>
                  <a:pt x="165231" y="2997200"/>
                </a:lnTo>
                <a:lnTo>
                  <a:pt x="187703" y="3060700"/>
                </a:lnTo>
                <a:lnTo>
                  <a:pt x="211085" y="3111500"/>
                </a:lnTo>
                <a:lnTo>
                  <a:pt x="235052" y="3175000"/>
                </a:lnTo>
                <a:lnTo>
                  <a:pt x="259283" y="3238500"/>
                </a:lnTo>
                <a:lnTo>
                  <a:pt x="283454" y="3289300"/>
                </a:lnTo>
                <a:lnTo>
                  <a:pt x="307242" y="3340100"/>
                </a:lnTo>
                <a:lnTo>
                  <a:pt x="330325" y="3390900"/>
                </a:lnTo>
                <a:lnTo>
                  <a:pt x="352379" y="3441700"/>
                </a:lnTo>
                <a:lnTo>
                  <a:pt x="373082" y="3492500"/>
                </a:lnTo>
                <a:lnTo>
                  <a:pt x="392111" y="3530600"/>
                </a:lnTo>
                <a:lnTo>
                  <a:pt x="409144" y="3556000"/>
                </a:lnTo>
                <a:lnTo>
                  <a:pt x="423857" y="3594100"/>
                </a:lnTo>
                <a:lnTo>
                  <a:pt x="449702" y="3632200"/>
                </a:lnTo>
                <a:lnTo>
                  <a:pt x="502346" y="3708400"/>
                </a:lnTo>
                <a:lnTo>
                  <a:pt x="528599" y="3759200"/>
                </a:lnTo>
                <a:lnTo>
                  <a:pt x="554444" y="3797300"/>
                </a:lnTo>
                <a:lnTo>
                  <a:pt x="579608" y="3835400"/>
                </a:lnTo>
                <a:lnTo>
                  <a:pt x="603818" y="3886200"/>
                </a:lnTo>
                <a:lnTo>
                  <a:pt x="626802" y="3924300"/>
                </a:lnTo>
                <a:lnTo>
                  <a:pt x="648287" y="3975100"/>
                </a:lnTo>
                <a:lnTo>
                  <a:pt x="668001" y="4013200"/>
                </a:lnTo>
                <a:lnTo>
                  <a:pt x="685853" y="4064000"/>
                </a:lnTo>
                <a:lnTo>
                  <a:pt x="701490" y="4114800"/>
                </a:lnTo>
                <a:lnTo>
                  <a:pt x="714981" y="4152900"/>
                </a:lnTo>
                <a:lnTo>
                  <a:pt x="726391" y="4203700"/>
                </a:lnTo>
                <a:lnTo>
                  <a:pt x="735789" y="4254500"/>
                </a:lnTo>
                <a:lnTo>
                  <a:pt x="748809" y="4343400"/>
                </a:lnTo>
                <a:lnTo>
                  <a:pt x="752567" y="4394200"/>
                </a:lnTo>
                <a:lnTo>
                  <a:pt x="754578" y="4445000"/>
                </a:lnTo>
                <a:lnTo>
                  <a:pt x="754909" y="4495800"/>
                </a:lnTo>
                <a:lnTo>
                  <a:pt x="753627" y="4533900"/>
                </a:lnTo>
                <a:lnTo>
                  <a:pt x="750799" y="4584700"/>
                </a:lnTo>
                <a:lnTo>
                  <a:pt x="746492" y="4635500"/>
                </a:lnTo>
                <a:lnTo>
                  <a:pt x="740771" y="4686300"/>
                </a:lnTo>
                <a:lnTo>
                  <a:pt x="733705" y="4724400"/>
                </a:lnTo>
                <a:lnTo>
                  <a:pt x="725360" y="4775200"/>
                </a:lnTo>
                <a:lnTo>
                  <a:pt x="715802" y="4826000"/>
                </a:lnTo>
                <a:lnTo>
                  <a:pt x="705098" y="4876800"/>
                </a:lnTo>
                <a:lnTo>
                  <a:pt x="693316" y="4914900"/>
                </a:lnTo>
                <a:lnTo>
                  <a:pt x="680521" y="4965700"/>
                </a:lnTo>
                <a:lnTo>
                  <a:pt x="666781" y="5016500"/>
                </a:lnTo>
                <a:lnTo>
                  <a:pt x="652162" y="5067300"/>
                </a:lnTo>
                <a:lnTo>
                  <a:pt x="636731" y="5105400"/>
                </a:lnTo>
                <a:lnTo>
                  <a:pt x="620554" y="5156200"/>
                </a:lnTo>
                <a:lnTo>
                  <a:pt x="603699" y="5207000"/>
                </a:lnTo>
                <a:lnTo>
                  <a:pt x="586233" y="5245100"/>
                </a:lnTo>
                <a:lnTo>
                  <a:pt x="568221" y="5295900"/>
                </a:lnTo>
                <a:lnTo>
                  <a:pt x="549731" y="5334000"/>
                </a:lnTo>
                <a:lnTo>
                  <a:pt x="530829" y="5384800"/>
                </a:lnTo>
                <a:lnTo>
                  <a:pt x="511583" y="5422900"/>
                </a:lnTo>
                <a:lnTo>
                  <a:pt x="492059" y="5473700"/>
                </a:lnTo>
                <a:lnTo>
                  <a:pt x="472323" y="5511800"/>
                </a:lnTo>
                <a:lnTo>
                  <a:pt x="452443" y="5562600"/>
                </a:lnTo>
                <a:lnTo>
                  <a:pt x="412516" y="5638800"/>
                </a:lnTo>
                <a:lnTo>
                  <a:pt x="2797156" y="5638800"/>
                </a:lnTo>
                <a:lnTo>
                  <a:pt x="2796687" y="5600700"/>
                </a:lnTo>
                <a:lnTo>
                  <a:pt x="2797018" y="5562600"/>
                </a:lnTo>
                <a:lnTo>
                  <a:pt x="2798336" y="5511800"/>
                </a:lnTo>
                <a:lnTo>
                  <a:pt x="2800822" y="5473700"/>
                </a:lnTo>
                <a:lnTo>
                  <a:pt x="2804663" y="5422900"/>
                </a:lnTo>
                <a:lnTo>
                  <a:pt x="2810040" y="5384800"/>
                </a:lnTo>
                <a:lnTo>
                  <a:pt x="2817139" y="5334000"/>
                </a:lnTo>
                <a:lnTo>
                  <a:pt x="2826143" y="5283200"/>
                </a:lnTo>
                <a:lnTo>
                  <a:pt x="2837237" y="5245100"/>
                </a:lnTo>
                <a:lnTo>
                  <a:pt x="2850604" y="5194300"/>
                </a:lnTo>
                <a:lnTo>
                  <a:pt x="2866428" y="5156200"/>
                </a:lnTo>
                <a:lnTo>
                  <a:pt x="2884894" y="5118100"/>
                </a:lnTo>
                <a:lnTo>
                  <a:pt x="2906184" y="5080000"/>
                </a:lnTo>
                <a:lnTo>
                  <a:pt x="2930484" y="5041900"/>
                </a:lnTo>
                <a:lnTo>
                  <a:pt x="2957977" y="5016500"/>
                </a:lnTo>
                <a:lnTo>
                  <a:pt x="2988847" y="4978400"/>
                </a:lnTo>
                <a:lnTo>
                  <a:pt x="3023278" y="4953000"/>
                </a:lnTo>
                <a:lnTo>
                  <a:pt x="3061454" y="4940300"/>
                </a:lnTo>
                <a:lnTo>
                  <a:pt x="3103559" y="4914900"/>
                </a:lnTo>
                <a:lnTo>
                  <a:pt x="3149777" y="4914900"/>
                </a:lnTo>
                <a:lnTo>
                  <a:pt x="3200293" y="4902200"/>
                </a:lnTo>
                <a:lnTo>
                  <a:pt x="3908087" y="4902200"/>
                </a:lnTo>
                <a:lnTo>
                  <a:pt x="3961989" y="4851400"/>
                </a:lnTo>
                <a:lnTo>
                  <a:pt x="3992314" y="4800600"/>
                </a:lnTo>
                <a:lnTo>
                  <a:pt x="4017880" y="4749800"/>
                </a:lnTo>
                <a:lnTo>
                  <a:pt x="4032146" y="4699000"/>
                </a:lnTo>
                <a:lnTo>
                  <a:pt x="4036597" y="4648200"/>
                </a:lnTo>
                <a:lnTo>
                  <a:pt x="4035051" y="4584700"/>
                </a:lnTo>
                <a:lnTo>
                  <a:pt x="4031325" y="4533900"/>
                </a:lnTo>
                <a:lnTo>
                  <a:pt x="4029234" y="4483100"/>
                </a:lnTo>
                <a:lnTo>
                  <a:pt x="4030097" y="4432300"/>
                </a:lnTo>
                <a:lnTo>
                  <a:pt x="4033412" y="4368800"/>
                </a:lnTo>
                <a:lnTo>
                  <a:pt x="4040270" y="4318000"/>
                </a:lnTo>
                <a:lnTo>
                  <a:pt x="4051760" y="4267200"/>
                </a:lnTo>
                <a:lnTo>
                  <a:pt x="4068973" y="4216400"/>
                </a:lnTo>
                <a:lnTo>
                  <a:pt x="4084205" y="4165600"/>
                </a:lnTo>
                <a:lnTo>
                  <a:pt x="4100429" y="4114800"/>
                </a:lnTo>
                <a:lnTo>
                  <a:pt x="4117250" y="4064000"/>
                </a:lnTo>
                <a:lnTo>
                  <a:pt x="4134268" y="4013200"/>
                </a:lnTo>
                <a:lnTo>
                  <a:pt x="4151087" y="3962400"/>
                </a:lnTo>
                <a:lnTo>
                  <a:pt x="4167309" y="3911600"/>
                </a:lnTo>
                <a:lnTo>
                  <a:pt x="4182536" y="3860800"/>
                </a:lnTo>
                <a:lnTo>
                  <a:pt x="4183909" y="3822700"/>
                </a:lnTo>
                <a:lnTo>
                  <a:pt x="4172669" y="3784600"/>
                </a:lnTo>
                <a:lnTo>
                  <a:pt x="4154974" y="3746500"/>
                </a:lnTo>
                <a:lnTo>
                  <a:pt x="4136981" y="3695700"/>
                </a:lnTo>
                <a:lnTo>
                  <a:pt x="4124846" y="3657600"/>
                </a:lnTo>
                <a:lnTo>
                  <a:pt x="4124729" y="3619500"/>
                </a:lnTo>
                <a:lnTo>
                  <a:pt x="4142785" y="3581400"/>
                </a:lnTo>
                <a:lnTo>
                  <a:pt x="4181106" y="3543300"/>
                </a:lnTo>
                <a:lnTo>
                  <a:pt x="4222269" y="3517900"/>
                </a:lnTo>
                <a:lnTo>
                  <a:pt x="4266272" y="3492500"/>
                </a:lnTo>
                <a:lnTo>
                  <a:pt x="4313115" y="3479800"/>
                </a:lnTo>
                <a:lnTo>
                  <a:pt x="4362796" y="3467100"/>
                </a:lnTo>
                <a:lnTo>
                  <a:pt x="4415314" y="3454400"/>
                </a:lnTo>
                <a:lnTo>
                  <a:pt x="4460057" y="3441700"/>
                </a:lnTo>
                <a:lnTo>
                  <a:pt x="4496911" y="3429000"/>
                </a:lnTo>
                <a:lnTo>
                  <a:pt x="4524617" y="3390900"/>
                </a:lnTo>
                <a:lnTo>
                  <a:pt x="4541913" y="3352800"/>
                </a:lnTo>
                <a:lnTo>
                  <a:pt x="4547538" y="3314700"/>
                </a:lnTo>
                <a:lnTo>
                  <a:pt x="4540231" y="3263900"/>
                </a:lnTo>
                <a:lnTo>
                  <a:pt x="4519475" y="3213100"/>
                </a:lnTo>
                <a:lnTo>
                  <a:pt x="4492722" y="3175000"/>
                </a:lnTo>
                <a:lnTo>
                  <a:pt x="4462152" y="3124200"/>
                </a:lnTo>
                <a:lnTo>
                  <a:pt x="4429945" y="3086100"/>
                </a:lnTo>
                <a:lnTo>
                  <a:pt x="4366367" y="3009900"/>
                </a:lnTo>
                <a:lnTo>
                  <a:pt x="4334319" y="2959100"/>
                </a:lnTo>
                <a:lnTo>
                  <a:pt x="4270514" y="2882900"/>
                </a:lnTo>
                <a:lnTo>
                  <a:pt x="4239101" y="2844800"/>
                </a:lnTo>
                <a:lnTo>
                  <a:pt x="4208242" y="2806700"/>
                </a:lnTo>
                <a:lnTo>
                  <a:pt x="4178110" y="2768600"/>
                </a:lnTo>
                <a:lnTo>
                  <a:pt x="4148876" y="2717800"/>
                </a:lnTo>
                <a:lnTo>
                  <a:pt x="4120712" y="2679700"/>
                </a:lnTo>
                <a:lnTo>
                  <a:pt x="4093789" y="2641600"/>
                </a:lnTo>
                <a:lnTo>
                  <a:pt x="4068280" y="2590800"/>
                </a:lnTo>
                <a:lnTo>
                  <a:pt x="4044355" y="2552700"/>
                </a:lnTo>
                <a:lnTo>
                  <a:pt x="4022187" y="2501900"/>
                </a:lnTo>
                <a:lnTo>
                  <a:pt x="4001947" y="2451100"/>
                </a:lnTo>
                <a:lnTo>
                  <a:pt x="3983806" y="2413000"/>
                </a:lnTo>
                <a:lnTo>
                  <a:pt x="3974571" y="2362200"/>
                </a:lnTo>
                <a:lnTo>
                  <a:pt x="3970400" y="2324100"/>
                </a:lnTo>
                <a:lnTo>
                  <a:pt x="3970102" y="2273300"/>
                </a:lnTo>
                <a:lnTo>
                  <a:pt x="3972486" y="2222500"/>
                </a:lnTo>
                <a:lnTo>
                  <a:pt x="3976358" y="2171700"/>
                </a:lnTo>
                <a:lnTo>
                  <a:pt x="3980529" y="2120900"/>
                </a:lnTo>
                <a:lnTo>
                  <a:pt x="3983806" y="2082800"/>
                </a:lnTo>
                <a:lnTo>
                  <a:pt x="3987120" y="2019300"/>
                </a:lnTo>
                <a:lnTo>
                  <a:pt x="3988587" y="1955800"/>
                </a:lnTo>
                <a:lnTo>
                  <a:pt x="3988273" y="1905000"/>
                </a:lnTo>
                <a:lnTo>
                  <a:pt x="3986242" y="1841500"/>
                </a:lnTo>
                <a:lnTo>
                  <a:pt x="3982561" y="1790700"/>
                </a:lnTo>
                <a:lnTo>
                  <a:pt x="3977293" y="1739900"/>
                </a:lnTo>
                <a:lnTo>
                  <a:pt x="3970504" y="1689100"/>
                </a:lnTo>
                <a:lnTo>
                  <a:pt x="3962259" y="1638300"/>
                </a:lnTo>
                <a:lnTo>
                  <a:pt x="3952624" y="1587500"/>
                </a:lnTo>
                <a:lnTo>
                  <a:pt x="3941664" y="1536700"/>
                </a:lnTo>
                <a:lnTo>
                  <a:pt x="3929444" y="1498600"/>
                </a:lnTo>
                <a:lnTo>
                  <a:pt x="3916028" y="1447800"/>
                </a:lnTo>
                <a:lnTo>
                  <a:pt x="3901483" y="1409700"/>
                </a:lnTo>
                <a:lnTo>
                  <a:pt x="3885873" y="1358900"/>
                </a:lnTo>
                <a:lnTo>
                  <a:pt x="3869264" y="1320800"/>
                </a:lnTo>
                <a:lnTo>
                  <a:pt x="3851721" y="1282700"/>
                </a:lnTo>
                <a:lnTo>
                  <a:pt x="3833308" y="1231900"/>
                </a:lnTo>
                <a:lnTo>
                  <a:pt x="3814092" y="1193800"/>
                </a:lnTo>
                <a:lnTo>
                  <a:pt x="3794136" y="1155700"/>
                </a:lnTo>
                <a:lnTo>
                  <a:pt x="3773507" y="1117600"/>
                </a:lnTo>
                <a:lnTo>
                  <a:pt x="3752270" y="1079500"/>
                </a:lnTo>
                <a:lnTo>
                  <a:pt x="3730490" y="1041400"/>
                </a:lnTo>
                <a:lnTo>
                  <a:pt x="3708231" y="1003300"/>
                </a:lnTo>
                <a:lnTo>
                  <a:pt x="3685560" y="965200"/>
                </a:lnTo>
                <a:lnTo>
                  <a:pt x="3662541" y="927100"/>
                </a:lnTo>
                <a:lnTo>
                  <a:pt x="3639239" y="876300"/>
                </a:lnTo>
                <a:lnTo>
                  <a:pt x="3615720" y="838200"/>
                </a:lnTo>
                <a:lnTo>
                  <a:pt x="3592049" y="800100"/>
                </a:lnTo>
                <a:lnTo>
                  <a:pt x="3566531" y="749300"/>
                </a:lnTo>
                <a:lnTo>
                  <a:pt x="3539923" y="711200"/>
                </a:lnTo>
                <a:lnTo>
                  <a:pt x="3512194" y="673100"/>
                </a:lnTo>
                <a:lnTo>
                  <a:pt x="3483315" y="622300"/>
                </a:lnTo>
                <a:lnTo>
                  <a:pt x="3453255" y="584200"/>
                </a:lnTo>
                <a:lnTo>
                  <a:pt x="3421984" y="546100"/>
                </a:lnTo>
                <a:lnTo>
                  <a:pt x="3389472" y="508000"/>
                </a:lnTo>
                <a:lnTo>
                  <a:pt x="3355688" y="469900"/>
                </a:lnTo>
                <a:lnTo>
                  <a:pt x="3320602" y="431800"/>
                </a:lnTo>
                <a:lnTo>
                  <a:pt x="3284184" y="406400"/>
                </a:lnTo>
                <a:lnTo>
                  <a:pt x="3246404" y="368300"/>
                </a:lnTo>
                <a:lnTo>
                  <a:pt x="3207231" y="330200"/>
                </a:lnTo>
                <a:lnTo>
                  <a:pt x="3166635" y="304800"/>
                </a:lnTo>
                <a:lnTo>
                  <a:pt x="3124585" y="279400"/>
                </a:lnTo>
                <a:lnTo>
                  <a:pt x="3037016" y="228600"/>
                </a:lnTo>
                <a:lnTo>
                  <a:pt x="2991726" y="203200"/>
                </a:lnTo>
                <a:lnTo>
                  <a:pt x="2945336" y="177800"/>
                </a:lnTo>
                <a:lnTo>
                  <a:pt x="2897999" y="165100"/>
                </a:lnTo>
                <a:lnTo>
                  <a:pt x="2849868" y="139700"/>
                </a:lnTo>
                <a:lnTo>
                  <a:pt x="2751842" y="114300"/>
                </a:lnTo>
                <a:lnTo>
                  <a:pt x="2702252" y="88900"/>
                </a:lnTo>
                <a:lnTo>
                  <a:pt x="2553024" y="50800"/>
                </a:lnTo>
                <a:lnTo>
                  <a:pt x="2501669" y="50800"/>
                </a:lnTo>
                <a:lnTo>
                  <a:pt x="2399396" y="25400"/>
                </a:lnTo>
                <a:close/>
              </a:path>
              <a:path w="4547870" h="5638800">
                <a:moveTo>
                  <a:pt x="3908087" y="4902200"/>
                </a:moveTo>
                <a:lnTo>
                  <a:pt x="3330256" y="4902200"/>
                </a:lnTo>
                <a:lnTo>
                  <a:pt x="3376344" y="4914900"/>
                </a:lnTo>
                <a:lnTo>
                  <a:pt x="3423252" y="4914900"/>
                </a:lnTo>
                <a:lnTo>
                  <a:pt x="3518305" y="4940300"/>
                </a:lnTo>
                <a:lnTo>
                  <a:pt x="3565833" y="4940300"/>
                </a:lnTo>
                <a:lnTo>
                  <a:pt x="3612958" y="4953000"/>
                </a:lnTo>
                <a:lnTo>
                  <a:pt x="3754411" y="4953000"/>
                </a:lnTo>
                <a:lnTo>
                  <a:pt x="3801920" y="4940300"/>
                </a:lnTo>
                <a:lnTo>
                  <a:pt x="3846872" y="4927600"/>
                </a:lnTo>
                <a:lnTo>
                  <a:pt x="3888828" y="4914900"/>
                </a:lnTo>
                <a:lnTo>
                  <a:pt x="3908087" y="4902200"/>
                </a:lnTo>
                <a:close/>
              </a:path>
              <a:path w="4547870" h="5638800">
                <a:moveTo>
                  <a:pt x="2297816" y="12700"/>
                </a:moveTo>
                <a:lnTo>
                  <a:pt x="1825855" y="12700"/>
                </a:lnTo>
                <a:lnTo>
                  <a:pt x="1771546" y="25400"/>
                </a:lnTo>
                <a:lnTo>
                  <a:pt x="2348511" y="25400"/>
                </a:lnTo>
                <a:lnTo>
                  <a:pt x="2297816" y="12700"/>
                </a:lnTo>
                <a:close/>
              </a:path>
              <a:path w="4547870" h="5638800">
                <a:moveTo>
                  <a:pt x="2147040" y="0"/>
                </a:moveTo>
                <a:lnTo>
                  <a:pt x="1991650" y="0"/>
                </a:lnTo>
                <a:lnTo>
                  <a:pt x="1935934" y="12700"/>
                </a:lnTo>
                <a:lnTo>
                  <a:pt x="2197064" y="12700"/>
                </a:lnTo>
                <a:lnTo>
                  <a:pt x="214704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194" y="1818004"/>
            <a:ext cx="2244090" cy="648335"/>
          </a:xfrm>
          <a:custGeom>
            <a:avLst/>
            <a:gdLst/>
            <a:ahLst/>
            <a:cxnLst/>
            <a:rect l="l" t="t" r="r" b="b"/>
            <a:pathLst>
              <a:path w="2244090" h="648335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557999"/>
                </a:lnTo>
                <a:lnTo>
                  <a:pt x="1406" y="610033"/>
                </a:lnTo>
                <a:lnTo>
                  <a:pt x="11250" y="636754"/>
                </a:lnTo>
                <a:lnTo>
                  <a:pt x="37970" y="646598"/>
                </a:lnTo>
                <a:lnTo>
                  <a:pt x="90004" y="648004"/>
                </a:lnTo>
                <a:lnTo>
                  <a:pt x="2153577" y="648004"/>
                </a:lnTo>
                <a:lnTo>
                  <a:pt x="2205611" y="646598"/>
                </a:lnTo>
                <a:lnTo>
                  <a:pt x="2232331" y="636754"/>
                </a:lnTo>
                <a:lnTo>
                  <a:pt x="2242175" y="610033"/>
                </a:lnTo>
                <a:lnTo>
                  <a:pt x="2243582" y="557999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1220" y="1818004"/>
            <a:ext cx="2244090" cy="648335"/>
          </a:xfrm>
          <a:custGeom>
            <a:avLst/>
            <a:gdLst/>
            <a:ahLst/>
            <a:cxnLst/>
            <a:rect l="l" t="t" r="r" b="b"/>
            <a:pathLst>
              <a:path w="2244090" h="648335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557999"/>
                </a:lnTo>
                <a:lnTo>
                  <a:pt x="1406" y="610033"/>
                </a:lnTo>
                <a:lnTo>
                  <a:pt x="11250" y="636754"/>
                </a:lnTo>
                <a:lnTo>
                  <a:pt x="37970" y="646598"/>
                </a:lnTo>
                <a:lnTo>
                  <a:pt x="90004" y="648004"/>
                </a:lnTo>
                <a:lnTo>
                  <a:pt x="2153577" y="648004"/>
                </a:lnTo>
                <a:lnTo>
                  <a:pt x="2205611" y="646598"/>
                </a:lnTo>
                <a:lnTo>
                  <a:pt x="2232331" y="636754"/>
                </a:lnTo>
                <a:lnTo>
                  <a:pt x="2242175" y="610033"/>
                </a:lnTo>
                <a:lnTo>
                  <a:pt x="2243582" y="557999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4" y="3366005"/>
            <a:ext cx="2244090" cy="648335"/>
          </a:xfrm>
          <a:custGeom>
            <a:avLst/>
            <a:gdLst/>
            <a:ahLst/>
            <a:cxnLst/>
            <a:rect l="l" t="t" r="r" b="b"/>
            <a:pathLst>
              <a:path w="2244090" h="648335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557999"/>
                </a:lnTo>
                <a:lnTo>
                  <a:pt x="1406" y="610033"/>
                </a:lnTo>
                <a:lnTo>
                  <a:pt x="11250" y="636754"/>
                </a:lnTo>
                <a:lnTo>
                  <a:pt x="37970" y="646598"/>
                </a:lnTo>
                <a:lnTo>
                  <a:pt x="90004" y="648004"/>
                </a:lnTo>
                <a:lnTo>
                  <a:pt x="2153577" y="648004"/>
                </a:lnTo>
                <a:lnTo>
                  <a:pt x="2205611" y="646598"/>
                </a:lnTo>
                <a:lnTo>
                  <a:pt x="2232331" y="636754"/>
                </a:lnTo>
                <a:lnTo>
                  <a:pt x="2242175" y="610033"/>
                </a:lnTo>
                <a:lnTo>
                  <a:pt x="2243582" y="557999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1220" y="3366005"/>
            <a:ext cx="2244090" cy="648335"/>
          </a:xfrm>
          <a:custGeom>
            <a:avLst/>
            <a:gdLst/>
            <a:ahLst/>
            <a:cxnLst/>
            <a:rect l="l" t="t" r="r" b="b"/>
            <a:pathLst>
              <a:path w="2244090" h="648335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557999"/>
                </a:lnTo>
                <a:lnTo>
                  <a:pt x="1406" y="610033"/>
                </a:lnTo>
                <a:lnTo>
                  <a:pt x="11250" y="636754"/>
                </a:lnTo>
                <a:lnTo>
                  <a:pt x="37970" y="646598"/>
                </a:lnTo>
                <a:lnTo>
                  <a:pt x="90004" y="648004"/>
                </a:lnTo>
                <a:lnTo>
                  <a:pt x="2153577" y="648004"/>
                </a:lnTo>
                <a:lnTo>
                  <a:pt x="2205611" y="646598"/>
                </a:lnTo>
                <a:lnTo>
                  <a:pt x="2232331" y="636754"/>
                </a:lnTo>
                <a:lnTo>
                  <a:pt x="2242175" y="610033"/>
                </a:lnTo>
                <a:lnTo>
                  <a:pt x="2243582" y="557999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194" y="4914005"/>
            <a:ext cx="2244090" cy="648335"/>
          </a:xfrm>
          <a:custGeom>
            <a:avLst/>
            <a:gdLst/>
            <a:ahLst/>
            <a:cxnLst/>
            <a:rect l="l" t="t" r="r" b="b"/>
            <a:pathLst>
              <a:path w="2244090" h="648335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557999"/>
                </a:lnTo>
                <a:lnTo>
                  <a:pt x="1406" y="610033"/>
                </a:lnTo>
                <a:lnTo>
                  <a:pt x="11250" y="636754"/>
                </a:lnTo>
                <a:lnTo>
                  <a:pt x="37970" y="646598"/>
                </a:lnTo>
                <a:lnTo>
                  <a:pt x="90004" y="648004"/>
                </a:lnTo>
                <a:lnTo>
                  <a:pt x="2153577" y="648004"/>
                </a:lnTo>
                <a:lnTo>
                  <a:pt x="2205611" y="646598"/>
                </a:lnTo>
                <a:lnTo>
                  <a:pt x="2232331" y="636754"/>
                </a:lnTo>
                <a:lnTo>
                  <a:pt x="2242175" y="610033"/>
                </a:lnTo>
                <a:lnTo>
                  <a:pt x="2243582" y="557999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91220" y="4914005"/>
            <a:ext cx="2244090" cy="648335"/>
          </a:xfrm>
          <a:custGeom>
            <a:avLst/>
            <a:gdLst/>
            <a:ahLst/>
            <a:cxnLst/>
            <a:rect l="l" t="t" r="r" b="b"/>
            <a:pathLst>
              <a:path w="2244090" h="648335">
                <a:moveTo>
                  <a:pt x="2153577" y="0"/>
                </a:moveTo>
                <a:lnTo>
                  <a:pt x="90004" y="0"/>
                </a:lnTo>
                <a:lnTo>
                  <a:pt x="37970" y="1406"/>
                </a:lnTo>
                <a:lnTo>
                  <a:pt x="11250" y="11250"/>
                </a:lnTo>
                <a:lnTo>
                  <a:pt x="1406" y="37970"/>
                </a:lnTo>
                <a:lnTo>
                  <a:pt x="0" y="90004"/>
                </a:lnTo>
                <a:lnTo>
                  <a:pt x="0" y="557999"/>
                </a:lnTo>
                <a:lnTo>
                  <a:pt x="1406" y="610033"/>
                </a:lnTo>
                <a:lnTo>
                  <a:pt x="11250" y="636754"/>
                </a:lnTo>
                <a:lnTo>
                  <a:pt x="37970" y="646598"/>
                </a:lnTo>
                <a:lnTo>
                  <a:pt x="90004" y="648004"/>
                </a:lnTo>
                <a:lnTo>
                  <a:pt x="2153577" y="648004"/>
                </a:lnTo>
                <a:lnTo>
                  <a:pt x="2205611" y="646598"/>
                </a:lnTo>
                <a:lnTo>
                  <a:pt x="2232331" y="636754"/>
                </a:lnTo>
                <a:lnTo>
                  <a:pt x="2242175" y="610033"/>
                </a:lnTo>
                <a:lnTo>
                  <a:pt x="2243582" y="557999"/>
                </a:lnTo>
                <a:lnTo>
                  <a:pt x="2243582" y="90004"/>
                </a:lnTo>
                <a:lnTo>
                  <a:pt x="2242175" y="37970"/>
                </a:lnTo>
                <a:lnTo>
                  <a:pt x="2232331" y="11250"/>
                </a:lnTo>
                <a:lnTo>
                  <a:pt x="2205611" y="1406"/>
                </a:lnTo>
                <a:lnTo>
                  <a:pt x="2153577" y="0"/>
                </a:lnTo>
                <a:close/>
              </a:path>
            </a:pathLst>
          </a:custGeom>
          <a:solidFill>
            <a:srgbClr val="00B2E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8830" y="1903642"/>
            <a:ext cx="16522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274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sz="1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thoughts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15020" y="2005699"/>
            <a:ext cx="16560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Confused</a:t>
            </a:r>
            <a:r>
              <a:rPr sz="1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9988" y="3463659"/>
            <a:ext cx="16573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marR="5080" indent="-17335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Getting things</a:t>
            </a:r>
            <a:r>
              <a:rPr sz="1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420" marR="5080" indent="-173355" algn="ctr">
              <a:lnSpc>
                <a:spcPct val="100000"/>
              </a:lnSpc>
              <a:spcBef>
                <a:spcPts val="100"/>
              </a:spcBef>
            </a:pPr>
            <a:r>
              <a:rPr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10880" y="3553626"/>
            <a:ext cx="19126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Worrying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excessively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5475" y="4996473"/>
            <a:ext cx="197802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884" marR="5080" indent="-46482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Dwelling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en-US"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76884" marR="5080" indent="-464820" algn="ctr">
              <a:lnSpc>
                <a:spcPct val="100000"/>
              </a:lnSpc>
              <a:spcBef>
                <a:spcPts val="100"/>
              </a:spcBef>
            </a:pPr>
            <a:r>
              <a:rPr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mistakes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42960" y="5002518"/>
            <a:ext cx="15519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607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Difficulty</a:t>
            </a:r>
            <a:r>
              <a:rPr sz="1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making  decisions</a:t>
            </a:r>
          </a:p>
        </p:txBody>
      </p:sp>
      <p:sp>
        <p:nvSpPr>
          <p:cNvPr id="16" name="object 16"/>
          <p:cNvSpPr/>
          <p:nvPr/>
        </p:nvSpPr>
        <p:spPr>
          <a:xfrm>
            <a:off x="2699999" y="2124008"/>
            <a:ext cx="1164590" cy="0"/>
          </a:xfrm>
          <a:custGeom>
            <a:avLst/>
            <a:gdLst/>
            <a:ahLst/>
            <a:cxnLst/>
            <a:rect l="l" t="t" r="r" b="b"/>
            <a:pathLst>
              <a:path w="1164589">
                <a:moveTo>
                  <a:pt x="0" y="0"/>
                </a:moveTo>
                <a:lnTo>
                  <a:pt x="116419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3399" y="2073208"/>
            <a:ext cx="101600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77804" y="2124008"/>
            <a:ext cx="1614805" cy="0"/>
          </a:xfrm>
          <a:custGeom>
            <a:avLst/>
            <a:gdLst/>
            <a:ahLst/>
            <a:cxnLst/>
            <a:rect l="l" t="t" r="r" b="b"/>
            <a:pathLst>
              <a:path w="1614804">
                <a:moveTo>
                  <a:pt x="161419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27000" y="2073208"/>
            <a:ext cx="101600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99999" y="3695806"/>
            <a:ext cx="804545" cy="0"/>
          </a:xfrm>
          <a:custGeom>
            <a:avLst/>
            <a:gdLst/>
            <a:ahLst/>
            <a:cxnLst/>
            <a:rect l="l" t="t" r="r" b="b"/>
            <a:pathLst>
              <a:path w="804545">
                <a:moveTo>
                  <a:pt x="0" y="0"/>
                </a:moveTo>
                <a:lnTo>
                  <a:pt x="80420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53400" y="3645006"/>
            <a:ext cx="101600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37798" y="3695806"/>
            <a:ext cx="1254760" cy="0"/>
          </a:xfrm>
          <a:custGeom>
            <a:avLst/>
            <a:gdLst/>
            <a:ahLst/>
            <a:cxnLst/>
            <a:rect l="l" t="t" r="r" b="b"/>
            <a:pathLst>
              <a:path w="1254759">
                <a:moveTo>
                  <a:pt x="125420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87001" y="3645006"/>
            <a:ext cx="101600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99999" y="5234807"/>
            <a:ext cx="1434465" cy="0"/>
          </a:xfrm>
          <a:custGeom>
            <a:avLst/>
            <a:gdLst/>
            <a:ahLst/>
            <a:cxnLst/>
            <a:rect l="l" t="t" r="r" b="b"/>
            <a:pathLst>
              <a:path w="1434464">
                <a:moveTo>
                  <a:pt x="0" y="0"/>
                </a:moveTo>
                <a:lnTo>
                  <a:pt x="143419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83400" y="5184007"/>
            <a:ext cx="1016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07800" y="5234807"/>
            <a:ext cx="984250" cy="0"/>
          </a:xfrm>
          <a:custGeom>
            <a:avLst/>
            <a:gdLst/>
            <a:ahLst/>
            <a:cxnLst/>
            <a:rect l="l" t="t" r="r" b="b"/>
            <a:pathLst>
              <a:path w="984250">
                <a:moveTo>
                  <a:pt x="98419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57000" y="5184007"/>
            <a:ext cx="101600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1002</Words>
  <Application>Microsoft Office PowerPoint</Application>
  <PresentationFormat>Custom</PresentationFormat>
  <Paragraphs>180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Gotham</vt:lpstr>
      <vt:lpstr>Gotham-Medium</vt:lpstr>
      <vt:lpstr>Office Theme</vt:lpstr>
      <vt:lpstr>What is stress?</vt:lpstr>
      <vt:lpstr>What is stress?</vt:lpstr>
      <vt:lpstr>Why is mental wellbeing important?</vt:lpstr>
      <vt:lpstr>How do you recognise stress?</vt:lpstr>
      <vt:lpstr>How do you recognise stress?</vt:lpstr>
      <vt:lpstr>Behaviours often linked to stress</vt:lpstr>
      <vt:lpstr>Mood and emotions linked to stress</vt:lpstr>
      <vt:lpstr>Physical changes linked to stress</vt:lpstr>
      <vt:lpstr>Thinking styles often linked to stress</vt:lpstr>
      <vt:lpstr>Common causes of stress</vt:lpstr>
      <vt:lpstr>Common causes of stress</vt:lpstr>
      <vt:lpstr>What support services are available?</vt:lpstr>
      <vt:lpstr>Any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stress?</dc:title>
  <cp:lastModifiedBy>Sarah North-Coombes</cp:lastModifiedBy>
  <cp:revision>10</cp:revision>
  <dcterms:created xsi:type="dcterms:W3CDTF">2019-08-29T16:29:38Z</dcterms:created>
  <dcterms:modified xsi:type="dcterms:W3CDTF">2019-09-03T15:22:41Z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2019-07-04T00:00:00Z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2019-08-29T00:00:00Z</vt:filetime>
  </property>
</Properties>
</file>